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5978" r:id="rId5"/>
  </p:sldMasterIdLst>
  <p:notesMasterIdLst>
    <p:notesMasterId r:id="rId15"/>
  </p:notesMasterIdLst>
  <p:handoutMasterIdLst>
    <p:handoutMasterId r:id="rId16"/>
  </p:handoutMasterIdLst>
  <p:sldIdLst>
    <p:sldId id="283" r:id="rId6"/>
    <p:sldId id="411" r:id="rId7"/>
    <p:sldId id="412" r:id="rId8"/>
    <p:sldId id="413" r:id="rId9"/>
    <p:sldId id="414" r:id="rId10"/>
    <p:sldId id="415" r:id="rId11"/>
    <p:sldId id="288" r:id="rId12"/>
    <p:sldId id="416" r:id="rId13"/>
    <p:sldId id="287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2280" userDrawn="1">
          <p15:clr>
            <a:srgbClr val="A4A3A4"/>
          </p15:clr>
        </p15:guide>
        <p15:guide id="3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BD5EA"/>
    <a:srgbClr val="E7EBF5"/>
    <a:srgbClr val="0071C5"/>
    <a:srgbClr val="F37021"/>
    <a:srgbClr val="FFFFFF"/>
    <a:srgbClr val="96D1CC"/>
    <a:srgbClr val="FFCC99"/>
    <a:srgbClr val="9A4008"/>
    <a:srgbClr val="FFC000"/>
    <a:srgbClr val="061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81" autoAdjust="0"/>
    <p:restoredTop sz="93502" autoAdjust="0"/>
  </p:normalViewPr>
  <p:slideViewPr>
    <p:cSldViewPr snapToGrid="0">
      <p:cViewPr>
        <p:scale>
          <a:sx n="100" d="100"/>
          <a:sy n="100" d="100"/>
        </p:scale>
        <p:origin x="662" y="-106"/>
      </p:cViewPr>
      <p:guideLst>
        <p:guide orient="horz" pos="648"/>
        <p:guide pos="2280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4/7/2014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4/7/2014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2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271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251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215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2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585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58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9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05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39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36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973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782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842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94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9037" y="6482157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0607" y="6482157"/>
            <a:ext cx="3273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chemeClr val="bg1"/>
                </a:solidFill>
                <a:latin typeface="Neo Sans Intel" panose="020B0504020202020204" pitchFamily="34" charset="0"/>
              </a:rPr>
              <a:t>MIPT-MIPS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anose="020B0504020202020204" pitchFamily="34" charset="0"/>
              </a:rPr>
              <a:t> Project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altLang="ja-JP" dirty="0" smtClean="0"/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FFFFFF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dirty="0">
              <a:solidFill>
                <a:srgbClr val="FFFFFF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</a:rPr>
              <a:t>Computer Architecture Lectures</a:t>
            </a:r>
            <a:endParaRPr lang="ru-RU" sz="1000" b="1" kern="900" spc="120" dirty="0" err="1" smtClea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925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rgbClr val="0071C5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349684" y="2325546"/>
            <a:ext cx="5480668" cy="123110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3200" dirty="0" smtClean="0"/>
              <a:t>MIPT-MIPS 2013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1000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ROB-based OOO execution</a:t>
            </a:r>
            <a:endParaRPr lang="en-US" sz="2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5.04.2014</a:t>
            </a:r>
            <a:endParaRPr lang="en-US" dirty="0">
              <a:latin typeface="Neo Sans Intel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367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41603" y="2867485"/>
            <a:ext cx="4818936" cy="3124200"/>
            <a:chOff x="454024" y="2844625"/>
            <a:chExt cx="4525494" cy="3124200"/>
          </a:xfrm>
        </p:grpSpPr>
        <p:grpSp>
          <p:nvGrpSpPr>
            <p:cNvPr id="33" name="Group 32"/>
            <p:cNvGrpSpPr/>
            <p:nvPr/>
          </p:nvGrpSpPr>
          <p:grpSpPr>
            <a:xfrm>
              <a:off x="454024" y="2844625"/>
              <a:ext cx="3974559" cy="3124200"/>
              <a:chOff x="454024" y="2844625"/>
              <a:chExt cx="3974559" cy="312420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54024" y="2844625"/>
                <a:ext cx="3974559" cy="3124200"/>
                <a:chOff x="929639" y="2590800"/>
                <a:chExt cx="3412053" cy="3124200"/>
              </a:xfrm>
            </p:grpSpPr>
            <p:sp>
              <p:nvSpPr>
                <p:cNvPr id="14" name="Rectangle 13"/>
                <p:cNvSpPr/>
                <p:nvPr/>
              </p:nvSpPr>
              <p:spPr bwMode="auto">
                <a:xfrm>
                  <a:off x="929639" y="2590800"/>
                  <a:ext cx="3412053" cy="31242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929640" y="2590800"/>
                  <a:ext cx="539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Neo Sans Intel Medium" panose="020B0604020202020204" pitchFamily="34" charset="0"/>
                    </a:rPr>
                    <a:t>ROB</a:t>
                  </a:r>
                  <a:endParaRPr lang="ru-RU" dirty="0" smtClean="0">
                    <a:latin typeface="Neo Sans Intel" panose="020B0504020202020204" pitchFamily="34" charset="0"/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 bwMode="auto">
              <a:xfrm>
                <a:off x="1013460" y="5901435"/>
                <a:ext cx="281940" cy="6739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4697578" y="5897793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2017642" y="2861650"/>
            <a:ext cx="281940" cy="67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Allocate Stage</a:t>
            </a:r>
            <a:endParaRPr lang="ru-RU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660317" y="1059931"/>
            <a:ext cx="4023308" cy="5101172"/>
          </a:xfrm>
        </p:spPr>
        <p:txBody>
          <a:bodyPr/>
          <a:lstStyle/>
          <a:p>
            <a:r>
              <a:rPr lang="en-US" sz="2800" dirty="0" smtClean="0"/>
              <a:t>Actions: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 smtClean="0"/>
              <a:t>Write </a:t>
            </a:r>
            <a:r>
              <a:rPr lang="en-US" sz="1800" dirty="0" err="1" smtClean="0"/>
              <a:t>Dst</a:t>
            </a:r>
            <a:r>
              <a:rPr lang="en-US" sz="1800" dirty="0" smtClean="0"/>
              <a:t>/Src1/Scr2 info into ROB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 smtClean="0"/>
              <a:t>Write Src1/Scr2 Data (were read from ARF) to ROB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 smtClean="0"/>
              <a:t>Check if there is Src1/Scr2 producer in ROB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If it is there then reset the valid bit of Src1/Sr2 Data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ru-R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834152"/>
              </p:ext>
            </p:extLst>
          </p:nvPr>
        </p:nvGraphicFramePr>
        <p:xfrm>
          <a:off x="26300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7650" y="3179904"/>
            <a:ext cx="1052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Destination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742491"/>
              </p:ext>
            </p:extLst>
          </p:nvPr>
        </p:nvGraphicFramePr>
        <p:xfrm>
          <a:off x="161174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37791" y="3179904"/>
            <a:ext cx="857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Source 1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38695"/>
              </p:ext>
            </p:extLst>
          </p:nvPr>
        </p:nvGraphicFramePr>
        <p:xfrm>
          <a:off x="295286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22290" y="3179904"/>
            <a:ext cx="857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Source 2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78226"/>
              </p:ext>
            </p:extLst>
          </p:nvPr>
        </p:nvGraphicFramePr>
        <p:xfrm>
          <a:off x="259080" y="2056826"/>
          <a:ext cx="24028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7" name="Oval 56"/>
          <p:cNvSpPr/>
          <p:nvPr/>
        </p:nvSpPr>
        <p:spPr bwMode="auto">
          <a:xfrm>
            <a:off x="2137369" y="2396217"/>
            <a:ext cx="45719" cy="45719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02" name="Straight Arrow Connector 101"/>
          <p:cNvCxnSpPr>
            <a:stCxn id="57" idx="4"/>
            <a:endCxn id="58" idx="0"/>
          </p:cNvCxnSpPr>
          <p:nvPr/>
        </p:nvCxnSpPr>
        <p:spPr bwMode="auto">
          <a:xfrm flipH="1">
            <a:off x="2158612" y="2441936"/>
            <a:ext cx="1617" cy="41971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286749" y="5678420"/>
            <a:ext cx="3927488" cy="184666"/>
            <a:chOff x="286749" y="5678420"/>
            <a:chExt cx="3927488" cy="184666"/>
          </a:xfrm>
        </p:grpSpPr>
        <p:sp>
          <p:nvSpPr>
            <p:cNvPr id="6" name="TextBox 5"/>
            <p:cNvSpPr txBox="1"/>
            <p:nvPr/>
          </p:nvSpPr>
          <p:spPr>
            <a:xfrm>
              <a:off x="286749" y="5678420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29556" y="5678420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343367" y="5678420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0x44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664801" y="5678420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0x12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29556" y="5678420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28483" y="5678420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95674" y="5678420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230563" y="5678420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R2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970217" y="5678420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86749" y="5414171"/>
            <a:ext cx="3927488" cy="184666"/>
            <a:chOff x="286749" y="5414171"/>
            <a:chExt cx="3927488" cy="184666"/>
          </a:xfrm>
        </p:grpSpPr>
        <p:sp>
          <p:nvSpPr>
            <p:cNvPr id="70" name="TextBox 69"/>
            <p:cNvSpPr txBox="1"/>
            <p:nvPr/>
          </p:nvSpPr>
          <p:spPr>
            <a:xfrm>
              <a:off x="286749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9556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64801" y="5414171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0x41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28483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95674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230563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R4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70217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31780" y="5414171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0x77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86749" y="5159109"/>
            <a:ext cx="3939075" cy="184666"/>
            <a:chOff x="286749" y="5159109"/>
            <a:chExt cx="3939075" cy="184666"/>
          </a:xfrm>
        </p:grpSpPr>
        <p:sp>
          <p:nvSpPr>
            <p:cNvPr id="89" name="TextBox 88"/>
            <p:cNvSpPr txBox="1"/>
            <p:nvPr/>
          </p:nvSpPr>
          <p:spPr>
            <a:xfrm>
              <a:off x="3676388" y="5159109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0x9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40070" y="5159109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07261" y="5159109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R6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242150" y="5159109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R7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981804" y="5159109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343367" y="5159109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0x2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86749" y="5159109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29556" y="5159109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6749" y="4881945"/>
            <a:ext cx="3939075" cy="184666"/>
            <a:chOff x="286749" y="4881945"/>
            <a:chExt cx="3939075" cy="184666"/>
          </a:xfrm>
        </p:grpSpPr>
        <p:sp>
          <p:nvSpPr>
            <p:cNvPr id="104" name="TextBox 103"/>
            <p:cNvSpPr txBox="1"/>
            <p:nvPr/>
          </p:nvSpPr>
          <p:spPr>
            <a:xfrm>
              <a:off x="3676388" y="4881945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0x17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640070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907261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242150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981804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343367" y="4881945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0x17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86749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9556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R6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sp>
        <p:nvSpPr>
          <p:cNvPr id="117" name="Rounded Rectangular Callout 116"/>
          <p:cNvSpPr/>
          <p:nvPr/>
        </p:nvSpPr>
        <p:spPr bwMode="auto">
          <a:xfrm>
            <a:off x="278314" y="1351211"/>
            <a:ext cx="1063870" cy="387034"/>
          </a:xfrm>
          <a:prstGeom prst="wedgeRoundRectCallout">
            <a:avLst>
              <a:gd name="adj1" fmla="val 34116"/>
              <a:gd name="adj2" fmla="val 146594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Read </a:t>
            </a:r>
            <a:r>
              <a:rPr lang="en-US" sz="1400" b="1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ARF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1485706" y="863936"/>
            <a:ext cx="1395509" cy="387034"/>
          </a:xfrm>
          <a:prstGeom prst="wedgeRoundRectCallout">
            <a:avLst>
              <a:gd name="adj1" fmla="val -43057"/>
              <a:gd name="adj2" fmla="val 280474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Stall if </a:t>
            </a:r>
            <a:r>
              <a:rPr lang="en-US" sz="1400" b="1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ROB </a:t>
            </a:r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full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631652" y="5408656"/>
            <a:ext cx="1252733" cy="184666"/>
            <a:chOff x="4705679" y="5159109"/>
            <a:chExt cx="1252733" cy="184666"/>
          </a:xfrm>
        </p:grpSpPr>
        <p:sp>
          <p:nvSpPr>
            <p:cNvPr id="119" name="TextBox 118"/>
            <p:cNvSpPr txBox="1"/>
            <p:nvPr/>
          </p:nvSpPr>
          <p:spPr>
            <a:xfrm>
              <a:off x="4705679" y="5159109"/>
              <a:ext cx="201802" cy="184666"/>
            </a:xfrm>
            <a:prstGeom prst="rect">
              <a:avLst/>
            </a:prstGeom>
            <a:solidFill>
              <a:srgbClr val="CBD5EA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408976" y="5159109"/>
              <a:ext cx="549436" cy="184666"/>
            </a:xfrm>
            <a:prstGeom prst="rect">
              <a:avLst/>
            </a:prstGeom>
            <a:solidFill>
              <a:srgbClr val="CBD5EA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35" name="Straight Arrow Connector 34"/>
          <p:cNvCxnSpPr>
            <a:stCxn id="63" idx="3"/>
          </p:cNvCxnSpPr>
          <p:nvPr/>
        </p:nvCxnSpPr>
        <p:spPr bwMode="auto">
          <a:xfrm flipV="1">
            <a:off x="890016" y="5598837"/>
            <a:ext cx="1001474" cy="171916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121" name="Group 120"/>
          <p:cNvGrpSpPr/>
          <p:nvPr/>
        </p:nvGrpSpPr>
        <p:grpSpPr>
          <a:xfrm>
            <a:off x="1640070" y="4876110"/>
            <a:ext cx="1252733" cy="184666"/>
            <a:chOff x="4705679" y="5159109"/>
            <a:chExt cx="1252733" cy="184666"/>
          </a:xfrm>
        </p:grpSpPr>
        <p:sp>
          <p:nvSpPr>
            <p:cNvPr id="122" name="TextBox 121"/>
            <p:cNvSpPr txBox="1"/>
            <p:nvPr/>
          </p:nvSpPr>
          <p:spPr>
            <a:xfrm>
              <a:off x="4705679" y="5159109"/>
              <a:ext cx="201802" cy="184666"/>
            </a:xfrm>
            <a:prstGeom prst="rect">
              <a:avLst/>
            </a:prstGeom>
            <a:solidFill>
              <a:srgbClr val="CBD5EA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408976" y="5159109"/>
              <a:ext cx="549436" cy="184666"/>
            </a:xfrm>
            <a:prstGeom prst="rect">
              <a:avLst/>
            </a:prstGeom>
            <a:solidFill>
              <a:srgbClr val="CBD5EA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994607" y="4885003"/>
            <a:ext cx="1252733" cy="184666"/>
            <a:chOff x="4705679" y="5159109"/>
            <a:chExt cx="1252733" cy="184666"/>
          </a:xfrm>
        </p:grpSpPr>
        <p:sp>
          <p:nvSpPr>
            <p:cNvPr id="125" name="TextBox 124"/>
            <p:cNvSpPr txBox="1"/>
            <p:nvPr/>
          </p:nvSpPr>
          <p:spPr>
            <a:xfrm>
              <a:off x="4705679" y="5159109"/>
              <a:ext cx="201802" cy="184666"/>
            </a:xfrm>
            <a:prstGeom prst="rect">
              <a:avLst/>
            </a:prstGeom>
            <a:solidFill>
              <a:srgbClr val="CBD5EA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408976" y="5159109"/>
              <a:ext cx="549436" cy="184666"/>
            </a:xfrm>
            <a:prstGeom prst="rect">
              <a:avLst/>
            </a:prstGeom>
            <a:solidFill>
              <a:srgbClr val="CBD5EA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27" name="Straight Arrow Connector 126"/>
          <p:cNvCxnSpPr/>
          <p:nvPr/>
        </p:nvCxnSpPr>
        <p:spPr bwMode="auto">
          <a:xfrm flipV="1">
            <a:off x="931021" y="5104197"/>
            <a:ext cx="915785" cy="42355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8" name="Straight Arrow Connector 127"/>
          <p:cNvCxnSpPr/>
          <p:nvPr/>
        </p:nvCxnSpPr>
        <p:spPr bwMode="auto">
          <a:xfrm flipV="1">
            <a:off x="928501" y="5105089"/>
            <a:ext cx="2267908" cy="41971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1036300"/>
      </p:ext>
    </p:extLst>
  </p:cSld>
  <p:clrMapOvr>
    <a:masterClrMapping/>
  </p:clrMapOvr>
  <p:transition advTm="4119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10" grpId="0"/>
      <p:bldP spid="13" grpId="0"/>
      <p:bldP spid="57" grpId="0" animBg="1"/>
      <p:bldP spid="117" grpId="0" animBg="1"/>
      <p:bldP spid="118" grpId="0" animBg="1"/>
    </p:bldLst>
  </p:timing>
  <p:extLst>
    <p:ext uri="{3A86A75C-4F4B-4683-9AE1-C65F6400EC91}">
      <p14:laserTraceLst xmlns:p14="http://schemas.microsoft.com/office/powerpoint/2010/main">
        <p14:tracePtLst>
          <p14:tracePt t="7721" x="741363" y="4608513"/>
          <p14:tracePt t="8249" x="741363" y="4598988"/>
          <p14:tracePt t="8501" x="750888" y="4572000"/>
          <p14:tracePt t="8510" x="758825" y="4537075"/>
          <p14:tracePt t="8517" x="768350" y="4492625"/>
          <p14:tracePt t="8526" x="776288" y="4394200"/>
          <p14:tracePt t="8543" x="822325" y="4241800"/>
          <p14:tracePt t="8560" x="893763" y="4000500"/>
          <p14:tracePt t="8576" x="990600" y="3670300"/>
          <p14:tracePt t="8593" x="1081088" y="3330575"/>
          <p14:tracePt t="8610" x="1268413" y="2670175"/>
          <p14:tracePt t="8627" x="1347788" y="2420938"/>
          <p14:tracePt t="8643" x="1366838" y="2214563"/>
          <p14:tracePt t="8660" x="1366838" y="2017713"/>
          <p14:tracePt t="8676" x="1366838" y="1866900"/>
          <p14:tracePt t="8694" x="1374775" y="1776413"/>
          <p14:tracePt t="8710" x="1384300" y="1714500"/>
          <p14:tracePt t="8726" x="1384300" y="1704975"/>
          <p14:tracePt t="8743" x="1347788" y="1714500"/>
          <p14:tracePt t="8947" x="1250950" y="1803400"/>
          <p14:tracePt t="8955" x="1160463" y="1874838"/>
          <p14:tracePt t="8961" x="1089025" y="1911350"/>
          <p14:tracePt t="8976" x="893763" y="1938338"/>
          <p14:tracePt t="8993" x="750888" y="1955800"/>
          <p14:tracePt t="9010" x="625475" y="1965325"/>
          <p14:tracePt t="9026" x="517525" y="1973263"/>
          <p14:tracePt t="9043" x="473075" y="1982788"/>
          <p14:tracePt t="9060" x="438150" y="1992313"/>
          <p14:tracePt t="9093" x="428625" y="1992313"/>
          <p14:tracePt t="9109" x="419100" y="2009775"/>
          <p14:tracePt t="9126" x="393700" y="2027238"/>
          <p14:tracePt t="9143" x="384175" y="2036763"/>
          <p14:tracePt t="9160" x="357188" y="2098675"/>
          <p14:tracePt t="9176" x="322263" y="2197100"/>
          <p14:tracePt t="9193" x="268288" y="2295525"/>
          <p14:tracePt t="9209" x="241300" y="2366963"/>
          <p14:tracePt t="9226" x="231775" y="2428875"/>
          <p14:tracePt t="9244" x="241300" y="2473325"/>
          <p14:tracePt t="9260" x="276225" y="2517775"/>
          <p14:tracePt t="9276" x="322263" y="2563813"/>
          <p14:tracePt t="9293" x="374650" y="2608263"/>
          <p14:tracePt t="9310" x="446088" y="2643188"/>
          <p14:tracePt t="9326" x="517525" y="2660650"/>
          <p14:tracePt t="9343" x="588963" y="2679700"/>
          <p14:tracePt t="9360" x="652463" y="2679700"/>
          <p14:tracePt t="9377" x="741363" y="2635250"/>
          <p14:tracePt t="9394" x="785813" y="2589213"/>
          <p14:tracePt t="9412" x="847725" y="2509838"/>
          <p14:tracePt t="9426" x="884238" y="2438400"/>
          <p14:tracePt t="9444" x="911225" y="2366963"/>
          <p14:tracePt t="9460" x="919163" y="2295525"/>
          <p14:tracePt t="9476" x="911225" y="2197100"/>
          <p14:tracePt t="9493" x="884238" y="2108200"/>
          <p14:tracePt t="9510" x="839788" y="2036763"/>
          <p14:tracePt t="9527" x="776288" y="1965325"/>
          <p14:tracePt t="9543" x="731838" y="1920875"/>
          <p14:tracePt t="9560" x="687388" y="1884363"/>
          <p14:tracePt t="9576" x="642938" y="1866900"/>
          <p14:tracePt t="9593" x="588963" y="1849438"/>
          <p14:tracePt t="9610" x="544513" y="1849438"/>
          <p14:tracePt t="9626" x="490538" y="1849438"/>
          <p14:tracePt t="9643" x="428625" y="1857375"/>
          <p14:tracePt t="9659" x="419100" y="1857375"/>
          <p14:tracePt t="9676" x="411163" y="1857375"/>
          <p14:tracePt t="9710" x="401638" y="1874838"/>
          <p14:tracePt t="9726" x="393700" y="1901825"/>
          <p14:tracePt t="9743" x="374650" y="1965325"/>
          <p14:tracePt t="9759" x="366713" y="2009775"/>
          <p14:tracePt t="9776" x="366713" y="2036763"/>
          <p14:tracePt t="9793" x="366713" y="2071688"/>
          <p14:tracePt t="9810" x="384175" y="2135188"/>
          <p14:tracePt t="9827" x="419100" y="2206625"/>
          <p14:tracePt t="9843" x="465138" y="2268538"/>
          <p14:tracePt t="9859" x="517525" y="2322513"/>
          <p14:tracePt t="9876" x="571500" y="2366963"/>
          <p14:tracePt t="9894" x="588963" y="2374900"/>
          <p14:tracePt t="9910" x="598488" y="2374900"/>
          <p14:tracePt t="9927" x="608013" y="2374900"/>
          <p14:tracePt t="9943" x="633413" y="2374900"/>
          <p14:tracePt t="9960" x="660400" y="2366963"/>
          <p14:tracePt t="9976" x="696913" y="2349500"/>
          <p14:tracePt t="9993" x="768350" y="2322513"/>
          <p14:tracePt t="10010" x="776288" y="2322513"/>
          <p14:tracePt t="10026" x="785813" y="2312988"/>
          <p14:tracePt t="10043" x="803275" y="2303463"/>
          <p14:tracePt t="10060" x="812800" y="2286000"/>
          <p14:tracePt t="10076" x="830263" y="2259013"/>
          <p14:tracePt t="10093" x="847725" y="2206625"/>
          <p14:tracePt t="10111" x="847725" y="2152650"/>
          <p14:tracePt t="10126" x="847725" y="2081213"/>
          <p14:tracePt t="10144" x="795338" y="1973263"/>
          <p14:tracePt t="10160" x="768350" y="1928813"/>
          <p14:tracePt t="10176" x="731838" y="1901825"/>
          <p14:tracePt t="10193" x="704850" y="1884363"/>
          <p14:tracePt t="10211" x="679450" y="1874838"/>
          <p14:tracePt t="10226" x="625475" y="1866900"/>
          <p14:tracePt t="10243" x="554038" y="1866900"/>
          <p14:tracePt t="10260" x="509588" y="1866900"/>
          <p14:tracePt t="10277" x="482600" y="1866900"/>
          <p14:tracePt t="10293" x="465138" y="1866900"/>
          <p14:tracePt t="10311" x="455613" y="1866900"/>
          <p14:tracePt t="10326" x="446088" y="1866900"/>
          <p14:tracePt t="10343" x="438150" y="1874838"/>
          <p14:tracePt t="10360" x="428625" y="1884363"/>
          <p14:tracePt t="10376" x="411163" y="1911350"/>
          <p14:tracePt t="10393" x="393700" y="1946275"/>
          <p14:tracePt t="10410" x="366713" y="1982788"/>
          <p14:tracePt t="10426" x="347663" y="2017713"/>
          <p14:tracePt t="10443" x="330200" y="2054225"/>
          <p14:tracePt t="10460" x="312738" y="2081213"/>
          <p14:tracePt t="10477" x="303213" y="2108200"/>
          <p14:tracePt t="10493" x="276225" y="2135188"/>
          <p14:tracePt t="10510" x="268288" y="2179638"/>
          <p14:tracePt t="10526" x="258763" y="2214563"/>
          <p14:tracePt t="10543" x="241300" y="2251075"/>
          <p14:tracePt t="10560" x="231775" y="2278063"/>
          <p14:tracePt t="10576" x="231775" y="2295525"/>
          <p14:tracePt t="10593" x="231775" y="2322513"/>
          <p14:tracePt t="10610" x="241300" y="2374900"/>
          <p14:tracePt t="10628" x="276225" y="2428875"/>
          <p14:tracePt t="10644" x="312738" y="2473325"/>
          <p14:tracePt t="10660" x="339725" y="2500313"/>
          <p14:tracePt t="10676" x="374650" y="2527300"/>
          <p14:tracePt t="10693" x="411163" y="2554288"/>
          <p14:tracePt t="10710" x="465138" y="2581275"/>
          <p14:tracePt t="10726" x="509588" y="2598738"/>
          <p14:tracePt t="10743" x="588963" y="2608263"/>
          <p14:tracePt t="10760" x="652463" y="2608263"/>
          <p14:tracePt t="10776" x="696913" y="2608263"/>
          <p14:tracePt t="10793" x="750888" y="2598738"/>
          <p14:tracePt t="10810" x="776288" y="2581275"/>
          <p14:tracePt t="10826" x="795338" y="2536825"/>
          <p14:tracePt t="10844" x="822325" y="2500313"/>
          <p14:tracePt t="10861" x="830263" y="2446338"/>
          <p14:tracePt t="10876" x="847725" y="2420938"/>
          <p14:tracePt t="10893" x="866775" y="2374900"/>
          <p14:tracePt t="10910" x="866775" y="2339975"/>
          <p14:tracePt t="10927" x="866775" y="2312988"/>
          <p14:tracePt t="10943" x="847725" y="2286000"/>
          <p14:tracePt t="10960" x="830263" y="2241550"/>
          <p14:tracePt t="10976" x="822325" y="2197100"/>
          <p14:tracePt t="10993" x="795338" y="2143125"/>
          <p14:tracePt t="11010" x="750888" y="2081213"/>
          <p14:tracePt t="11027" x="741363" y="2063750"/>
          <p14:tracePt t="11044" x="723900" y="2054225"/>
          <p14:tracePt t="11060" x="704850" y="2044700"/>
          <p14:tracePt t="11077" x="679450" y="2036763"/>
          <p14:tracePt t="11093" x="660400" y="2017713"/>
          <p14:tracePt t="11110" x="642938" y="2009775"/>
          <p14:tracePt t="11126" x="625475" y="1992313"/>
          <p14:tracePt t="11144" x="615950" y="1982788"/>
          <p14:tracePt t="11160" x="598488" y="1973263"/>
          <p14:tracePt t="11177" x="588963" y="1973263"/>
          <p14:tracePt t="11193" x="571500" y="1965325"/>
          <p14:tracePt t="11210" x="561975" y="1965325"/>
          <p14:tracePt t="11227" x="554038" y="1965325"/>
          <p14:tracePt t="11243" x="536575" y="1965325"/>
          <p14:tracePt t="11260" x="517525" y="1965325"/>
          <p14:tracePt t="11277" x="509588" y="1973263"/>
          <p14:tracePt t="11293" x="490538" y="1982788"/>
          <p14:tracePt t="11313" x="482600" y="1982788"/>
          <p14:tracePt t="11327" x="465138" y="2000250"/>
          <p14:tracePt t="11344" x="438150" y="2009775"/>
          <p14:tracePt t="11360" x="428625" y="2027238"/>
          <p14:tracePt t="11377" x="411163" y="2036763"/>
          <p14:tracePt t="11393" x="393700" y="2054225"/>
          <p14:tracePt t="11410" x="384175" y="2071688"/>
          <p14:tracePt t="11426" x="366713" y="2081213"/>
          <p14:tracePt t="11443" x="347663" y="2098675"/>
          <p14:tracePt t="11460" x="330200" y="2108200"/>
          <p14:tracePt t="11477" x="303213" y="2135188"/>
          <p14:tracePt t="11493" x="295275" y="2160588"/>
          <p14:tracePt t="11511" x="276225" y="2179638"/>
          <p14:tracePt t="11526" x="276225" y="2197100"/>
          <p14:tracePt t="11544" x="268288" y="2214563"/>
          <p14:tracePt t="11560" x="268288" y="2224088"/>
          <p14:tracePt t="11577" x="268288" y="2241550"/>
          <p14:tracePt t="11593" x="303213" y="2251075"/>
          <p14:tracePt t="11610" x="366713" y="2286000"/>
          <p14:tracePt t="11627" x="465138" y="2312988"/>
          <p14:tracePt t="11643" x="652463" y="2349500"/>
          <p14:tracePt t="11661" x="731838" y="2374900"/>
          <p14:tracePt t="11677" x="803275" y="2393950"/>
          <p14:tracePt t="11693" x="866775" y="2411413"/>
          <p14:tracePt t="11710" x="919163" y="2428875"/>
          <p14:tracePt t="11727" x="973138" y="2446338"/>
          <p14:tracePt t="11743" x="1000125" y="2455863"/>
          <p14:tracePt t="11760" x="1017588" y="2455863"/>
          <p14:tracePt t="11777" x="1027113" y="2465388"/>
          <p14:tracePt t="11793" x="1036638" y="2465388"/>
          <p14:tracePt t="11811" x="1054100" y="2465388"/>
          <p14:tracePt t="11827" x="1071563" y="2446338"/>
          <p14:tracePt t="11843" x="1098550" y="2420938"/>
          <p14:tracePt t="11860" x="1125538" y="2384425"/>
          <p14:tracePt t="11876" x="1152525" y="2357438"/>
          <p14:tracePt t="11893" x="1179513" y="2322513"/>
          <p14:tracePt t="11910" x="1196975" y="2286000"/>
          <p14:tracePt t="11927" x="1204913" y="2259013"/>
          <p14:tracePt t="11943" x="1214438" y="2206625"/>
          <p14:tracePt t="11960" x="1223963" y="2152650"/>
          <p14:tracePt t="11977" x="1223963" y="2098675"/>
          <p14:tracePt t="11993" x="1214438" y="2036763"/>
          <p14:tracePt t="12011" x="1204913" y="2000250"/>
          <p14:tracePt t="12027" x="1179513" y="1965325"/>
          <p14:tracePt t="12044" x="1152525" y="1946275"/>
          <p14:tracePt t="12060" x="1116013" y="1928813"/>
          <p14:tracePt t="12076" x="1062038" y="1911350"/>
          <p14:tracePt t="12093" x="1017588" y="1884363"/>
          <p14:tracePt t="12110" x="965200" y="1866900"/>
          <p14:tracePt t="12127" x="919163" y="1849438"/>
          <p14:tracePt t="12143" x="893763" y="1839913"/>
          <p14:tracePt t="12160" x="874713" y="1839913"/>
          <p14:tracePt t="12177" x="857250" y="1839913"/>
          <p14:tracePt t="12193" x="839788" y="1849438"/>
          <p14:tracePt t="12210" x="812800" y="1849438"/>
          <p14:tracePt t="12227" x="803275" y="1866900"/>
          <p14:tracePt t="12243" x="795338" y="1874838"/>
          <p14:tracePt t="12260" x="776288" y="1901825"/>
          <p14:tracePt t="12277" x="758825" y="1946275"/>
          <p14:tracePt t="12294" x="741363" y="2009775"/>
          <p14:tracePt t="12311" x="723900" y="2044700"/>
          <p14:tracePt t="12327" x="704850" y="2089150"/>
          <p14:tracePt t="12344" x="696913" y="2135188"/>
          <p14:tracePt t="12360" x="696913" y="2187575"/>
          <p14:tracePt t="12377" x="704850" y="2259013"/>
          <p14:tracePt t="12394" x="741363" y="2303463"/>
          <p14:tracePt t="12410" x="795338" y="2357438"/>
          <p14:tracePt t="12426" x="830263" y="2411413"/>
          <p14:tracePt t="12444" x="874713" y="2455863"/>
          <p14:tracePt t="12460" x="919163" y="2482850"/>
          <p14:tracePt t="12477" x="955675" y="2509838"/>
          <p14:tracePt t="12493" x="990600" y="2527300"/>
          <p14:tracePt t="12510" x="1044575" y="2544763"/>
          <p14:tracePt t="12528" x="1089025" y="2554288"/>
          <p14:tracePt t="12543" x="1169988" y="2571750"/>
          <p14:tracePt t="12560" x="1187450" y="2571750"/>
          <p14:tracePt t="12577" x="1214438" y="2563813"/>
          <p14:tracePt t="12593" x="1231900" y="2554288"/>
          <p14:tracePt t="12610" x="1241425" y="2544763"/>
          <p14:tracePt t="12627" x="1268413" y="2517775"/>
          <p14:tracePt t="12645" x="1285875" y="2509838"/>
          <p14:tracePt t="12660" x="1303338" y="2492375"/>
          <p14:tracePt t="12677" x="1312863" y="2482850"/>
          <p14:tracePt t="12693" x="1330325" y="2473325"/>
          <p14:tracePt t="12710" x="1339850" y="2455863"/>
          <p14:tracePt t="12727" x="1357313" y="2446338"/>
          <p14:tracePt t="12743" x="1366838" y="2428875"/>
          <p14:tracePt t="12760" x="1374775" y="2420938"/>
          <p14:tracePt t="12777" x="1393825" y="2401888"/>
          <p14:tracePt t="12793" x="1401763" y="2366963"/>
          <p14:tracePt t="12811" x="1401763" y="2349500"/>
          <p14:tracePt t="12827" x="1401763" y="2312988"/>
          <p14:tracePt t="12843" x="1401763" y="2286000"/>
          <p14:tracePt t="12860" x="1401763" y="2259013"/>
          <p14:tracePt t="12877" x="1393825" y="2232025"/>
          <p14:tracePt t="12894" x="1374775" y="2187575"/>
          <p14:tracePt t="12910" x="1357313" y="2160588"/>
          <p14:tracePt t="12927" x="1339850" y="2125663"/>
          <p14:tracePt t="12943" x="1330325" y="2081213"/>
          <p14:tracePt t="12960" x="1303338" y="2044700"/>
          <p14:tracePt t="12977" x="1268413" y="2009775"/>
          <p14:tracePt t="12993" x="1223963" y="1965325"/>
          <p14:tracePt t="13010" x="1169988" y="1938338"/>
          <p14:tracePt t="13027" x="1125538" y="1920875"/>
          <p14:tracePt t="13043" x="1098550" y="1901825"/>
          <p14:tracePt t="13060" x="1089025" y="1901825"/>
          <p14:tracePt t="13077" x="1062038" y="1893888"/>
          <p14:tracePt t="13093" x="1009650" y="1874838"/>
          <p14:tracePt t="13111" x="973138" y="1874838"/>
          <p14:tracePt t="13128" x="928688" y="1874838"/>
          <p14:tracePt t="13143" x="857250" y="1893888"/>
          <p14:tracePt t="13160" x="822325" y="1901825"/>
          <p14:tracePt t="13177" x="803275" y="1901825"/>
          <p14:tracePt t="13193" x="795338" y="1920875"/>
          <p14:tracePt t="13210" x="785813" y="1920875"/>
          <p14:tracePt t="13228" x="776288" y="1928813"/>
          <p14:tracePt t="13260" x="768350" y="1946275"/>
          <p14:tracePt t="13277" x="758825" y="1955800"/>
          <p14:tracePt t="13293" x="750888" y="1982788"/>
          <p14:tracePt t="13311" x="750888" y="2000250"/>
          <p14:tracePt t="13327" x="750888" y="2036763"/>
          <p14:tracePt t="13343" x="750888" y="2089150"/>
          <p14:tracePt t="13360" x="758825" y="2135188"/>
          <p14:tracePt t="13377" x="776288" y="2160588"/>
          <p14:tracePt t="13393" x="785813" y="2187575"/>
          <p14:tracePt t="13410" x="803275" y="2206625"/>
          <p14:tracePt t="13427" x="812800" y="2251075"/>
          <p14:tracePt t="13444" x="830263" y="2295525"/>
          <p14:tracePt t="13460" x="847725" y="2339975"/>
          <p14:tracePt t="13477" x="857250" y="2349500"/>
          <p14:tracePt t="13493" x="874713" y="2366963"/>
          <p14:tracePt t="13510" x="884238" y="2374900"/>
          <p14:tracePt t="13527" x="901700" y="2393950"/>
          <p14:tracePt t="13544" x="928688" y="2428875"/>
          <p14:tracePt t="13560" x="955675" y="2446338"/>
          <p14:tracePt t="13577" x="990600" y="2473325"/>
          <p14:tracePt t="13593" x="1000125" y="2482850"/>
          <p14:tracePt t="13610" x="1027113" y="2500313"/>
          <p14:tracePt t="13627" x="1036638" y="2509838"/>
          <p14:tracePt t="13643" x="1054100" y="2509838"/>
          <p14:tracePt t="13660" x="1071563" y="2527300"/>
          <p14:tracePt t="13677" x="1098550" y="2527300"/>
          <p14:tracePt t="13693" x="1116013" y="2527300"/>
          <p14:tracePt t="13711" x="1133475" y="2527300"/>
          <p14:tracePt t="13727" x="1160463" y="2527300"/>
          <p14:tracePt t="13743" x="1169988" y="2517775"/>
          <p14:tracePt t="13761" x="1187450" y="2509838"/>
          <p14:tracePt t="13777" x="1204913" y="2492375"/>
          <p14:tracePt t="13793" x="1231900" y="2482850"/>
          <p14:tracePt t="13811" x="1241425" y="2465388"/>
          <p14:tracePt t="13827" x="1250950" y="2455863"/>
          <p14:tracePt t="13843" x="1268413" y="2446338"/>
          <p14:tracePt t="13860" x="1276350" y="2428875"/>
          <p14:tracePt t="13877" x="1295400" y="2411413"/>
          <p14:tracePt t="13894" x="1303338" y="2393950"/>
          <p14:tracePt t="13910" x="1322388" y="2384425"/>
          <p14:tracePt t="13927" x="1322388" y="2374900"/>
          <p14:tracePt t="13943" x="1322388" y="2366963"/>
          <p14:tracePt t="13966" x="1330325" y="2357438"/>
          <p14:tracePt t="13977" x="1339850" y="2357438"/>
          <p14:tracePt t="13993" x="1339850" y="2339975"/>
          <p14:tracePt t="14010" x="1347788" y="2330450"/>
          <p14:tracePt t="14027" x="1347788" y="2312988"/>
          <p14:tracePt t="14043" x="1357313" y="2295525"/>
          <p14:tracePt t="14060" x="1357313" y="2286000"/>
          <p14:tracePt t="14077" x="1357313" y="2268538"/>
          <p14:tracePt t="14094" x="1357313" y="2259013"/>
          <p14:tracePt t="14110" x="1357313" y="2241550"/>
          <p14:tracePt t="14127" x="1347788" y="2224088"/>
          <p14:tracePt t="14143" x="1339850" y="2214563"/>
          <p14:tracePt t="14160" x="1330325" y="2187575"/>
          <p14:tracePt t="14177" x="1303338" y="2152650"/>
          <p14:tracePt t="14194" x="1295400" y="2143125"/>
          <p14:tracePt t="14213" x="1276350" y="2135188"/>
          <p14:tracePt t="14227" x="1268413" y="2116138"/>
          <p14:tracePt t="14243" x="1250950" y="2098675"/>
          <p14:tracePt t="14260" x="1231900" y="2081213"/>
          <p14:tracePt t="14277" x="1187450" y="2063750"/>
          <p14:tracePt t="14294" x="1179513" y="2054225"/>
          <p14:tracePt t="14312" x="1160463" y="2054225"/>
          <p14:tracePt t="14327" x="1143000" y="2054225"/>
          <p14:tracePt t="14343" x="1133475" y="2054225"/>
          <p14:tracePt t="14360" x="1116013" y="2054225"/>
          <p14:tracePt t="14377" x="1108075" y="2063750"/>
          <p14:tracePt t="14393" x="1089025" y="2063750"/>
          <p14:tracePt t="14410" x="1071563" y="2081213"/>
          <p14:tracePt t="14427" x="1054100" y="2089150"/>
          <p14:tracePt t="14443" x="1036638" y="2089150"/>
          <p14:tracePt t="14460" x="1027113" y="2089150"/>
          <p14:tracePt t="14477" x="1009650" y="2089150"/>
          <p14:tracePt t="14493" x="1000125" y="2089150"/>
          <p14:tracePt t="14510" x="982663" y="2108200"/>
          <p14:tracePt t="14527" x="938213" y="2125663"/>
          <p14:tracePt t="14543" x="884238" y="2143125"/>
          <p14:tracePt t="14560" x="874713" y="2160588"/>
          <p14:tracePt t="14577" x="847725" y="2170113"/>
          <p14:tracePt t="14593" x="839788" y="2187575"/>
          <p14:tracePt t="14610" x="830263" y="2197100"/>
          <p14:tracePt t="14627" x="812800" y="2206625"/>
          <p14:tracePt t="14644" x="803275" y="2224088"/>
          <p14:tracePt t="14660" x="776288" y="2241550"/>
          <p14:tracePt t="14677" x="758825" y="2286000"/>
          <p14:tracePt t="14693" x="731838" y="2357438"/>
          <p14:tracePt t="14710" x="723900" y="2401888"/>
          <p14:tracePt t="14727" x="723900" y="2428875"/>
          <p14:tracePt t="14744" x="723900" y="2438400"/>
          <p14:tracePt t="14760" x="723900" y="2446338"/>
          <p14:tracePt t="14795" x="731838" y="2465388"/>
          <p14:tracePt t="14811" x="768350" y="2500313"/>
          <p14:tracePt t="14827" x="812800" y="2536825"/>
          <p14:tracePt t="14844" x="866775" y="2581275"/>
          <p14:tracePt t="14860" x="911225" y="2598738"/>
          <p14:tracePt t="14877" x="928688" y="2616200"/>
          <p14:tracePt t="14895" x="965200" y="2635250"/>
          <p14:tracePt t="14911" x="1054100" y="2643188"/>
          <p14:tracePt t="14930" x="1116013" y="2652713"/>
          <p14:tracePt t="14946" x="1187450" y="2652713"/>
          <p14:tracePt t="14961" x="1250950" y="2652713"/>
          <p14:tracePt t="14979" x="1303338" y="2643188"/>
          <p14:tracePt t="14995" x="1339850" y="2625725"/>
          <p14:tracePt t="15011" x="1366838" y="2616200"/>
          <p14:tracePt t="15027" x="1374775" y="2608263"/>
          <p14:tracePt t="15045" x="1384300" y="2598738"/>
          <p14:tracePt t="15061" x="1419225" y="2581275"/>
          <p14:tracePt t="15077" x="1438275" y="2571750"/>
          <p14:tracePt t="15094" x="1446213" y="2554288"/>
          <p14:tracePt t="15111" x="1465263" y="2554288"/>
          <p14:tracePt t="15128" x="1473200" y="2544763"/>
          <p14:tracePt t="15145" x="1490663" y="2527300"/>
          <p14:tracePt t="15177" x="1509713" y="2509838"/>
          <p14:tracePt t="15195" x="1527175" y="2492375"/>
          <p14:tracePt t="15211" x="1536700" y="2473325"/>
          <p14:tracePt t="15227" x="1554163" y="2455863"/>
          <p14:tracePt t="15244" x="1562100" y="2438400"/>
          <p14:tracePt t="15260" x="1562100" y="2428875"/>
          <p14:tracePt t="15277" x="1562100" y="2411413"/>
          <p14:tracePt t="15294" x="1562100" y="2384425"/>
          <p14:tracePt t="15311" x="1554163" y="2349500"/>
          <p14:tracePt t="15327" x="1544638" y="2312988"/>
          <p14:tracePt t="15344" x="1527175" y="2259013"/>
          <p14:tracePt t="15360" x="1509713" y="2214563"/>
          <p14:tracePt t="15377" x="1500188" y="2170113"/>
          <p14:tracePt t="15394" x="1490663" y="2160588"/>
          <p14:tracePt t="15411" x="1482725" y="2152650"/>
          <p14:tracePt t="15427" x="1473200" y="2143125"/>
          <p14:tracePt t="15444" x="1455738" y="2125663"/>
          <p14:tracePt t="15460" x="1438275" y="2116138"/>
          <p14:tracePt t="15477" x="1428750" y="2098675"/>
          <p14:tracePt t="15494" x="1393825" y="2044700"/>
          <p14:tracePt t="15510" x="1347788" y="2017713"/>
          <p14:tracePt t="15527" x="1330325" y="2009775"/>
          <p14:tracePt t="15544" x="1276350" y="1973263"/>
          <p14:tracePt t="15560" x="1250950" y="1955800"/>
          <p14:tracePt t="15577" x="1223963" y="1928813"/>
          <p14:tracePt t="15594" x="1179513" y="1911350"/>
          <p14:tracePt t="15610" x="1133475" y="1893888"/>
          <p14:tracePt t="15627" x="1081088" y="1874838"/>
          <p14:tracePt t="15644" x="1044575" y="1857375"/>
          <p14:tracePt t="15660" x="1009650" y="1849438"/>
          <p14:tracePt t="15677" x="990600" y="1839913"/>
          <p14:tracePt t="15694" x="973138" y="1822450"/>
          <p14:tracePt t="15711" x="946150" y="1812925"/>
          <p14:tracePt t="15727" x="901700" y="1795463"/>
          <p14:tracePt t="15743" x="857250" y="1795463"/>
          <p14:tracePt t="15760" x="822325" y="1795463"/>
          <p14:tracePt t="15777" x="795338" y="1795463"/>
          <p14:tracePt t="15794" x="750888" y="1795463"/>
          <p14:tracePt t="15811" x="704850" y="1785938"/>
          <p14:tracePt t="15827" x="679450" y="1776413"/>
          <p14:tracePt t="15844" x="660400" y="1776413"/>
          <p14:tracePt t="15860" x="642938" y="1776413"/>
          <p14:tracePt t="15877" x="615950" y="1776413"/>
          <p14:tracePt t="15894" x="608013" y="1776413"/>
          <p14:tracePt t="15910" x="588963" y="1785938"/>
          <p14:tracePt t="15927" x="581025" y="1785938"/>
          <p14:tracePt t="15944" x="561975" y="1795463"/>
          <p14:tracePt t="15961" x="544513" y="1803400"/>
          <p14:tracePt t="15977" x="536575" y="1803400"/>
          <p14:tracePt t="15994" x="509588" y="1822450"/>
          <p14:tracePt t="16010" x="482600" y="1830388"/>
          <p14:tracePt t="16027" x="455613" y="1839913"/>
          <p14:tracePt t="16044" x="438150" y="1857375"/>
          <p14:tracePt t="16061" x="419100" y="1874838"/>
          <p14:tracePt t="16077" x="401638" y="1884363"/>
          <p14:tracePt t="16094" x="401638" y="1893888"/>
          <p14:tracePt t="16110" x="374650" y="1911350"/>
          <p14:tracePt t="16127" x="366713" y="1920875"/>
          <p14:tracePt t="16144" x="339725" y="1938338"/>
          <p14:tracePt t="16161" x="312738" y="1946275"/>
          <p14:tracePt t="16177" x="303213" y="1965325"/>
          <p14:tracePt t="16194" x="285750" y="1982788"/>
          <p14:tracePt t="16211" x="268288" y="1982788"/>
          <p14:tracePt t="16227" x="258763" y="1992313"/>
          <p14:tracePt t="16244" x="250825" y="2000250"/>
          <p14:tracePt t="16260" x="241300" y="2009775"/>
          <p14:tracePt t="16278" x="231775" y="2017713"/>
          <p14:tracePt t="16294" x="223838" y="2027238"/>
          <p14:tracePt t="16311" x="214313" y="2044700"/>
          <p14:tracePt t="16327" x="196850" y="2063750"/>
          <p14:tracePt t="16344" x="187325" y="2071688"/>
          <p14:tracePt t="16360" x="179388" y="2081213"/>
          <p14:tracePt t="16377" x="179388" y="2089150"/>
          <p14:tracePt t="16394" x="169863" y="2098675"/>
          <p14:tracePt t="16410" x="160338" y="2116138"/>
          <p14:tracePt t="16427" x="152400" y="2125663"/>
          <p14:tracePt t="16444" x="152400" y="2143125"/>
          <p14:tracePt t="16461" x="152400" y="2160588"/>
          <p14:tracePt t="16477" x="152400" y="2170113"/>
          <p14:tracePt t="16494" x="152400" y="2179638"/>
          <p14:tracePt t="16511" x="152400" y="2197100"/>
          <p14:tracePt t="16527" x="152400" y="2206625"/>
          <p14:tracePt t="16560" x="152400" y="2224088"/>
          <p14:tracePt t="16577" x="152400" y="2241550"/>
          <p14:tracePt t="16594" x="152400" y="2251075"/>
          <p14:tracePt t="16610" x="152400" y="2268538"/>
          <p14:tracePt t="16627" x="152400" y="2278063"/>
          <p14:tracePt t="16644" x="152400" y="2295525"/>
          <p14:tracePt t="16660" x="152400" y="2303463"/>
          <p14:tracePt t="16677" x="169863" y="2312988"/>
          <p14:tracePt t="16694" x="187325" y="2374900"/>
          <p14:tracePt t="16711" x="204788" y="2420938"/>
          <p14:tracePt t="16727" x="223838" y="2446338"/>
          <p14:tracePt t="16744" x="231775" y="2465388"/>
          <p14:tracePt t="16760" x="241300" y="2473325"/>
          <p14:tracePt t="16777" x="258763" y="2492375"/>
          <p14:tracePt t="16794" x="303213" y="2500313"/>
          <p14:tracePt t="16812" x="401638" y="2527300"/>
          <p14:tracePt t="16827" x="527050" y="2571750"/>
          <p14:tracePt t="16844" x="652463" y="2598738"/>
          <p14:tracePt t="16860" x="704850" y="2616200"/>
          <p14:tracePt t="16877" x="758825" y="2625725"/>
          <p14:tracePt t="16894" x="776288" y="2625725"/>
          <p14:tracePt t="16910" x="812800" y="2625725"/>
          <p14:tracePt t="16927" x="847725" y="2625725"/>
          <p14:tracePt t="16944" x="901700" y="2625725"/>
          <p14:tracePt t="16961" x="928688" y="2625725"/>
          <p14:tracePt t="16977" x="973138" y="2625725"/>
          <p14:tracePt t="16994" x="1017588" y="2625725"/>
          <p14:tracePt t="17011" x="1027113" y="2625725"/>
          <p14:tracePt t="17027" x="1054100" y="2625725"/>
          <p14:tracePt t="17045" x="1062038" y="2625725"/>
          <p14:tracePt t="17061" x="1081088" y="2625725"/>
          <p14:tracePt t="17077" x="1108075" y="2625725"/>
          <p14:tracePt t="17094" x="1133475" y="2616200"/>
          <p14:tracePt t="17110" x="1152525" y="2616200"/>
          <p14:tracePt t="17127" x="1169988" y="2616200"/>
          <p14:tracePt t="17144" x="1187450" y="2616200"/>
          <p14:tracePt t="17161" x="1204913" y="2616200"/>
          <p14:tracePt t="17177" x="1223963" y="2616200"/>
          <p14:tracePt t="17194" x="1250950" y="2608263"/>
          <p14:tracePt t="17211" x="1268413" y="2598738"/>
          <p14:tracePt t="17227" x="1285875" y="2581275"/>
          <p14:tracePt t="17244" x="1303338" y="2571750"/>
          <p14:tracePt t="17261" x="1330325" y="2554288"/>
          <p14:tracePt t="17277" x="1347788" y="2544763"/>
          <p14:tracePt t="17294" x="1374775" y="2527300"/>
          <p14:tracePt t="17311" x="1393825" y="2517775"/>
          <p14:tracePt t="17327" x="1401763" y="2500313"/>
          <p14:tracePt t="17344" x="1428750" y="2473325"/>
          <p14:tracePt t="17360" x="1438275" y="2446338"/>
          <p14:tracePt t="17377" x="1455738" y="2428875"/>
          <p14:tracePt t="17394" x="1465263" y="2420938"/>
          <p14:tracePt t="17410" x="1473200" y="2411413"/>
          <p14:tracePt t="17427" x="1473200" y="2401888"/>
          <p14:tracePt t="17444" x="1490663" y="2349500"/>
          <p14:tracePt t="17461" x="1509713" y="2303463"/>
          <p14:tracePt t="17477" x="1517650" y="2251075"/>
          <p14:tracePt t="17494" x="1517650" y="2232025"/>
          <p14:tracePt t="17511" x="1517650" y="2214563"/>
          <p14:tracePt t="17527" x="1517650" y="2206625"/>
          <p14:tracePt t="17544" x="1500188" y="2197100"/>
          <p14:tracePt t="17560" x="1490663" y="2179638"/>
          <p14:tracePt t="17577" x="1473200" y="2160588"/>
          <p14:tracePt t="17594" x="1438275" y="2108200"/>
          <p14:tracePt t="17611" x="1419225" y="2081213"/>
          <p14:tracePt t="17627" x="1411288" y="2071688"/>
          <p14:tracePt t="17644" x="1393825" y="2054225"/>
          <p14:tracePt t="17661" x="1384300" y="2036763"/>
          <p14:tracePt t="17677" x="1366838" y="2027238"/>
          <p14:tracePt t="17694" x="1347788" y="2009775"/>
          <p14:tracePt t="17711" x="1339850" y="2000250"/>
          <p14:tracePt t="17727" x="1322388" y="1992313"/>
          <p14:tracePt t="17744" x="1312863" y="1982788"/>
          <p14:tracePt t="17761" x="1295400" y="1982788"/>
          <p14:tracePt t="17777" x="1276350" y="1965325"/>
          <p14:tracePt t="17795" x="1268413" y="1965325"/>
          <p14:tracePt t="17812" x="1250950" y="1965325"/>
          <p14:tracePt t="17827" x="1241425" y="1955800"/>
          <p14:tracePt t="17844" x="1214438" y="1946275"/>
          <p14:tracePt t="17861" x="1187450" y="1946275"/>
          <p14:tracePt t="17877" x="1160463" y="1955800"/>
          <p14:tracePt t="17894" x="1133475" y="1965325"/>
          <p14:tracePt t="17911" x="1116013" y="1965325"/>
          <p14:tracePt t="17928" x="1108075" y="1965325"/>
          <p14:tracePt t="17944" x="1081088" y="1965325"/>
          <p14:tracePt t="17961" x="1071563" y="1965325"/>
          <p14:tracePt t="17978" x="1062038" y="1965325"/>
          <p14:tracePt t="18011" x="1044575" y="1965325"/>
          <p14:tracePt t="18027" x="1036638" y="1965325"/>
          <p14:tracePt t="18044" x="1017588" y="1965325"/>
          <p14:tracePt t="18061" x="1009650" y="1955800"/>
          <p14:tracePt t="18077" x="990600" y="1955800"/>
          <p14:tracePt t="18094" x="973138" y="1946275"/>
          <p14:tracePt t="18111" x="946150" y="1946275"/>
          <p14:tracePt t="18127" x="938213" y="1946275"/>
          <p14:tracePt t="18144" x="919163" y="1946275"/>
          <p14:tracePt t="18161" x="911225" y="1946275"/>
          <p14:tracePt t="18177" x="901700" y="1946275"/>
          <p14:tracePt t="18194" x="884238" y="1946275"/>
          <p14:tracePt t="18211" x="866775" y="1946275"/>
          <p14:tracePt t="18227" x="857250" y="1946275"/>
          <p14:tracePt t="18244" x="839788" y="1946275"/>
          <p14:tracePt t="18261" x="830263" y="1946275"/>
          <p14:tracePt t="18277" x="812800" y="1946275"/>
          <p14:tracePt t="18294" x="795338" y="1946275"/>
          <p14:tracePt t="18312" x="768350" y="1946275"/>
          <p14:tracePt t="18327" x="723900" y="1946275"/>
          <p14:tracePt t="18344" x="642938" y="1965325"/>
          <p14:tracePt t="18361" x="588963" y="1973263"/>
          <p14:tracePt t="18377" x="527050" y="1973263"/>
          <p14:tracePt t="18394" x="465138" y="1973263"/>
          <p14:tracePt t="18411" x="419100" y="1973263"/>
          <p14:tracePt t="18427" x="384175" y="1973263"/>
          <p14:tracePt t="18444" x="374650" y="1973263"/>
          <p14:tracePt t="18461" x="357188" y="1973263"/>
          <p14:tracePt t="18478" x="339725" y="1973263"/>
          <p14:tracePt t="18494" x="322263" y="1973263"/>
          <p14:tracePt t="18511" x="295275" y="1973263"/>
          <p14:tracePt t="18527" x="268288" y="1973263"/>
          <p14:tracePt t="18544" x="241300" y="1973263"/>
          <p14:tracePt t="18561" x="214313" y="1973263"/>
          <p14:tracePt t="18577" x="204788" y="1973263"/>
          <p14:tracePt t="18594" x="179388" y="1965325"/>
          <p14:tracePt t="18627" x="169863" y="1965325"/>
          <p14:tracePt t="18697" x="160338" y="1965325"/>
          <p14:tracePt t="18705" x="160338" y="1955800"/>
          <p14:tracePt t="18713" x="169863" y="1955800"/>
          <p14:tracePt t="18909" x="179388" y="1955800"/>
          <p14:tracePt t="18915" x="187325" y="1955800"/>
          <p14:tracePt t="18927" x="204788" y="1965325"/>
          <p14:tracePt t="18945" x="223838" y="1982788"/>
          <p14:tracePt t="18961" x="250825" y="1992313"/>
          <p14:tracePt t="18977" x="276225" y="1992313"/>
          <p14:tracePt t="18994" x="312738" y="1992313"/>
          <p14:tracePt t="19011" x="339725" y="1992313"/>
          <p14:tracePt t="19027" x="347663" y="1992313"/>
          <p14:tracePt t="19044" x="366713" y="1992313"/>
          <p14:tracePt t="19061" x="384175" y="1982788"/>
          <p14:tracePt t="19078" x="411163" y="1973263"/>
          <p14:tracePt t="19094" x="438150" y="1973263"/>
          <p14:tracePt t="19111" x="465138" y="1973263"/>
          <p14:tracePt t="19128" x="473075" y="1973263"/>
          <p14:tracePt t="19144" x="482600" y="1973263"/>
          <p14:tracePt t="19161" x="509588" y="1965325"/>
          <p14:tracePt t="19177" x="517525" y="1955800"/>
          <p14:tracePt t="19195" x="544513" y="1946275"/>
          <p14:tracePt t="19211" x="561975" y="1946275"/>
          <p14:tracePt t="19228" x="581025" y="1938338"/>
          <p14:tracePt t="19244" x="598488" y="1938338"/>
          <p14:tracePt t="19261" x="608013" y="1938338"/>
          <p14:tracePt t="19278" x="625475" y="1938338"/>
          <p14:tracePt t="19294" x="633413" y="1938338"/>
          <p14:tracePt t="19312" x="642938" y="1938338"/>
          <p14:tracePt t="19331" x="652463" y="1938338"/>
          <p14:tracePt t="19345" x="652463" y="1946275"/>
          <p14:tracePt t="19361" x="679450" y="1955800"/>
          <p14:tracePt t="19378" x="687388" y="1955800"/>
          <p14:tracePt t="19394" x="696913" y="1955800"/>
          <p14:tracePt t="19411" x="704850" y="1965325"/>
          <p14:tracePt t="19428" x="723900" y="1965325"/>
          <p14:tracePt t="19444" x="741363" y="1965325"/>
          <p14:tracePt t="19461" x="750888" y="1965325"/>
          <p14:tracePt t="19478" x="768350" y="1965325"/>
          <p14:tracePt t="19511" x="785813" y="1965325"/>
          <p14:tracePt t="19527" x="795338" y="1965325"/>
          <p14:tracePt t="19544" x="803275" y="1965325"/>
          <p14:tracePt t="19561" x="812800" y="1965325"/>
          <p14:tracePt t="19577" x="830263" y="1965325"/>
          <p14:tracePt t="19610" x="857250" y="1965325"/>
          <p14:tracePt t="19627" x="866775" y="1965325"/>
          <p14:tracePt t="19644" x="874713" y="1965325"/>
          <p14:tracePt t="19661" x="893763" y="1955800"/>
          <p14:tracePt t="19677" x="901700" y="1955800"/>
          <p14:tracePt t="19694" x="919163" y="1955800"/>
          <p14:tracePt t="19711" x="938213" y="1955800"/>
          <p14:tracePt t="19727" x="955675" y="1955800"/>
          <p14:tracePt t="19744" x="990600" y="1955800"/>
          <p14:tracePt t="19762" x="1000125" y="1955800"/>
          <p14:tracePt t="19778" x="1027113" y="1965325"/>
          <p14:tracePt t="19794" x="1036638" y="1965325"/>
          <p14:tracePt t="19812" x="1044575" y="1973263"/>
          <p14:tracePt t="19828" x="1062038" y="1973263"/>
          <p14:tracePt t="19844" x="1081088" y="1973263"/>
          <p14:tracePt t="19861" x="1089025" y="1982788"/>
          <p14:tracePt t="19895" x="1108075" y="1982788"/>
          <p14:tracePt t="19911" x="1116013" y="1982788"/>
          <p14:tracePt t="19928" x="1133475" y="1982788"/>
          <p14:tracePt t="19944" x="1143000" y="1982788"/>
          <p14:tracePt t="19961" x="1160463" y="1992313"/>
          <p14:tracePt t="19977" x="1169988" y="2000250"/>
          <p14:tracePt t="19995" x="1187450" y="2009775"/>
          <p14:tracePt t="20012" x="1204913" y="2009775"/>
          <p14:tracePt t="20028" x="1214438" y="2009775"/>
          <p14:tracePt t="20044" x="1223963" y="2009775"/>
          <p14:tracePt t="20061" x="1268413" y="2009775"/>
          <p14:tracePt t="20078" x="1285875" y="2009775"/>
          <p14:tracePt t="20095" x="1322388" y="2009775"/>
          <p14:tracePt t="20112" x="1339850" y="2009775"/>
          <p14:tracePt t="20127" x="1347788" y="2009775"/>
          <p14:tracePt t="20144" x="1357313" y="2009775"/>
          <p14:tracePt t="21069" x="1374775" y="2009775"/>
          <p14:tracePt t="21489" x="1384300" y="2009775"/>
          <p14:tracePt t="21495" x="1401763" y="2009775"/>
          <p14:tracePt t="21528" x="1401763" y="2000250"/>
          <p14:tracePt t="22051" x="1401763" y="1992313"/>
          <p14:tracePt t="22059" x="1401763" y="1982788"/>
          <p14:tracePt t="22075" x="1401763" y="1973263"/>
          <p14:tracePt t="22083" x="1401763" y="1965325"/>
          <p14:tracePt t="22100" x="1401763" y="1955800"/>
          <p14:tracePt t="22661" x="1393825" y="1946275"/>
          <p14:tracePt t="22709" x="1384300" y="1946275"/>
          <p14:tracePt t="23108" x="1384300" y="1955800"/>
          <p14:tracePt t="23132" x="1384300" y="1965325"/>
          <p14:tracePt t="23170" x="1384300" y="1973263"/>
          <p14:tracePt t="23178" x="1384300" y="1982788"/>
          <p14:tracePt t="23194" x="1384300" y="1992313"/>
          <p14:tracePt t="23210" x="1384300" y="2000250"/>
          <p14:tracePt t="23218" x="1384300" y="2009775"/>
          <p14:tracePt t="23234" x="1384300" y="2017713"/>
          <p14:tracePt t="23245" x="1384300" y="2027238"/>
          <p14:tracePt t="23261" x="1384300" y="2036763"/>
          <p14:tracePt t="23279" x="1374775" y="2044700"/>
          <p14:tracePt t="23295" x="1374775" y="2054225"/>
          <p14:tracePt t="23312" x="1374775" y="2071688"/>
          <p14:tracePt t="23328" x="1374775" y="2081213"/>
          <p14:tracePt t="23345" x="1374775" y="2089150"/>
          <p14:tracePt t="23361" x="1374775" y="2108200"/>
          <p14:tracePt t="23378" x="1374775" y="2116138"/>
          <p14:tracePt t="23395" x="1374775" y="2125663"/>
          <p14:tracePt t="23411" x="1374775" y="2143125"/>
          <p14:tracePt t="23428" x="1374775" y="2152650"/>
          <p14:tracePt t="23445" x="1374775" y="2160588"/>
          <p14:tracePt t="23478" x="1374775" y="2170113"/>
          <p14:tracePt t="23578" x="1384300" y="2179638"/>
          <p14:tracePt t="23756" x="1384300" y="2187575"/>
          <p14:tracePt t="23772" x="1393825" y="2197100"/>
          <p14:tracePt t="23780" x="1401763" y="2197100"/>
          <p14:tracePt t="23795" x="1401763" y="2214563"/>
          <p14:tracePt t="23795" x="1411288" y="2224088"/>
          <p14:tracePt t="23813" x="1419225" y="2232025"/>
          <p14:tracePt t="23829" x="1438275" y="2241550"/>
          <p14:tracePt t="23845" x="1446213" y="2259013"/>
          <p14:tracePt t="23861" x="1465263" y="2268538"/>
          <p14:tracePt t="23878" x="1473200" y="2278063"/>
          <p14:tracePt t="23895" x="1490663" y="2286000"/>
          <p14:tracePt t="23911" x="1517650" y="2312988"/>
          <p14:tracePt t="23929" x="1544638" y="2322513"/>
          <p14:tracePt t="23945" x="1571625" y="2339975"/>
          <p14:tracePt t="23961" x="1598613" y="2349500"/>
          <p14:tracePt t="23978" x="1608138" y="2357438"/>
          <p14:tracePt t="23995" x="1616075" y="2357438"/>
          <p14:tracePt t="24011" x="1625600" y="2357438"/>
          <p14:tracePt t="24028" x="1643063" y="2366963"/>
          <p14:tracePt t="24046" x="1679575" y="2374900"/>
          <p14:tracePt t="24061" x="1751013" y="2393950"/>
          <p14:tracePt t="24078" x="1776413" y="2401888"/>
          <p14:tracePt t="24094" x="1785938" y="2401888"/>
          <p14:tracePt t="24111" x="1795463" y="2401888"/>
          <p14:tracePt t="24128" x="1812925" y="2401888"/>
          <p14:tracePt t="24161" x="1830388" y="2401888"/>
          <p14:tracePt t="24178" x="1839913" y="2401888"/>
          <p14:tracePt t="24195" x="1847850" y="2401888"/>
          <p14:tracePt t="24211" x="1857375" y="2401888"/>
          <p14:tracePt t="24244" x="1874838" y="2401888"/>
          <p14:tracePt t="24262" x="1884363" y="2401888"/>
          <p14:tracePt t="24278" x="1901825" y="2411413"/>
          <p14:tracePt t="24295" x="1928813" y="2420938"/>
          <p14:tracePt t="24313" x="1946275" y="2420938"/>
          <p14:tracePt t="24329" x="1955800" y="2420938"/>
          <p14:tracePt t="24345" x="1973263" y="2420938"/>
          <p14:tracePt t="24361" x="1982788" y="2428875"/>
          <p14:tracePt t="24378" x="2000250" y="2428875"/>
          <p14:tracePt t="24396" x="2027238" y="2438400"/>
          <p14:tracePt t="24414" x="2062163" y="2446338"/>
          <p14:tracePt t="24428" x="2089150" y="2446338"/>
          <p14:tracePt t="24445" x="2098675" y="2446338"/>
          <p14:tracePt t="24462" x="2116138" y="2446338"/>
          <p14:tracePt t="24479" x="2133600" y="2446338"/>
          <p14:tracePt t="24495" x="2143125" y="2446338"/>
          <p14:tracePt t="24511" x="2160588" y="2446338"/>
          <p14:tracePt t="24528" x="2170113" y="2446338"/>
          <p14:tracePt t="24545" x="2179638" y="2446338"/>
          <p14:tracePt t="24562" x="2205038" y="2455863"/>
          <p14:tracePt t="24579" x="2214563" y="2465388"/>
          <p14:tracePt t="24595" x="2224088" y="2465388"/>
          <p14:tracePt t="24612" x="2241550" y="2465388"/>
          <p14:tracePt t="24628" x="2251075" y="2473325"/>
          <p14:tracePt t="24645" x="2268538" y="2473325"/>
          <p14:tracePt t="24662" x="2276475" y="2482850"/>
          <p14:tracePt t="24678" x="2295525" y="2482850"/>
          <p14:tracePt t="24695" x="2330450" y="2482850"/>
          <p14:tracePt t="24712" x="2374900" y="2482850"/>
          <p14:tracePt t="24728" x="2419350" y="2482850"/>
          <p14:tracePt t="24745" x="2465388" y="2473325"/>
          <p14:tracePt t="24762" x="2517775" y="2455863"/>
          <p14:tracePt t="24778" x="2571750" y="2438400"/>
          <p14:tracePt t="24795" x="2625725" y="2428875"/>
          <p14:tracePt t="24813" x="2643188" y="2420938"/>
          <p14:tracePt t="24830" x="2652713" y="2420938"/>
          <p14:tracePt t="24845" x="2679700" y="2411413"/>
          <p14:tracePt t="24862" x="2687638" y="2411413"/>
          <p14:tracePt t="24878" x="2705100" y="2401888"/>
          <p14:tracePt t="24895" x="2732088" y="2384425"/>
          <p14:tracePt t="24912" x="2751138" y="2374900"/>
          <p14:tracePt t="24929" x="2759075" y="2357438"/>
          <p14:tracePt t="24945" x="2768600" y="2349500"/>
          <p14:tracePt t="24962" x="2768600" y="2330450"/>
          <p14:tracePt t="24979" x="2768600" y="2312988"/>
          <p14:tracePt t="24995" x="2759075" y="2286000"/>
          <p14:tracePt t="25011" x="2759075" y="2259013"/>
          <p14:tracePt t="25029" x="2741613" y="2232025"/>
          <p14:tracePt t="25045" x="2724150" y="2206625"/>
          <p14:tracePt t="25063" x="2705100" y="2170113"/>
          <p14:tracePt t="25080" x="2687638" y="2152650"/>
          <p14:tracePt t="25095" x="2679700" y="2143125"/>
          <p14:tracePt t="25111" x="2670175" y="2125663"/>
          <p14:tracePt t="25128" x="2652713" y="2116138"/>
          <p14:tracePt t="25145" x="2643188" y="2108200"/>
          <p14:tracePt t="25162" x="2625725" y="2081213"/>
          <p14:tracePt t="25178" x="2616200" y="2071688"/>
          <p14:tracePt t="25195" x="2598738" y="2063750"/>
          <p14:tracePt t="25211" x="2581275" y="2054225"/>
          <p14:tracePt t="25228" x="2571750" y="2044700"/>
          <p14:tracePt t="25245" x="2562225" y="2044700"/>
          <p14:tracePt t="25261" x="2554288" y="2036763"/>
          <p14:tracePt t="25278" x="2536825" y="2027238"/>
          <p14:tracePt t="25298" x="2527300" y="2017713"/>
          <p14:tracePt t="25312" x="2517775" y="2009775"/>
          <p14:tracePt t="25329" x="2500313" y="2009775"/>
          <p14:tracePt t="25345" x="2490788" y="2009775"/>
          <p14:tracePt t="25362" x="2482850" y="2000250"/>
          <p14:tracePt t="25378" x="2465388" y="1992313"/>
          <p14:tracePt t="25395" x="2455863" y="1992313"/>
          <p14:tracePt t="25412" x="2438400" y="1982788"/>
          <p14:tracePt t="25428" x="2428875" y="1973263"/>
          <p14:tracePt t="25445" x="2401888" y="1965325"/>
          <p14:tracePt t="25463" x="2393950" y="1965325"/>
          <p14:tracePt t="25478" x="2374900" y="1965325"/>
          <p14:tracePt t="25495" x="2366963" y="1965325"/>
          <p14:tracePt t="25512" x="2339975" y="1965325"/>
          <p14:tracePt t="25528" x="2312988" y="1965325"/>
          <p14:tracePt t="25545" x="2286000" y="1965325"/>
          <p14:tracePt t="25561" x="2241550" y="1965325"/>
          <p14:tracePt t="25578" x="2224088" y="1965325"/>
          <p14:tracePt t="25595" x="2205038" y="1965325"/>
          <p14:tracePt t="25612" x="2187575" y="1965325"/>
          <p14:tracePt t="25628" x="2179638" y="1965325"/>
          <p14:tracePt t="25645" x="2170113" y="1965325"/>
          <p14:tracePt t="25661" x="2160588" y="1965325"/>
          <p14:tracePt t="25678" x="2143125" y="1965325"/>
          <p14:tracePt t="25695" x="2133600" y="1965325"/>
          <p14:tracePt t="25711" x="2116138" y="1965325"/>
          <p14:tracePt t="25728" x="2098675" y="1965325"/>
          <p14:tracePt t="25745" x="2071688" y="1965325"/>
          <p14:tracePt t="25761" x="2054225" y="1973263"/>
          <p14:tracePt t="25779" x="2036763" y="1982788"/>
          <p14:tracePt t="25794" x="2017713" y="1982788"/>
          <p14:tracePt t="25794" x="2009775" y="1982788"/>
          <p14:tracePt t="25812" x="2000250" y="1992313"/>
          <p14:tracePt t="25829" x="1973263" y="2000250"/>
          <p14:tracePt t="25845" x="1946275" y="2000250"/>
          <p14:tracePt t="25861" x="1919288" y="2009775"/>
          <p14:tracePt t="25878" x="1901825" y="2017713"/>
          <p14:tracePt t="25895" x="1893888" y="2027238"/>
          <p14:tracePt t="25912" x="1874838" y="2036763"/>
          <p14:tracePt t="25928" x="1866900" y="2044700"/>
          <p14:tracePt t="25945" x="1857375" y="2054225"/>
          <p14:tracePt t="25962" x="1839913" y="2054225"/>
          <p14:tracePt t="25978" x="1830388" y="2063750"/>
          <p14:tracePt t="25995" x="1812925" y="2081213"/>
          <p14:tracePt t="26012" x="1803400" y="2081213"/>
          <p14:tracePt t="26028" x="1785938" y="2081213"/>
          <p14:tracePt t="26045" x="1785938" y="2089150"/>
          <p14:tracePt t="26062" x="1768475" y="2089150"/>
          <p14:tracePt t="26079" x="1758950" y="2098675"/>
          <p14:tracePt t="26095" x="1741488" y="2098675"/>
          <p14:tracePt t="26112" x="1731963" y="2108200"/>
          <p14:tracePt t="26129" x="1724025" y="2116138"/>
          <p14:tracePt t="26145" x="1714500" y="2125663"/>
          <p14:tracePt t="26162" x="1697038" y="2135188"/>
          <p14:tracePt t="26178" x="1687513" y="2143125"/>
          <p14:tracePt t="26195" x="1670050" y="2160588"/>
          <p14:tracePt t="26212" x="1660525" y="2170113"/>
          <p14:tracePt t="26229" x="1652588" y="2187575"/>
          <p14:tracePt t="26245" x="1633538" y="2197100"/>
          <p14:tracePt t="26262" x="1625600" y="2214563"/>
          <p14:tracePt t="26278" x="1625600" y="2259013"/>
          <p14:tracePt t="26295" x="1625600" y="2303463"/>
          <p14:tracePt t="26313" x="1616075" y="2374900"/>
          <p14:tracePt t="26329" x="1616075" y="2411413"/>
          <p14:tracePt t="26345" x="1616075" y="2428875"/>
          <p14:tracePt t="26378" x="1616075" y="2438400"/>
          <p14:tracePt t="26395" x="1616075" y="2455863"/>
          <p14:tracePt t="26412" x="1616075" y="2465388"/>
          <p14:tracePt t="26428" x="1633538" y="2473325"/>
          <p14:tracePt t="26445" x="1633538" y="2492375"/>
          <p14:tracePt t="26462" x="1652588" y="2500313"/>
          <p14:tracePt t="26479" x="1652588" y="2517775"/>
          <p14:tracePt t="26495" x="1660525" y="2527300"/>
          <p14:tracePt t="26512" x="1679575" y="2544763"/>
          <p14:tracePt t="26529" x="1704975" y="2554288"/>
          <p14:tracePt t="26545" x="1714500" y="2571750"/>
          <p14:tracePt t="26562" x="1731963" y="2581275"/>
          <p14:tracePt t="26578" x="1741488" y="2589213"/>
          <p14:tracePt t="26595" x="1758950" y="2589213"/>
          <p14:tracePt t="26612" x="1776413" y="2598738"/>
          <p14:tracePt t="26628" x="1785938" y="2598738"/>
          <p14:tracePt t="26645" x="1803400" y="2598738"/>
          <p14:tracePt t="26662" x="1847850" y="2598738"/>
          <p14:tracePt t="26679" x="1866900" y="2598738"/>
          <p14:tracePt t="26695" x="1884363" y="2598738"/>
          <p14:tracePt t="26712" x="1919288" y="2598738"/>
          <p14:tracePt t="26729" x="1946275" y="2589213"/>
          <p14:tracePt t="26745" x="1973263" y="2581275"/>
          <p14:tracePt t="26762" x="1990725" y="2571750"/>
          <p14:tracePt t="26778" x="2009775" y="2563813"/>
          <p14:tracePt t="26795" x="2027238" y="2563813"/>
          <p14:tracePt t="26812" x="2036763" y="2563813"/>
          <p14:tracePt t="26828" x="2062163" y="2563813"/>
          <p14:tracePt t="26845" x="2081213" y="2563813"/>
          <p14:tracePt t="26862" x="2098675" y="2563813"/>
          <p14:tracePt t="26878" x="2116138" y="2554288"/>
          <p14:tracePt t="26895" x="2133600" y="2544763"/>
          <p14:tracePt t="26912" x="2152650" y="2544763"/>
          <p14:tracePt t="26928" x="2160588" y="2544763"/>
          <p14:tracePt t="26945" x="2179638" y="2544763"/>
          <p14:tracePt t="26962" x="2197100" y="2544763"/>
          <p14:tracePt t="26979" x="2205038" y="2544763"/>
          <p14:tracePt t="26995" x="2214563" y="2544763"/>
          <p14:tracePt t="27012" x="2224088" y="2544763"/>
          <p14:tracePt t="27028" x="2241550" y="2544763"/>
          <p14:tracePt t="27046" x="2251075" y="2536825"/>
          <p14:tracePt t="27062" x="2259013" y="2536825"/>
          <p14:tracePt t="27078" x="2276475" y="2536825"/>
          <p14:tracePt t="27095" x="2295525" y="2536825"/>
          <p14:tracePt t="27112" x="2303463" y="2536825"/>
          <p14:tracePt t="27128" x="2347913" y="2536825"/>
          <p14:tracePt t="27146" x="2393950" y="2544763"/>
          <p14:tracePt t="27162" x="2438400" y="2544763"/>
          <p14:tracePt t="27178" x="2490788" y="2544763"/>
          <p14:tracePt t="27195" x="2517775" y="2544763"/>
          <p14:tracePt t="27212" x="2562225" y="2536825"/>
          <p14:tracePt t="27229" x="2589213" y="2527300"/>
          <p14:tracePt t="27245" x="2608263" y="2509838"/>
          <p14:tracePt t="27262" x="2616200" y="2509838"/>
          <p14:tracePt t="27278" x="2625725" y="2509838"/>
          <p14:tracePt t="27295" x="2633663" y="2509838"/>
          <p14:tracePt t="27312" x="2643188" y="2509838"/>
          <p14:tracePt t="27329" x="2652713" y="2500313"/>
          <p14:tracePt t="27345" x="2670175" y="2500313"/>
          <p14:tracePt t="27378" x="2679700" y="2500313"/>
          <p14:tracePt t="27395" x="2679700" y="2492375"/>
          <p14:tracePt t="27454" x="2687638" y="2492375"/>
          <p14:tracePt t="27462" x="2697163" y="2492375"/>
          <p14:tracePt t="27470" x="2705100" y="2482850"/>
          <p14:tracePt t="27480" x="2714625" y="2465388"/>
          <p14:tracePt t="27495" x="2724150" y="2455863"/>
          <p14:tracePt t="27512" x="2724150" y="2446338"/>
          <p14:tracePt t="27528" x="2724150" y="2428875"/>
          <p14:tracePt t="27545" x="2741613" y="2393950"/>
          <p14:tracePt t="27562" x="2751138" y="2349500"/>
          <p14:tracePt t="27578" x="2751138" y="2330450"/>
          <p14:tracePt t="27595" x="2751138" y="2303463"/>
          <p14:tracePt t="27612" x="2751138" y="2278063"/>
          <p14:tracePt t="27629" x="2741613" y="2268538"/>
          <p14:tracePt t="27645" x="2741613" y="2251075"/>
          <p14:tracePt t="27663" x="2732088" y="2241550"/>
          <p14:tracePt t="27678" x="2724150" y="2224088"/>
          <p14:tracePt t="27695" x="2705100" y="2197100"/>
          <p14:tracePt t="27712" x="2687638" y="2160588"/>
          <p14:tracePt t="27729" x="2679700" y="2143125"/>
          <p14:tracePt t="27745" x="2660650" y="2125663"/>
          <p14:tracePt t="27762" x="2660650" y="2116138"/>
          <p14:tracePt t="27779" x="2652713" y="2108200"/>
          <p14:tracePt t="27795" x="2643188" y="2089150"/>
          <p14:tracePt t="27812" x="2625725" y="2081213"/>
          <p14:tracePt t="27828" x="2608263" y="2054225"/>
          <p14:tracePt t="27847" x="2608263" y="2044700"/>
          <p14:tracePt t="27862" x="2589213" y="2036763"/>
          <p14:tracePt t="27879" x="2589213" y="2027238"/>
          <p14:tracePt t="27895" x="2581275" y="2017713"/>
          <p14:tracePt t="27912" x="2571750" y="2009775"/>
          <p14:tracePt t="27945" x="2562225" y="2009775"/>
          <p14:tracePt t="27963" x="2562225" y="2000250"/>
          <p14:tracePt t="27986" x="2554288" y="2000250"/>
          <p14:tracePt t="28002" x="2544763" y="2000250"/>
          <p14:tracePt t="28012" x="2527300" y="2000250"/>
          <p14:tracePt t="28029" x="2517775" y="2000250"/>
          <p14:tracePt t="28045" x="2509838" y="1992313"/>
          <p14:tracePt t="28062" x="2490788" y="1992313"/>
          <p14:tracePt t="28079" x="2482850" y="1992313"/>
          <p14:tracePt t="28095" x="2465388" y="1982788"/>
          <p14:tracePt t="28112" x="2428875" y="1973263"/>
          <p14:tracePt t="28129" x="2419350" y="1965325"/>
          <p14:tracePt t="28146" x="2411413" y="1965325"/>
          <p14:tracePt t="28162" x="2393950" y="1965325"/>
          <p14:tracePt t="28180" x="2384425" y="1965325"/>
          <p14:tracePt t="28195" x="2366963" y="1965325"/>
          <p14:tracePt t="28213" x="2339975" y="1946275"/>
          <p14:tracePt t="28229" x="2330450" y="1946275"/>
          <p14:tracePt t="28245" x="2322513" y="1938338"/>
          <p14:tracePt t="28262" x="2295525" y="1938338"/>
          <p14:tracePt t="28279" x="2276475" y="1938338"/>
          <p14:tracePt t="28295" x="2251075" y="1928813"/>
          <p14:tracePt t="28313" x="2232025" y="1928813"/>
          <p14:tracePt t="28329" x="2197100" y="1928813"/>
          <p14:tracePt t="28345" x="2179638" y="1928813"/>
          <p14:tracePt t="28362" x="2160588" y="1928813"/>
          <p14:tracePt t="28379" x="2152650" y="1928813"/>
          <p14:tracePt t="28395" x="2133600" y="1928813"/>
          <p14:tracePt t="28412" x="2125663" y="1928813"/>
          <p14:tracePt t="28429" x="2116138" y="1928813"/>
          <p14:tracePt t="28445" x="2108200" y="1928813"/>
          <p14:tracePt t="28462" x="2081213" y="1928813"/>
          <p14:tracePt t="28479" x="2062163" y="1928813"/>
          <p14:tracePt t="28495" x="2054225" y="1928813"/>
          <p14:tracePt t="28512" x="2036763" y="1928813"/>
          <p14:tracePt t="28545" x="2027238" y="1928813"/>
          <p14:tracePt t="28562" x="2009775" y="1928813"/>
          <p14:tracePt t="28579" x="2000250" y="1928813"/>
          <p14:tracePt t="28595" x="1990725" y="1928813"/>
          <p14:tracePt t="28612" x="1965325" y="1928813"/>
          <p14:tracePt t="28629" x="1946275" y="1928813"/>
          <p14:tracePt t="28646" x="1938338" y="1928813"/>
          <p14:tracePt t="28662" x="1919288" y="1928813"/>
          <p14:tracePt t="28679" x="1901825" y="1928813"/>
          <p14:tracePt t="28695" x="1874838" y="1928813"/>
          <p14:tracePt t="28712" x="1866900" y="1928813"/>
          <p14:tracePt t="28729" x="1839913" y="1938338"/>
          <p14:tracePt t="28746" x="1803400" y="1946275"/>
          <p14:tracePt t="28762" x="1776413" y="1965325"/>
          <p14:tracePt t="28779" x="1758950" y="1973263"/>
          <p14:tracePt t="28795" x="1731963" y="1992313"/>
          <p14:tracePt t="28813" x="1724025" y="1992313"/>
          <p14:tracePt t="28829" x="1704975" y="1992313"/>
          <p14:tracePt t="28845" x="1697038" y="1992313"/>
          <p14:tracePt t="28862" x="1679575" y="2000250"/>
          <p14:tracePt t="28879" x="1660525" y="2000250"/>
          <p14:tracePt t="28895" x="1652588" y="2009775"/>
          <p14:tracePt t="28912" x="1643063" y="2017713"/>
          <p14:tracePt t="28929" x="1633538" y="2017713"/>
          <p14:tracePt t="28957" x="1633538" y="2027238"/>
          <p14:tracePt t="28965" x="1625600" y="2027238"/>
          <p14:tracePt t="28979" x="1608138" y="2044700"/>
          <p14:tracePt t="28995" x="1598613" y="2054225"/>
          <p14:tracePt t="29012" x="1581150" y="2063750"/>
          <p14:tracePt t="29029" x="1571625" y="2081213"/>
          <p14:tracePt t="29045" x="1562100" y="2089150"/>
          <p14:tracePt t="29064" x="1554163" y="2098675"/>
          <p14:tracePt t="29079" x="1554163" y="2108200"/>
          <p14:tracePt t="29095" x="1554163" y="2116138"/>
          <p14:tracePt t="29112" x="1554163" y="2125663"/>
          <p14:tracePt t="29129" x="1554163" y="2143125"/>
          <p14:tracePt t="29145" x="1554163" y="2152650"/>
          <p14:tracePt t="29162" x="1554163" y="2170113"/>
          <p14:tracePt t="29180" x="1554163" y="2179638"/>
          <p14:tracePt t="29195" x="1554163" y="2197100"/>
          <p14:tracePt t="29212" x="1554163" y="2206625"/>
          <p14:tracePt t="29229" x="1554163" y="2214563"/>
          <p14:tracePt t="29245" x="1571625" y="2232025"/>
          <p14:tracePt t="29262" x="1581150" y="2251075"/>
          <p14:tracePt t="29279" x="1598613" y="2286000"/>
          <p14:tracePt t="29296" x="1608138" y="2295525"/>
          <p14:tracePt t="29313" x="1616075" y="2303463"/>
          <p14:tracePt t="29329" x="1625600" y="2303463"/>
          <p14:tracePt t="29345" x="1625600" y="2312988"/>
          <p14:tracePt t="29362" x="1633538" y="2330450"/>
          <p14:tracePt t="29379" x="1643063" y="2330450"/>
          <p14:tracePt t="29396" x="1660525" y="2349500"/>
          <p14:tracePt t="29413" x="1670050" y="2357438"/>
          <p14:tracePt t="29429" x="1679575" y="2374900"/>
          <p14:tracePt t="29445" x="1687513" y="2384425"/>
          <p14:tracePt t="29463" x="1697038" y="2393950"/>
          <p14:tracePt t="29479" x="1704975" y="2393950"/>
          <p14:tracePt t="29495" x="1714500" y="2401888"/>
          <p14:tracePt t="29512" x="1724025" y="2411413"/>
          <p14:tracePt t="29529" x="1731963" y="2420938"/>
          <p14:tracePt t="29545" x="1751013" y="2428875"/>
          <p14:tracePt t="29562" x="1758950" y="2438400"/>
          <p14:tracePt t="29579" x="1785938" y="2455863"/>
          <p14:tracePt t="29595" x="1795463" y="2465388"/>
          <p14:tracePt t="29612" x="1812925" y="2473325"/>
          <p14:tracePt t="29629" x="1830388" y="2482850"/>
          <p14:tracePt t="29645" x="1839913" y="2482850"/>
          <p14:tracePt t="29662" x="1847850" y="2482850"/>
          <p14:tracePt t="29679" x="1866900" y="2492375"/>
          <p14:tracePt t="29695" x="1874838" y="2492375"/>
          <p14:tracePt t="29712" x="1893888" y="2492375"/>
          <p14:tracePt t="29729" x="1901825" y="2492375"/>
          <p14:tracePt t="29746" x="1928813" y="2492375"/>
          <p14:tracePt t="29762" x="1955800" y="2492375"/>
          <p14:tracePt t="29779" x="2009775" y="2482850"/>
          <p14:tracePt t="29795" x="2036763" y="2482850"/>
          <p14:tracePt t="29813" x="2054225" y="2482850"/>
          <p14:tracePt t="29829" x="2071688" y="2473325"/>
          <p14:tracePt t="29846" x="2081213" y="2473325"/>
          <p14:tracePt t="29862" x="2098675" y="2465388"/>
          <p14:tracePt t="29879" x="2125663" y="2465388"/>
          <p14:tracePt t="29897" x="2152650" y="2465388"/>
          <p14:tracePt t="29912" x="2197100" y="2465388"/>
          <p14:tracePt t="29929" x="2241550" y="2465388"/>
          <p14:tracePt t="29946" x="2286000" y="2465388"/>
          <p14:tracePt t="29962" x="2312988" y="2465388"/>
          <p14:tracePt t="29979" x="2330450" y="2465388"/>
          <p14:tracePt t="29995" x="2339975" y="2465388"/>
          <p14:tracePt t="30012" x="2347913" y="2465388"/>
          <p14:tracePt t="30043" x="2357438" y="2465388"/>
          <p14:tracePt t="30083" x="2374900" y="2465388"/>
          <p14:tracePt t="30091" x="2384425" y="2465388"/>
          <p14:tracePt t="30121" x="2393950" y="2465388"/>
          <p14:tracePt t="30137" x="2401888" y="2465388"/>
          <p14:tracePt t="30153" x="2411413" y="2465388"/>
          <p14:tracePt t="30161" x="2411413" y="2455863"/>
          <p14:tracePt t="30169" x="2419350" y="2455863"/>
          <p14:tracePt t="30179" x="2438400" y="2446338"/>
          <p14:tracePt t="30195" x="2446338" y="2446338"/>
          <p14:tracePt t="30212" x="2455863" y="2446338"/>
          <p14:tracePt t="30229" x="2465388" y="2438400"/>
          <p14:tracePt t="30245" x="2473325" y="2428875"/>
          <p14:tracePt t="30262" x="2490788" y="2420938"/>
          <p14:tracePt t="30279" x="2500313" y="2420938"/>
          <p14:tracePt t="30295" x="2509838" y="2420938"/>
          <p14:tracePt t="30313" x="2517775" y="2420938"/>
          <p14:tracePt t="30329" x="2527300" y="2420938"/>
          <p14:tracePt t="30345" x="2544763" y="2420938"/>
          <p14:tracePt t="30362" x="2562225" y="2401888"/>
          <p14:tracePt t="30379" x="2571750" y="2401888"/>
          <p14:tracePt t="30395" x="2581275" y="2401888"/>
          <p14:tracePt t="30429" x="2589213" y="2401888"/>
          <p14:tracePt t="30445" x="2589213" y="2393950"/>
          <p14:tracePt t="30462" x="2598738" y="2393950"/>
          <p14:tracePt t="30479" x="2608263" y="2393950"/>
          <p14:tracePt t="30496" x="2616200" y="2393950"/>
          <p14:tracePt t="30512" x="2616200" y="2384425"/>
          <p14:tracePt t="30529" x="2625725" y="2384425"/>
          <p14:tracePt t="30545" x="2633663" y="2384425"/>
          <p14:tracePt t="30599" x="2643188" y="2384425"/>
          <p14:tracePt t="44994" x="2598738" y="2366963"/>
          <p14:tracePt t="45226" x="2509838" y="2330450"/>
          <p14:tracePt t="45233" x="2428875" y="2303463"/>
          <p14:tracePt t="45247" x="2322513" y="2241550"/>
          <p14:tracePt t="45264" x="2259013" y="2214563"/>
          <p14:tracePt t="45281" x="2187575" y="2187575"/>
          <p14:tracePt t="45297" x="2116138" y="2170113"/>
          <p14:tracePt t="45315" x="2054225" y="2152650"/>
          <p14:tracePt t="45331" x="2009775" y="2135188"/>
          <p14:tracePt t="45347" x="2000250" y="2135188"/>
          <p14:tracePt t="45364" x="1982788" y="2135188"/>
          <p14:tracePt t="45381" x="1938338" y="2135188"/>
          <p14:tracePt t="45397" x="1874838" y="2135188"/>
          <p14:tracePt t="45414" x="1866900" y="2135188"/>
          <p14:tracePt t="45431" x="1847850" y="2135188"/>
          <p14:tracePt t="45447" x="1830388" y="2125663"/>
          <p14:tracePt t="45464" x="1812925" y="2116138"/>
          <p14:tracePt t="45481" x="1768475" y="2116138"/>
          <p14:tracePt t="45497" x="1714500" y="2116138"/>
          <p14:tracePt t="45514" x="1679575" y="2116138"/>
          <p14:tracePt t="45531" x="1670050" y="2108200"/>
          <p14:tracePt t="45547" x="1660525" y="2108200"/>
          <p14:tracePt t="45580" x="1652588" y="2108200"/>
          <p14:tracePt t="45602" x="1643063" y="2098675"/>
          <p14:tracePt t="45626" x="1633538" y="2089150"/>
          <p14:tracePt t="45632" x="1625600" y="2089150"/>
          <p14:tracePt t="45648" x="1616075" y="2081213"/>
          <p14:tracePt t="45665" x="1608138" y="2071688"/>
          <p14:tracePt t="45681" x="1589088" y="2063750"/>
          <p14:tracePt t="45698" x="1581150" y="2044700"/>
          <p14:tracePt t="45714" x="1562100" y="2036763"/>
          <p14:tracePt t="45731" x="1544638" y="2017713"/>
          <p14:tracePt t="45747" x="1527175" y="2009775"/>
          <p14:tracePt t="45764" x="1509713" y="1992313"/>
          <p14:tracePt t="45781" x="1500188" y="1982788"/>
          <p14:tracePt t="45798" x="1482725" y="1973263"/>
          <p14:tracePt t="45815" x="1465263" y="1965325"/>
          <p14:tracePt t="45831" x="1446213" y="1955800"/>
          <p14:tracePt t="45847" x="1428750" y="1946275"/>
          <p14:tracePt t="45864" x="1401763" y="1938338"/>
          <p14:tracePt t="45881" x="1384300" y="1928813"/>
          <p14:tracePt t="45897" x="1339850" y="1911350"/>
          <p14:tracePt t="45914" x="1322388" y="1901825"/>
          <p14:tracePt t="45932" x="1312863" y="1901825"/>
          <p14:tracePt t="45947" x="1295400" y="1901825"/>
          <p14:tracePt t="45964" x="1276350" y="1911350"/>
          <p14:tracePt t="45981" x="1258888" y="1911350"/>
          <p14:tracePt t="45997" x="1231900" y="1920875"/>
          <p14:tracePt t="46014" x="1214438" y="1920875"/>
          <p14:tracePt t="46031" x="1179513" y="1920875"/>
          <p14:tracePt t="46047" x="1133475" y="1928813"/>
          <p14:tracePt t="46064" x="1108075" y="1938338"/>
          <p14:tracePt t="46081" x="1054100" y="1946275"/>
          <p14:tracePt t="46097" x="1000125" y="1965325"/>
          <p14:tracePt t="46114" x="928688" y="1982788"/>
          <p14:tracePt t="46131" x="866775" y="1992313"/>
          <p14:tracePt t="46148" x="795338" y="2017713"/>
          <p14:tracePt t="46164" x="768350" y="2036763"/>
          <p14:tracePt t="46181" x="731838" y="2054225"/>
          <p14:tracePt t="46197" x="696913" y="2063750"/>
          <p14:tracePt t="46214" x="669925" y="2081213"/>
          <p14:tracePt t="46231" x="652463" y="2089150"/>
          <p14:tracePt t="46249" x="642938" y="2108200"/>
          <p14:tracePt t="46264" x="633413" y="2116138"/>
          <p14:tracePt t="46282" x="625475" y="2143125"/>
          <p14:tracePt t="46297" x="615950" y="2179638"/>
          <p14:tracePt t="46316" x="615950" y="2214563"/>
          <p14:tracePt t="46331" x="608013" y="2241550"/>
          <p14:tracePt t="46347" x="608013" y="2278063"/>
          <p14:tracePt t="46364" x="608013" y="2303463"/>
          <p14:tracePt t="46381" x="608013" y="2339975"/>
          <p14:tracePt t="46397" x="608013" y="2357438"/>
          <p14:tracePt t="46414" x="625475" y="2374900"/>
          <p14:tracePt t="46432" x="633413" y="2384425"/>
          <p14:tracePt t="46447" x="652463" y="2411413"/>
          <p14:tracePt t="46464" x="660400" y="2428875"/>
          <p14:tracePt t="46481" x="679450" y="2455863"/>
          <p14:tracePt t="46497" x="696913" y="2482850"/>
          <p14:tracePt t="46514" x="714375" y="2492375"/>
          <p14:tracePt t="46531" x="750888" y="2500313"/>
          <p14:tracePt t="46548" x="812800" y="2517775"/>
          <p14:tracePt t="46564" x="866775" y="2527300"/>
          <p14:tracePt t="46581" x="919163" y="2536825"/>
          <p14:tracePt t="46597" x="990600" y="2536825"/>
          <p14:tracePt t="46614" x="1036638" y="2544763"/>
          <p14:tracePt t="46631" x="1071563" y="2554288"/>
          <p14:tracePt t="46647" x="1098550" y="2554288"/>
          <p14:tracePt t="46664" x="1116013" y="2554288"/>
          <p14:tracePt t="46681" x="1143000" y="2554288"/>
          <p14:tracePt t="46698" x="1169988" y="2554288"/>
          <p14:tracePt t="46714" x="1196975" y="2544763"/>
          <p14:tracePt t="46731" x="1204913" y="2536825"/>
          <p14:tracePt t="46747" x="1214438" y="2536825"/>
          <p14:tracePt t="46765" x="1231900" y="2536825"/>
          <p14:tracePt t="46781" x="1241425" y="2527300"/>
          <p14:tracePt t="46798" x="1258888" y="2517775"/>
          <p14:tracePt t="46815" x="1276350" y="2517775"/>
          <p14:tracePt t="46831" x="1285875" y="2509838"/>
          <p14:tracePt t="46847" x="1295400" y="2509838"/>
          <p14:tracePt t="46864" x="1303338" y="2492375"/>
          <p14:tracePt t="46881" x="1322388" y="2482850"/>
          <p14:tracePt t="46897" x="1330325" y="2473325"/>
          <p14:tracePt t="46914" x="1347788" y="2446338"/>
          <p14:tracePt t="46931" x="1347788" y="2428875"/>
          <p14:tracePt t="46947" x="1357313" y="2411413"/>
          <p14:tracePt t="46964" x="1357313" y="2393950"/>
          <p14:tracePt t="46981" x="1357313" y="2366963"/>
          <p14:tracePt t="46997" x="1357313" y="2322513"/>
          <p14:tracePt t="47014" x="1357313" y="2312988"/>
          <p14:tracePt t="47031" x="1357313" y="2295525"/>
          <p14:tracePt t="47047" x="1357313" y="2259013"/>
          <p14:tracePt t="47064" x="1357313" y="2241550"/>
          <p14:tracePt t="47081" x="1347788" y="2224088"/>
          <p14:tracePt t="47097" x="1339850" y="2187575"/>
          <p14:tracePt t="47114" x="1330325" y="2160588"/>
          <p14:tracePt t="47131" x="1322388" y="2125663"/>
          <p14:tracePt t="47147" x="1312863" y="2116138"/>
          <p14:tracePt t="47164" x="1303338" y="2108200"/>
          <p14:tracePt t="47181" x="1276350" y="2089150"/>
          <p14:tracePt t="47197" x="1268413" y="2071688"/>
          <p14:tracePt t="47214" x="1258888" y="2063750"/>
          <p14:tracePt t="47231" x="1241425" y="2044700"/>
          <p14:tracePt t="47247" x="1231900" y="2036763"/>
          <p14:tracePt t="47264" x="1214438" y="2017713"/>
          <p14:tracePt t="47281" x="1204913" y="2009775"/>
          <p14:tracePt t="47298" x="1187450" y="1992313"/>
          <p14:tracePt t="47315" x="1169988" y="1973263"/>
          <p14:tracePt t="47331" x="1160463" y="1973263"/>
          <p14:tracePt t="47348" x="1143000" y="1965325"/>
          <p14:tracePt t="47381" x="1133475" y="1955800"/>
          <p14:tracePt t="47397" x="1125538" y="1955800"/>
          <p14:tracePt t="47414" x="1116013" y="1955800"/>
          <p14:tracePt t="47431" x="1098550" y="1955800"/>
          <p14:tracePt t="47447" x="1081088" y="1946275"/>
          <p14:tracePt t="47464" x="1071563" y="1938338"/>
          <p14:tracePt t="47481" x="1062038" y="1938338"/>
          <p14:tracePt t="47497" x="1044575" y="1928813"/>
          <p14:tracePt t="47514" x="1036638" y="1928813"/>
          <p14:tracePt t="47531" x="1017588" y="1928813"/>
          <p14:tracePt t="47547" x="1000125" y="1928813"/>
          <p14:tracePt t="47564" x="990600" y="1928813"/>
          <p14:tracePt t="47581" x="973138" y="1928813"/>
          <p14:tracePt t="47597" x="965200" y="1928813"/>
          <p14:tracePt t="47614" x="955675" y="1928813"/>
          <p14:tracePt t="47631" x="946150" y="1928813"/>
          <p14:tracePt t="47647" x="928688" y="1928813"/>
          <p14:tracePt t="47664" x="919163" y="1928813"/>
          <p14:tracePt t="47681" x="911225" y="1928813"/>
          <p14:tracePt t="47697" x="901700" y="1938338"/>
          <p14:tracePt t="47714" x="884238" y="1946275"/>
          <p14:tracePt t="47732" x="874713" y="1955800"/>
          <p14:tracePt t="47747" x="857250" y="1965325"/>
          <p14:tracePt t="47764" x="857250" y="1982788"/>
          <p14:tracePt t="47781" x="847725" y="1992313"/>
          <p14:tracePt t="47798" x="830263" y="2009775"/>
          <p14:tracePt t="47815" x="822325" y="2027238"/>
          <p14:tracePt t="47831" x="812800" y="2044700"/>
          <p14:tracePt t="47847" x="803275" y="2063750"/>
          <p14:tracePt t="47864" x="795338" y="2063750"/>
          <p14:tracePt t="47881" x="795338" y="2071688"/>
          <p14:tracePt t="47898" x="785813" y="2089150"/>
          <p14:tracePt t="47914" x="776288" y="2116138"/>
          <p14:tracePt t="47931" x="768350" y="2152650"/>
          <p14:tracePt t="47948" x="758825" y="2187575"/>
          <p14:tracePt t="47964" x="758825" y="2214563"/>
          <p14:tracePt t="47981" x="758825" y="2232025"/>
          <p14:tracePt t="47998" x="758825" y="2241550"/>
          <p14:tracePt t="48014" x="758825" y="2251075"/>
          <p14:tracePt t="48031" x="758825" y="2268538"/>
          <p14:tracePt t="48048" x="758825" y="2303463"/>
          <p14:tracePt t="48064" x="758825" y="2322513"/>
          <p14:tracePt t="48081" x="758825" y="2330450"/>
          <p14:tracePt t="48097" x="768350" y="2349500"/>
          <p14:tracePt t="48114" x="776288" y="2357438"/>
          <p14:tracePt t="48131" x="776288" y="2374900"/>
          <p14:tracePt t="48148" x="785813" y="2384425"/>
          <p14:tracePt t="48164" x="795338" y="2401888"/>
          <p14:tracePt t="48181" x="803275" y="2411413"/>
          <p14:tracePt t="48198" x="822325" y="2428875"/>
          <p14:tracePt t="48214" x="839788" y="2446338"/>
          <p14:tracePt t="48231" x="847725" y="2455863"/>
          <p14:tracePt t="48248" x="866775" y="2465388"/>
          <p14:tracePt t="48264" x="874713" y="2482850"/>
          <p14:tracePt t="48281" x="901700" y="2492375"/>
          <p14:tracePt t="48298" x="938213" y="2517775"/>
          <p14:tracePt t="48315" x="955675" y="2527300"/>
          <p14:tracePt t="48332" x="965200" y="2527300"/>
          <p14:tracePt t="48348" x="973138" y="2536825"/>
          <p14:tracePt t="48364" x="982663" y="2536825"/>
          <p14:tracePt t="48397" x="990600" y="2536825"/>
          <p14:tracePt t="48414" x="1000125" y="2544763"/>
          <p14:tracePt t="48431" x="1009650" y="2544763"/>
          <p14:tracePt t="48448" x="1017588" y="2544763"/>
          <p14:tracePt t="59858" x="1027113" y="2527300"/>
          <p14:tracePt t="60070" x="1036638" y="2492375"/>
          <p14:tracePt t="60078" x="1044575" y="2455863"/>
          <p14:tracePt t="60086" x="1054100" y="2420938"/>
          <p14:tracePt t="60099" x="1062038" y="2384425"/>
          <p14:tracePt t="60115" x="1071563" y="2349500"/>
          <p14:tracePt t="60132" x="1071563" y="2322513"/>
          <p14:tracePt t="60149" x="1071563" y="2278063"/>
          <p14:tracePt t="60166" x="1071563" y="2224088"/>
          <p14:tracePt t="60182" x="1071563" y="2197100"/>
          <p14:tracePt t="60199" x="1062038" y="2160588"/>
          <p14:tracePt t="60216" x="1062038" y="2116138"/>
          <p14:tracePt t="60232" x="1062038" y="2044700"/>
          <p14:tracePt t="60249" x="1071563" y="1982788"/>
          <p14:tracePt t="60266" x="1081088" y="1938338"/>
          <p14:tracePt t="60283" x="1081088" y="1920875"/>
          <p14:tracePt t="60299" x="1081088" y="1911350"/>
          <p14:tracePt t="60317" x="1081088" y="1901825"/>
          <p14:tracePt t="60332" x="1081088" y="1893888"/>
          <p14:tracePt t="60349" x="1081088" y="1874838"/>
          <p14:tracePt t="60366" x="1081088" y="1830388"/>
          <p14:tracePt t="60383" x="1081088" y="1803400"/>
          <p14:tracePt t="60399" x="1081088" y="1795463"/>
          <p14:tracePt t="60416" x="1081088" y="1776413"/>
          <p14:tracePt t="60449" x="1081088" y="1768475"/>
          <p14:tracePt t="60466" x="1081088" y="1758950"/>
          <p14:tracePt t="60482" x="1081088" y="1741488"/>
          <p14:tracePt t="60499" x="1081088" y="1731963"/>
          <p14:tracePt t="60532" x="1081088" y="1724025"/>
          <p14:tracePt t="61440" x="1071563" y="1724025"/>
          <p14:tracePt t="62159" x="1054100" y="1724025"/>
          <p14:tracePt t="62167" x="1054100" y="1731963"/>
          <p14:tracePt t="62175" x="1044575" y="1731963"/>
          <p14:tracePt t="62183" x="1036638" y="1731963"/>
          <p14:tracePt t="62199" x="1017588" y="1731963"/>
          <p14:tracePt t="62233" x="1009650" y="1731963"/>
          <p14:tracePt t="62269" x="1009650" y="1741488"/>
          <p14:tracePt t="62285" x="1000125" y="1741488"/>
          <p14:tracePt t="62293" x="990600" y="1741488"/>
          <p14:tracePt t="62307" x="990600" y="1751013"/>
          <p14:tracePt t="62316" x="982663" y="1751013"/>
          <p14:tracePt t="62347" x="982663" y="1758950"/>
          <p14:tracePt t="71111" x="982663" y="1776413"/>
          <p14:tracePt t="71146" x="982663" y="1785938"/>
          <p14:tracePt t="71154" x="990600" y="1803400"/>
          <p14:tracePt t="71167" x="1000125" y="1822450"/>
          <p14:tracePt t="71184" x="1017588" y="1839913"/>
          <p14:tracePt t="71201" x="1036638" y="1874838"/>
          <p14:tracePt t="71217" x="1054100" y="1893888"/>
          <p14:tracePt t="71234" x="1081088" y="1938338"/>
          <p14:tracePt t="71250" x="1125538" y="1973263"/>
          <p14:tracePt t="71267" x="1160463" y="2017713"/>
          <p14:tracePt t="71284" x="1214438" y="2054225"/>
          <p14:tracePt t="71301" x="1241425" y="2071688"/>
          <p14:tracePt t="71301" x="1250950" y="2081213"/>
          <p14:tracePt t="71318" x="1268413" y="2089150"/>
          <p14:tracePt t="71334" x="1295400" y="2098675"/>
          <p14:tracePt t="71351" x="1312863" y="2108200"/>
          <p14:tracePt t="71367" x="1330325" y="2116138"/>
          <p14:tracePt t="71384" x="1357313" y="2116138"/>
          <p14:tracePt t="71400" x="1411288" y="2116138"/>
          <p14:tracePt t="71417" x="1455738" y="2116138"/>
          <p14:tracePt t="71434" x="1482725" y="2108200"/>
          <p14:tracePt t="71451" x="1500188" y="2089150"/>
          <p14:tracePt t="71468" x="1500188" y="2081213"/>
          <p14:tracePt t="71484" x="1509713" y="2063750"/>
          <p14:tracePt t="71500" x="1509713" y="2017713"/>
          <p14:tracePt t="71517" x="1517650" y="1965325"/>
          <p14:tracePt t="71534" x="1517650" y="1901825"/>
          <p14:tracePt t="71550" x="1517650" y="1866900"/>
          <p14:tracePt t="71567" x="1517650" y="1830388"/>
          <p14:tracePt t="71584" x="1500188" y="1758950"/>
          <p14:tracePt t="71601" x="1482725" y="1704975"/>
          <p14:tracePt t="71617" x="1473200" y="1660525"/>
          <p14:tracePt t="71634" x="1455738" y="1608138"/>
          <p14:tracePt t="71650" x="1438275" y="1562100"/>
          <p14:tracePt t="71667" x="1419225" y="1509713"/>
          <p14:tracePt t="71684" x="1401763" y="1465263"/>
          <p14:tracePt t="71702" x="1384300" y="1401763"/>
          <p14:tracePt t="71717" x="1366838" y="1366838"/>
          <p14:tracePt t="71734" x="1347788" y="1339850"/>
          <p14:tracePt t="71750" x="1339850" y="1322388"/>
          <p14:tracePt t="71767" x="1330325" y="1303338"/>
          <p14:tracePt t="71784" x="1322388" y="1285875"/>
          <p14:tracePt t="71800" x="1303338" y="1276350"/>
          <p14:tracePt t="71818" x="1276350" y="1258888"/>
          <p14:tracePt t="71835" x="1268413" y="1241425"/>
          <p14:tracePt t="71851" x="1241425" y="1231900"/>
          <p14:tracePt t="71867" x="1223963" y="1214438"/>
          <p14:tracePt t="71884" x="1196975" y="1204913"/>
          <p14:tracePt t="71900" x="1169988" y="1196975"/>
          <p14:tracePt t="71917" x="1143000" y="1187450"/>
          <p14:tracePt t="71934" x="1125538" y="1179513"/>
          <p14:tracePt t="71950" x="1108075" y="1179513"/>
          <p14:tracePt t="71968" x="1054100" y="1179513"/>
          <p14:tracePt t="71984" x="1036638" y="1179513"/>
          <p14:tracePt t="72001" x="1017588" y="1179513"/>
          <p14:tracePt t="72017" x="1009650" y="1179513"/>
          <p14:tracePt t="72034" x="990600" y="1179513"/>
          <p14:tracePt t="72050" x="955675" y="1179513"/>
          <p14:tracePt t="72067" x="911225" y="1187450"/>
          <p14:tracePt t="72084" x="866775" y="1204913"/>
          <p14:tracePt t="72101" x="847725" y="1214438"/>
          <p14:tracePt t="72117" x="839788" y="1214438"/>
          <p14:tracePt t="72134" x="830263" y="1214438"/>
          <p14:tracePt t="72150" x="812800" y="1231900"/>
          <p14:tracePt t="72167" x="795338" y="1241425"/>
          <p14:tracePt t="72184" x="741363" y="1258888"/>
          <p14:tracePt t="72200" x="696913" y="1276350"/>
          <p14:tracePt t="72217" x="652463" y="1285875"/>
          <p14:tracePt t="72234" x="633413" y="1295400"/>
          <p14:tracePt t="72251" x="625475" y="1303338"/>
          <p14:tracePt t="72267" x="615950" y="1312863"/>
          <p14:tracePt t="72284" x="598488" y="1312863"/>
          <p14:tracePt t="72300" x="588963" y="1322388"/>
          <p14:tracePt t="72318" x="581025" y="1330325"/>
          <p14:tracePt t="72334" x="571500" y="1339850"/>
          <p14:tracePt t="72351" x="561975" y="1347788"/>
          <p14:tracePt t="72367" x="554038" y="1357313"/>
          <p14:tracePt t="72384" x="544513" y="1366838"/>
          <p14:tracePt t="72401" x="536575" y="1374775"/>
          <p14:tracePt t="72417" x="527050" y="1393825"/>
          <p14:tracePt t="72434" x="527050" y="1401763"/>
          <p14:tracePt t="72450" x="527050" y="1419225"/>
          <p14:tracePt t="72467" x="517525" y="1438275"/>
          <p14:tracePt t="72484" x="517525" y="1446213"/>
          <p14:tracePt t="72501" x="517525" y="1465263"/>
          <p14:tracePt t="72517" x="517525" y="1500188"/>
          <p14:tracePt t="72534" x="517525" y="1509713"/>
          <p14:tracePt t="72550" x="536575" y="1527175"/>
          <p14:tracePt t="72567" x="544513" y="1536700"/>
          <p14:tracePt t="72584" x="571500" y="1562100"/>
          <p14:tracePt t="72601" x="608013" y="1598613"/>
          <p14:tracePt t="72617" x="660400" y="1643063"/>
          <p14:tracePt t="72634" x="704850" y="1679575"/>
          <p14:tracePt t="72650" x="768350" y="1704975"/>
          <p14:tracePt t="72667" x="812800" y="1724025"/>
          <p14:tracePt t="72684" x="857250" y="1724025"/>
          <p14:tracePt t="72700" x="901700" y="1741488"/>
          <p14:tracePt t="72717" x="955675" y="1751013"/>
          <p14:tracePt t="72734" x="1027113" y="1768475"/>
          <p14:tracePt t="72751" x="1044575" y="1776413"/>
          <p14:tracePt t="72767" x="1044575" y="1785938"/>
          <p14:tracePt t="72784" x="1054100" y="1785938"/>
          <p14:tracePt t="72800" x="1062038" y="1785938"/>
          <p14:tracePt t="72827" x="1062038" y="1795463"/>
          <p14:tracePt t="72835" x="1062038" y="1803400"/>
          <p14:tracePt t="72851" x="1071563" y="1830388"/>
          <p14:tracePt t="72867" x="1071563" y="1839913"/>
          <p14:tracePt t="72884" x="1071563" y="1857375"/>
          <p14:tracePt t="72900" x="1071563" y="1884363"/>
          <p14:tracePt t="72917" x="1054100" y="1893888"/>
          <p14:tracePt t="72934" x="1054100" y="1911350"/>
          <p14:tracePt t="72951" x="1044575" y="1928813"/>
          <p14:tracePt t="72967" x="1036638" y="1938338"/>
          <p14:tracePt t="72984" x="1027113" y="1955800"/>
          <p14:tracePt t="73001" x="1027113" y="1973263"/>
          <p14:tracePt t="73034" x="1017588" y="1992313"/>
          <p14:tracePt t="73954" x="1017588" y="2000250"/>
          <p14:tracePt t="74477" x="1009650" y="2009775"/>
          <p14:tracePt t="74493" x="1009650" y="2017713"/>
          <p14:tracePt t="74501" x="1009650" y="2027238"/>
          <p14:tracePt t="74533" x="1009650" y="2036763"/>
          <p14:tracePt t="74541" x="1009650" y="2044700"/>
          <p14:tracePt t="74550" x="1009650" y="2063750"/>
          <p14:tracePt t="74568" x="1000125" y="2071688"/>
          <p14:tracePt t="74584" x="1000125" y="2089150"/>
          <p14:tracePt t="74601" x="990600" y="2098675"/>
          <p14:tracePt t="74617" x="990600" y="2108200"/>
          <p14:tracePt t="74634" x="990600" y="2116138"/>
          <p14:tracePt t="74657" x="990600" y="2125663"/>
          <p14:tracePt t="74667" x="990600" y="2135188"/>
          <p14:tracePt t="74684" x="982663" y="2152650"/>
          <p14:tracePt t="74701" x="982663" y="2160588"/>
          <p14:tracePt t="74718" x="982663" y="2179638"/>
          <p14:tracePt t="74734" x="982663" y="2187575"/>
          <p14:tracePt t="74751" x="982663" y="2206625"/>
          <p14:tracePt t="74767" x="973138" y="2224088"/>
          <p14:tracePt t="74784" x="965200" y="2232025"/>
          <p14:tracePt t="74801" x="955675" y="2241550"/>
          <p14:tracePt t="74818" x="938213" y="2259013"/>
          <p14:tracePt t="74834" x="938213" y="2268538"/>
          <p14:tracePt t="74851" x="928688" y="2286000"/>
          <p14:tracePt t="74868" x="919163" y="2295525"/>
          <p14:tracePt t="74884" x="901700" y="2303463"/>
          <p14:tracePt t="74901" x="893763" y="2322513"/>
          <p14:tracePt t="74934" x="884238" y="2330450"/>
          <p14:tracePt t="74951" x="874713" y="2330450"/>
          <p14:tracePt t="74993" x="874713" y="2339975"/>
          <p14:tracePt t="75017" x="874713" y="2349500"/>
          <p14:tracePt t="75025" x="874713" y="2357438"/>
          <p14:tracePt t="75041" x="874713" y="2366963"/>
          <p14:tracePt t="75051" x="874713" y="2374900"/>
          <p14:tracePt t="75067" x="874713" y="2401888"/>
          <p14:tracePt t="75084" x="884238" y="2411413"/>
          <p14:tracePt t="75101" x="901700" y="2420938"/>
          <p14:tracePt t="75117" x="919163" y="2438400"/>
          <p14:tracePt t="75134" x="946150" y="2446338"/>
          <p14:tracePt t="75151" x="990600" y="2446338"/>
          <p14:tracePt t="75168" x="1017588" y="2455863"/>
          <p14:tracePt t="75184" x="1054100" y="2465388"/>
          <p14:tracePt t="75201" x="1116013" y="2473325"/>
          <p14:tracePt t="75217" x="1160463" y="2473325"/>
          <p14:tracePt t="75234" x="1214438" y="2473325"/>
          <p14:tracePt t="75251" x="1268413" y="2473325"/>
          <p14:tracePt t="75267" x="1303338" y="2465388"/>
          <p14:tracePt t="75284" x="1322388" y="2465388"/>
          <p14:tracePt t="75301" x="1339850" y="2455863"/>
          <p14:tracePt t="75318" x="1357313" y="2455863"/>
          <p14:tracePt t="75334" x="1366838" y="2455863"/>
          <p14:tracePt t="75351" x="1384300" y="2455863"/>
          <p14:tracePt t="75367" x="1393825" y="2455863"/>
          <p14:tracePt t="75384" x="1401763" y="2455863"/>
          <p14:tracePt t="75401" x="1419225" y="2455863"/>
          <p14:tracePt t="75418" x="1428750" y="2455863"/>
          <p14:tracePt t="75434" x="1438275" y="2455863"/>
          <p14:tracePt t="75451" x="1446213" y="2455863"/>
          <p14:tracePt t="75467" x="1455738" y="2446338"/>
          <p14:tracePt t="75484" x="1473200" y="2446338"/>
          <p14:tracePt t="75501" x="1482725" y="2438400"/>
          <p14:tracePt t="75518" x="1490663" y="2438400"/>
          <p14:tracePt t="75551" x="1490663" y="2428875"/>
          <p14:tracePt t="75581" x="1490663" y="2411413"/>
          <p14:tracePt t="75589" x="1490663" y="2401888"/>
          <p14:tracePt t="75603" x="1490663" y="2393950"/>
          <p14:tracePt t="75619" x="1490663" y="2374900"/>
          <p14:tracePt t="75634" x="1490663" y="2339975"/>
          <p14:tracePt t="75652" x="1482725" y="2322513"/>
          <p14:tracePt t="75668" x="1473200" y="2303463"/>
          <p14:tracePt t="75685" x="1473200" y="2278063"/>
          <p14:tracePt t="75701" x="1473200" y="2259013"/>
          <p14:tracePt t="75718" x="1473200" y="2251075"/>
          <p14:tracePt t="75734" x="1465263" y="2232025"/>
          <p14:tracePt t="75751" x="1446213" y="2214563"/>
          <p14:tracePt t="75767" x="1438275" y="2206625"/>
          <p14:tracePt t="75784" x="1428750" y="2187575"/>
          <p14:tracePt t="75801" x="1419225" y="2179638"/>
          <p14:tracePt t="75818" x="1411288" y="2160588"/>
          <p14:tracePt t="75834" x="1393825" y="2152650"/>
          <p14:tracePt t="75851" x="1384300" y="2143125"/>
          <p14:tracePt t="75868" x="1366838" y="2125663"/>
          <p14:tracePt t="75884" x="1339850" y="2108200"/>
          <p14:tracePt t="75901" x="1330325" y="2098675"/>
          <p14:tracePt t="75918" x="1303338" y="2089150"/>
          <p14:tracePt t="75934" x="1268413" y="2071688"/>
          <p14:tracePt t="75951" x="1250950" y="2063750"/>
          <p14:tracePt t="75968" x="1241425" y="2054225"/>
          <p14:tracePt t="75985" x="1223963" y="2044700"/>
          <p14:tracePt t="76001" x="1214438" y="2036763"/>
          <p14:tracePt t="76018" x="1179513" y="2036763"/>
          <p14:tracePt t="76034" x="1160463" y="2036763"/>
          <p14:tracePt t="76051" x="1152525" y="2027238"/>
          <p14:tracePt t="76067" x="1143000" y="2017713"/>
          <p14:tracePt t="76084" x="1125538" y="2017713"/>
          <p14:tracePt t="76101" x="1116013" y="2017713"/>
          <p14:tracePt t="76118" x="1098550" y="2017713"/>
          <p14:tracePt t="76134" x="1089025" y="2017713"/>
          <p14:tracePt t="76151" x="1071563" y="2017713"/>
          <p14:tracePt t="76168" x="1062038" y="2017713"/>
          <p14:tracePt t="76184" x="1054100" y="2017713"/>
          <p14:tracePt t="76201" x="1036638" y="2017713"/>
          <p14:tracePt t="76218" x="1027113" y="2017713"/>
          <p14:tracePt t="76234" x="1027113" y="2027238"/>
          <p14:tracePt t="76251" x="1017588" y="2027238"/>
          <p14:tracePt t="76269" x="1009650" y="2027238"/>
          <p14:tracePt t="83298" x="1009650" y="2000250"/>
          <p14:tracePt t="83754" x="1009650" y="1992313"/>
          <p14:tracePt t="83763" x="1009650" y="1982788"/>
          <p14:tracePt t="83770" x="1009650" y="1955800"/>
          <p14:tracePt t="83785" x="1009650" y="1938338"/>
          <p14:tracePt t="83802" x="1009650" y="1920875"/>
          <p14:tracePt t="83820" x="1009650" y="1884363"/>
          <p14:tracePt t="83835" x="1009650" y="1874838"/>
          <p14:tracePt t="83852" x="1009650" y="1857375"/>
          <p14:tracePt t="83869" x="1000125" y="1849438"/>
          <p14:tracePt t="83885" x="1000125" y="1839913"/>
          <p14:tracePt t="83902" x="1000125" y="1830388"/>
          <p14:tracePt t="83919" x="1000125" y="1812925"/>
          <p14:tracePt t="83952" x="1000125" y="1803400"/>
          <p14:tracePt t="84005" x="1000125" y="1795463"/>
          <p14:tracePt t="84021" x="1000125" y="1785938"/>
          <p14:tracePt t="84145" x="1000125" y="1776413"/>
          <p14:tracePt t="84169" x="1000125" y="1768475"/>
          <p14:tracePt t="84365" x="990600" y="1768475"/>
          <p14:tracePt t="84373" x="982663" y="1768475"/>
          <p14:tracePt t="84385" x="973138" y="1758950"/>
          <p14:tracePt t="84403" x="965200" y="1751013"/>
          <p14:tracePt t="84419" x="955675" y="1751013"/>
          <p14:tracePt t="84435" x="946150" y="1741488"/>
          <p14:tracePt t="84452" x="938213" y="1741488"/>
          <p14:tracePt t="84485" x="928688" y="1741488"/>
          <p14:tracePt t="84505" x="919163" y="1731963"/>
          <p14:tracePt t="84567" x="911225" y="1731963"/>
          <p14:tracePt t="84599" x="911225" y="1724025"/>
          <p14:tracePt t="84607" x="901700" y="1724025"/>
          <p14:tracePt t="84623" x="911225" y="1724025"/>
          <p14:tracePt t="84935" x="928688" y="1724025"/>
          <p14:tracePt t="84943" x="965200" y="1724025"/>
          <p14:tracePt t="84952" x="1027113" y="1724025"/>
          <p14:tracePt t="84969" x="1098550" y="1731963"/>
          <p14:tracePt t="84986" x="1143000" y="1731963"/>
          <p14:tracePt t="85002" x="1187450" y="1731963"/>
          <p14:tracePt t="85019" x="1204913" y="1731963"/>
          <p14:tracePt t="85035" x="1214438" y="1731963"/>
          <p14:tracePt t="85052" x="1214438" y="1741488"/>
          <p14:tracePt t="85123" x="1223963" y="1758950"/>
          <p14:tracePt t="85131" x="1223963" y="1785938"/>
          <p14:tracePt t="85147" x="1223963" y="1803400"/>
          <p14:tracePt t="85156" x="1223963" y="1849438"/>
          <p14:tracePt t="85169" x="1223963" y="1874838"/>
          <p14:tracePt t="85185" x="1204913" y="1911350"/>
          <p14:tracePt t="85202" x="1187450" y="1938338"/>
          <p14:tracePt t="85219" x="1169988" y="1955800"/>
          <p14:tracePt t="85235" x="1143000" y="1973263"/>
          <p14:tracePt t="85252" x="1133475" y="1982788"/>
          <p14:tracePt t="85269" x="1125538" y="1992313"/>
          <p14:tracePt t="85285" x="1125538" y="2009775"/>
          <p14:tracePt t="85302" x="1125538" y="2036763"/>
          <p14:tracePt t="85320" x="1143000" y="2054225"/>
          <p14:tracePt t="85335" x="1169988" y="2071688"/>
          <p14:tracePt t="85352" x="1214438" y="2089150"/>
          <p14:tracePt t="85369" x="1250950" y="2108200"/>
          <p14:tracePt t="85385" x="1268413" y="2108200"/>
          <p14:tracePt t="85402" x="1276350" y="2116138"/>
          <p14:tracePt t="85419" x="1295400" y="2116138"/>
          <p14:tracePt t="85435" x="1312863" y="2116138"/>
          <p14:tracePt t="85452" x="1322388" y="2116138"/>
          <p14:tracePt t="85485" x="1330325" y="2116138"/>
          <p14:tracePt t="85513" x="1339850" y="2116138"/>
          <p14:tracePt t="85553" x="1339850" y="2108200"/>
          <p14:tracePt t="85561" x="1339850" y="2098675"/>
          <p14:tracePt t="85569" x="1330325" y="2081213"/>
          <p14:tracePt t="85585" x="1312863" y="2054225"/>
          <p14:tracePt t="85602" x="1295400" y="2036763"/>
          <p14:tracePt t="85619" x="1276350" y="2017713"/>
          <p14:tracePt t="85635" x="1250950" y="2000250"/>
          <p14:tracePt t="85652" x="1231900" y="1992313"/>
          <p14:tracePt t="85669" x="1214438" y="1965325"/>
          <p14:tracePt t="85685" x="1196975" y="1965325"/>
          <p14:tracePt t="85702" x="1187450" y="1955800"/>
          <p14:tracePt t="85718" x="1169988" y="1946275"/>
          <p14:tracePt t="85735" x="1152525" y="1928813"/>
          <p14:tracePt t="85752" x="1143000" y="1928813"/>
          <p14:tracePt t="85769" x="1125538" y="1920875"/>
          <p14:tracePt t="85785" x="1116013" y="1920875"/>
          <p14:tracePt t="85802" x="1098550" y="1911350"/>
          <p14:tracePt t="85820" x="1089025" y="1901825"/>
          <p14:tracePt t="85836" x="1081088" y="1901825"/>
          <p14:tracePt t="85852" x="1054100" y="1901825"/>
          <p14:tracePt t="85869" x="1044575" y="1901825"/>
          <p14:tracePt t="85885" x="1036638" y="1901825"/>
          <p14:tracePt t="85902" x="1027113" y="1901825"/>
          <p14:tracePt t="85919" x="1009650" y="1901825"/>
          <p14:tracePt t="85936" x="990600" y="1893888"/>
          <p14:tracePt t="85969" x="982663" y="1893888"/>
          <p14:tracePt t="85991" x="973138" y="1893888"/>
          <p14:tracePt t="86002" x="965200" y="1893888"/>
          <p14:tracePt t="86019" x="928688" y="1911350"/>
          <p14:tracePt t="86035" x="911225" y="1920875"/>
          <p14:tracePt t="86052" x="884238" y="1928813"/>
          <p14:tracePt t="86070" x="866775" y="1946275"/>
          <p14:tracePt t="86085" x="847725" y="1955800"/>
          <p14:tracePt t="86102" x="839788" y="1973263"/>
          <p14:tracePt t="86135" x="830263" y="1982788"/>
          <p14:tracePt t="86152" x="830263" y="1992313"/>
          <p14:tracePt t="86169" x="812800" y="2000250"/>
          <p14:tracePt t="86186" x="803275" y="2017713"/>
          <p14:tracePt t="86202" x="795338" y="2036763"/>
          <p14:tracePt t="86219" x="785813" y="2044700"/>
          <p14:tracePt t="86235" x="776288" y="2054225"/>
          <p14:tracePt t="86252" x="768350" y="2071688"/>
          <p14:tracePt t="86269" x="768350" y="2081213"/>
          <p14:tracePt t="86286" x="758825" y="2098675"/>
          <p14:tracePt t="86303" x="758825" y="2125663"/>
          <p14:tracePt t="86320" x="758825" y="2135188"/>
          <p14:tracePt t="86336" x="758825" y="2152650"/>
          <p14:tracePt t="86352" x="768350" y="2160588"/>
          <p14:tracePt t="86369" x="776288" y="2170113"/>
          <p14:tracePt t="86385" x="776288" y="2197100"/>
          <p14:tracePt t="86402" x="795338" y="2232025"/>
          <p14:tracePt t="86419" x="812800" y="2251075"/>
          <p14:tracePt t="86435" x="830263" y="2278063"/>
          <p14:tracePt t="86452" x="839788" y="2295525"/>
          <p14:tracePt t="86469" x="857250" y="2303463"/>
          <p14:tracePt t="86485" x="884238" y="2330450"/>
          <p14:tracePt t="86502" x="893763" y="2339975"/>
          <p14:tracePt t="86519" x="911225" y="2349500"/>
          <p14:tracePt t="86536" x="919163" y="2366963"/>
          <p14:tracePt t="86552" x="938213" y="2374900"/>
          <p14:tracePt t="86569" x="955675" y="2393950"/>
          <p14:tracePt t="86586" x="1009650" y="2411413"/>
          <p14:tracePt t="86602" x="1036638" y="2420938"/>
          <p14:tracePt t="86619" x="1071563" y="2438400"/>
          <p14:tracePt t="86636" x="1089025" y="2446338"/>
          <p14:tracePt t="86652" x="1125538" y="2455863"/>
          <p14:tracePt t="86669" x="1152525" y="2455863"/>
          <p14:tracePt t="86685" x="1196975" y="2455863"/>
          <p14:tracePt t="86702" x="1241425" y="2455863"/>
          <p14:tracePt t="86719" x="1276350" y="2455863"/>
          <p14:tracePt t="86736" x="1303338" y="2446338"/>
          <p14:tracePt t="86752" x="1330325" y="2428875"/>
          <p14:tracePt t="86769" x="1366838" y="2411413"/>
          <p14:tracePt t="86786" x="1384300" y="2411413"/>
          <p14:tracePt t="86802" x="1411288" y="2393950"/>
          <p14:tracePt t="86802" x="1411288" y="2384425"/>
          <p14:tracePt t="86820" x="1428750" y="2384425"/>
          <p14:tracePt t="86836" x="1438275" y="2374900"/>
          <p14:tracePt t="86852" x="1446213" y="2366963"/>
          <p14:tracePt t="86869" x="1455738" y="2349500"/>
          <p14:tracePt t="86886" x="1465263" y="2339975"/>
          <p14:tracePt t="86902" x="1473200" y="2322513"/>
          <p14:tracePt t="86919" x="1482725" y="2286000"/>
          <p14:tracePt t="86936" x="1490663" y="2259013"/>
          <p14:tracePt t="86952" x="1509713" y="2187575"/>
          <p14:tracePt t="86969" x="1509713" y="2143125"/>
          <p14:tracePt t="86986" x="1509713" y="2125663"/>
          <p14:tracePt t="87002" x="1509713" y="2098675"/>
          <p14:tracePt t="87019" x="1500188" y="2081213"/>
          <p14:tracePt t="87035" x="1482725" y="2044700"/>
          <p14:tracePt t="87052" x="1428750" y="1992313"/>
          <p14:tracePt t="87069" x="1374775" y="1946275"/>
          <p14:tracePt t="87086" x="1339850" y="1911350"/>
          <p14:tracePt t="87102" x="1285875" y="1874838"/>
          <p14:tracePt t="87119" x="1231900" y="1849438"/>
          <p14:tracePt t="87136" x="1204913" y="1830388"/>
          <p14:tracePt t="87152" x="1196975" y="1822450"/>
          <p14:tracePt t="87169" x="1179513" y="1812925"/>
          <p14:tracePt t="87186" x="1169988" y="1812925"/>
          <p14:tracePt t="87202" x="1133475" y="1803400"/>
          <p14:tracePt t="87219" x="1098550" y="1803400"/>
          <p14:tracePt t="87236" x="1054100" y="1803400"/>
          <p14:tracePt t="87252" x="1017588" y="1803400"/>
          <p14:tracePt t="87269" x="990600" y="1803400"/>
          <p14:tracePt t="87286" x="973138" y="1803400"/>
          <p14:tracePt t="87302" x="946150" y="1822450"/>
          <p14:tracePt t="87320" x="928688" y="1822450"/>
          <p14:tracePt t="87336" x="901700" y="1830388"/>
          <p14:tracePt t="87352" x="893763" y="1839913"/>
          <p14:tracePt t="87369" x="874713" y="1849438"/>
          <p14:tracePt t="87386" x="866775" y="1857375"/>
          <p14:tracePt t="87402" x="857250" y="1874838"/>
          <p14:tracePt t="87419" x="839788" y="1884363"/>
          <p14:tracePt t="87436" x="830263" y="1893888"/>
          <p14:tracePt t="87452" x="822325" y="1911350"/>
          <p14:tracePt t="87469" x="812800" y="1928813"/>
          <p14:tracePt t="87487" x="795338" y="1946275"/>
          <p14:tracePt t="87502" x="785813" y="1973263"/>
          <p14:tracePt t="87519" x="776288" y="1992313"/>
          <p14:tracePt t="87536" x="776288" y="2000250"/>
          <p14:tracePt t="87552" x="776288" y="2017713"/>
          <p14:tracePt t="87569" x="776288" y="2044700"/>
          <p14:tracePt t="87586" x="776288" y="2081213"/>
          <p14:tracePt t="87602" x="785813" y="2108200"/>
          <p14:tracePt t="87619" x="803275" y="2125663"/>
          <p14:tracePt t="87636" x="812800" y="2143125"/>
          <p14:tracePt t="87652" x="830263" y="2152650"/>
          <p14:tracePt t="87669" x="830263" y="2170113"/>
          <p14:tracePt t="87686" x="847725" y="2179638"/>
          <p14:tracePt t="87702" x="857250" y="2197100"/>
          <p14:tracePt t="87719" x="866775" y="2214563"/>
          <p14:tracePt t="87736" x="884238" y="2232025"/>
          <p14:tracePt t="87752" x="901700" y="2251075"/>
          <p14:tracePt t="87769" x="911225" y="2268538"/>
          <p14:tracePt t="87786" x="928688" y="2278063"/>
          <p14:tracePt t="87802" x="946150" y="2295525"/>
          <p14:tracePt t="87820" x="955675" y="2312988"/>
          <p14:tracePt t="87836" x="973138" y="2322513"/>
          <p14:tracePt t="87852" x="990600" y="2339975"/>
          <p14:tracePt t="87869" x="1027113" y="2339975"/>
          <p14:tracePt t="87886" x="1062038" y="2357438"/>
          <p14:tracePt t="87902" x="1089025" y="2374900"/>
          <p14:tracePt t="87919" x="1116013" y="2384425"/>
          <p14:tracePt t="87936" x="1160463" y="2384425"/>
          <p14:tracePt t="87952" x="1196975" y="2384425"/>
          <p14:tracePt t="87970" x="1250950" y="2384425"/>
          <p14:tracePt t="87986" x="1276350" y="2384425"/>
          <p14:tracePt t="88002" x="1295400" y="2384425"/>
          <p14:tracePt t="88019" x="1312863" y="2374900"/>
          <p14:tracePt t="88036" x="1322388" y="2366963"/>
          <p14:tracePt t="88052" x="1339850" y="2349500"/>
          <p14:tracePt t="88069" x="1357313" y="2330450"/>
          <p14:tracePt t="88086" x="1366838" y="2322513"/>
          <p14:tracePt t="88103" x="1384300" y="2303463"/>
          <p14:tracePt t="88119" x="1393825" y="2278063"/>
          <p14:tracePt t="88136" x="1411288" y="2251075"/>
          <p14:tracePt t="88152" x="1411288" y="2232025"/>
          <p14:tracePt t="88169" x="1419225" y="2214563"/>
          <p14:tracePt t="88186" x="1419225" y="2197100"/>
          <p14:tracePt t="88202" x="1419225" y="2160588"/>
          <p14:tracePt t="88219" x="1419225" y="2143125"/>
          <p14:tracePt t="88236" x="1411288" y="2135188"/>
          <p14:tracePt t="88253" x="1411288" y="2125663"/>
          <p14:tracePt t="88269" x="1411288" y="2116138"/>
          <p14:tracePt t="88286" x="1411288" y="2108200"/>
          <p14:tracePt t="88305" x="1401763" y="2108200"/>
          <p14:tracePt t="88320" x="1401763" y="2098675"/>
          <p14:tracePt t="88336" x="1401763" y="2089150"/>
          <p14:tracePt t="88407" x="1401763" y="2081213"/>
          <p14:tracePt t="88453" x="1411288" y="2071688"/>
          <p14:tracePt t="88461" x="1419225" y="2071688"/>
          <p14:tracePt t="88470" x="1428750" y="2071688"/>
          <p14:tracePt t="88487" x="1446213" y="2071688"/>
          <p14:tracePt t="88502" x="1455738" y="2071688"/>
          <p14:tracePt t="88519" x="1465263" y="2081213"/>
          <p14:tracePt t="88536" x="1490663" y="2089150"/>
          <p14:tracePt t="88552" x="1527175" y="2108200"/>
          <p14:tracePt t="88569" x="1536700" y="2116138"/>
          <p14:tracePt t="88586" x="1554163" y="2116138"/>
          <p14:tracePt t="88602" x="1562100" y="2116138"/>
          <p14:tracePt t="88619" x="1571625" y="2116138"/>
          <p14:tracePt t="88652" x="1581150" y="2116138"/>
          <p14:tracePt t="88669" x="1589088" y="2116138"/>
          <p14:tracePt t="88686" x="1598613" y="2125663"/>
          <p14:tracePt t="88703" x="1608138" y="2125663"/>
          <p14:tracePt t="88736" x="1616075" y="2125663"/>
          <p14:tracePt t="88743" x="1625600" y="2125663"/>
          <p14:tracePt t="88759" x="1633538" y="2125663"/>
          <p14:tracePt t="88773" x="1643063" y="2125663"/>
          <p14:tracePt t="88805" x="1643063" y="2135188"/>
          <p14:tracePt t="88813" x="1652588" y="2135188"/>
          <p14:tracePt t="88837" x="1660525" y="2135188"/>
          <p14:tracePt t="88845" x="1670050" y="2135188"/>
          <p14:tracePt t="88859" x="1679575" y="2135188"/>
          <p14:tracePt t="88869" x="1687513" y="2135188"/>
          <p14:tracePt t="88886" x="1697038" y="2135188"/>
          <p14:tracePt t="88902" x="1704975" y="2125663"/>
          <p14:tracePt t="88919" x="1714500" y="2125663"/>
          <p14:tracePt t="88936" x="1731963" y="2125663"/>
          <p14:tracePt t="88952" x="1741488" y="2125663"/>
          <p14:tracePt t="88969" x="1758950" y="2116138"/>
          <p14:tracePt t="88986" x="1776413" y="2108200"/>
          <p14:tracePt t="89002" x="1785938" y="2108200"/>
          <p14:tracePt t="89019" x="1795463" y="2098675"/>
          <p14:tracePt t="89036" x="1812925" y="2098675"/>
          <p14:tracePt t="89052" x="1822450" y="2098675"/>
          <p14:tracePt t="89069" x="1830388" y="2098675"/>
          <p14:tracePt t="89086" x="1839913" y="2098675"/>
          <p14:tracePt t="89102" x="1847850" y="2098675"/>
          <p14:tracePt t="89133" x="1857375" y="2098675"/>
          <p14:tracePt t="89141" x="1866900" y="2098675"/>
          <p14:tracePt t="89157" x="1874838" y="2098675"/>
          <p14:tracePt t="89169" x="1884363" y="2098675"/>
          <p14:tracePt t="89186" x="1901825" y="2098675"/>
          <p14:tracePt t="89203" x="1911350" y="2098675"/>
          <p14:tracePt t="89219" x="1928813" y="2098675"/>
          <p14:tracePt t="89252" x="1938338" y="2098675"/>
          <p14:tracePt t="89269" x="1946275" y="2108200"/>
          <p14:tracePt t="89286" x="1973263" y="2116138"/>
          <p14:tracePt t="89510" x="1982788" y="2116138"/>
          <p14:tracePt t="89517" x="2009775" y="2116138"/>
          <p14:tracePt t="89526" x="2036763" y="2116138"/>
          <p14:tracePt t="89536" x="2071688" y="2116138"/>
          <p14:tracePt t="89552" x="2089150" y="2116138"/>
          <p14:tracePt t="89586" x="2098675" y="2116138"/>
          <p14:tracePt t="89822" x="2108200" y="2116138"/>
          <p14:tracePt t="92420" x="2108200" y="2108200"/>
          <p14:tracePt t="93280" x="2108200" y="2098675"/>
          <p14:tracePt t="93288" x="2108200" y="2089150"/>
          <p14:tracePt t="93303" x="2108200" y="2071688"/>
          <p14:tracePt t="93321" x="2108200" y="2009775"/>
          <p14:tracePt t="93336" x="2108200" y="1946275"/>
          <p14:tracePt t="93353" x="2116138" y="1884363"/>
          <p14:tracePt t="93370" x="2125663" y="1849438"/>
          <p14:tracePt t="93386" x="2125663" y="1822450"/>
          <p14:tracePt t="93403" x="2116138" y="1822450"/>
          <p14:tracePt t="93584" x="2108200" y="1822450"/>
          <p14:tracePt t="93600" x="2098675" y="1830388"/>
          <p14:tracePt t="93608" x="2089150" y="1830388"/>
          <p14:tracePt t="93620" x="2089150" y="1849438"/>
          <p14:tracePt t="93636" x="2081213" y="1857375"/>
          <p14:tracePt t="93653" x="2071688" y="1857375"/>
          <p14:tracePt t="93671" x="2071688" y="1866900"/>
          <p14:tracePt t="93702" x="2062163" y="1866900"/>
          <p14:tracePt t="93710" x="2062163" y="1874838"/>
          <p14:tracePt t="93720" x="2054225" y="1874838"/>
          <p14:tracePt t="93737" x="2044700" y="1893888"/>
          <p14:tracePt t="93753" x="2044700" y="1901825"/>
          <p14:tracePt t="93770" x="2036763" y="1911350"/>
          <p14:tracePt t="93803" x="2027238" y="1920875"/>
          <p14:tracePt t="93850" x="2017713" y="1928813"/>
          <p14:tracePt t="93952" x="2000250" y="1938338"/>
          <p14:tracePt t="93968" x="2000250" y="1946275"/>
          <p14:tracePt t="93976" x="2000250" y="1955800"/>
          <p14:tracePt t="93990" x="1990725" y="1965325"/>
          <p14:tracePt t="94003" x="1982788" y="1965325"/>
          <p14:tracePt t="94020" x="1973263" y="1965325"/>
          <p14:tracePt t="94070" x="1955800" y="1992313"/>
          <p14:tracePt t="94084" x="1946275" y="2000250"/>
          <p14:tracePt t="94092" x="1938338" y="2000250"/>
          <p14:tracePt t="94108" x="1928813" y="2000250"/>
          <p14:tracePt t="94120" x="1928813" y="2009775"/>
          <p14:tracePt t="94136" x="1919288" y="2017713"/>
          <p14:tracePt t="94194" x="1911350" y="2027238"/>
          <p14:tracePt t="94203" x="1901825" y="2027238"/>
          <p14:tracePt t="94210" x="1893888" y="2036763"/>
          <p14:tracePt t="94220" x="1884363" y="2044700"/>
          <p14:tracePt t="94236" x="1874838" y="2044700"/>
          <p14:tracePt t="94253" x="1866900" y="2054225"/>
          <p14:tracePt t="94288" x="1857375" y="2063750"/>
          <p14:tracePt t="94296" x="1847850" y="2071688"/>
          <p14:tracePt t="94304" x="1839913" y="2081213"/>
          <p14:tracePt t="94326" x="1830388" y="2089150"/>
          <p14:tracePt t="94336" x="1830388" y="2098675"/>
          <p14:tracePt t="94398" x="1822450" y="2108200"/>
          <p14:tracePt t="94406" x="1812925" y="2108200"/>
          <p14:tracePt t="94421" x="1803400" y="2116138"/>
          <p14:tracePt t="94453" x="1803400" y="2125663"/>
          <p14:tracePt t="94460" x="1795463" y="2135188"/>
          <p14:tracePt t="94470" x="1812925" y="2135188"/>
          <p14:tracePt t="94593" x="1839913" y="2135188"/>
          <p14:tracePt t="94600" x="1874838" y="2135188"/>
          <p14:tracePt t="94608" x="1893888" y="2143125"/>
          <p14:tracePt t="94620" x="1955800" y="2214563"/>
          <p14:tracePt t="94636" x="2017713" y="2286000"/>
          <p14:tracePt t="94653" x="2098675" y="2366963"/>
          <p14:tracePt t="94670" x="2125663" y="2393950"/>
          <p14:tracePt t="94687" x="2125663" y="2384425"/>
          <p14:tracePt t="94976" x="2116138" y="2349500"/>
          <p14:tracePt t="94984" x="2108200" y="2312988"/>
          <p14:tracePt t="94992" x="2108200" y="2295525"/>
          <p14:tracePt t="95003" x="2089150" y="2259013"/>
          <p14:tracePt t="95020" x="2071688" y="2241550"/>
          <p14:tracePt t="95037" x="2071688" y="2187575"/>
          <p14:tracePt t="95053" x="2071688" y="2152650"/>
          <p14:tracePt t="95070" x="2071688" y="2098675"/>
          <p14:tracePt t="95087" x="2071688" y="2089150"/>
          <p14:tracePt t="95103" x="2071688" y="2071688"/>
          <p14:tracePt t="95120" x="2054225" y="2063750"/>
          <p14:tracePt t="95136" x="2054225" y="2054225"/>
          <p14:tracePt t="95153" x="2054225" y="2036763"/>
          <p14:tracePt t="95170" x="2044700" y="2027238"/>
          <p14:tracePt t="95187" x="2036763" y="2009775"/>
          <p14:tracePt t="95220" x="2027238" y="2009775"/>
          <p14:tracePt t="95237" x="2009775" y="1992313"/>
          <p14:tracePt t="95253" x="2000250" y="1982788"/>
          <p14:tracePt t="95270" x="1990725" y="1982788"/>
          <p14:tracePt t="95287" x="1982788" y="1982788"/>
          <p14:tracePt t="95303" x="1965325" y="1982788"/>
          <p14:tracePt t="95303" x="1955800" y="1982788"/>
          <p14:tracePt t="95322" x="1928813" y="1982788"/>
          <p14:tracePt t="95337" x="1901825" y="1982788"/>
          <p14:tracePt t="95353" x="1874838" y="1982788"/>
          <p14:tracePt t="95370" x="1847850" y="1982788"/>
          <p14:tracePt t="95387" x="1839913" y="1982788"/>
          <p14:tracePt t="95403" x="1822450" y="1982788"/>
          <p14:tracePt t="95420" x="1812925" y="1992313"/>
          <p14:tracePt t="95437" x="1795463" y="2000250"/>
          <p14:tracePt t="95453" x="1776413" y="2000250"/>
          <p14:tracePt t="95470" x="1758950" y="2017713"/>
          <p14:tracePt t="95487" x="1751013" y="2017713"/>
          <p14:tracePt t="95503" x="1731963" y="2036763"/>
          <p14:tracePt t="95520" x="1724025" y="2044700"/>
          <p14:tracePt t="95554" x="1714500" y="2054225"/>
          <p14:tracePt t="95570" x="1704975" y="2063750"/>
          <p14:tracePt t="95587" x="1697038" y="2063750"/>
          <p14:tracePt t="95620" x="1704975" y="2044700"/>
          <p14:tracePt t="95775" x="1714500" y="2027238"/>
          <p14:tracePt t="95783" x="1724025" y="2009775"/>
          <p14:tracePt t="95791" x="1731963" y="1982788"/>
          <p14:tracePt t="95803" x="1741488" y="1965325"/>
          <p14:tracePt t="95820" x="1758950" y="1893888"/>
          <p14:tracePt t="95838" x="1785938" y="1830388"/>
          <p14:tracePt t="95853" x="1812925" y="1776413"/>
          <p14:tracePt t="95870" x="1839913" y="1714500"/>
          <p14:tracePt t="95887" x="1874838" y="1660525"/>
          <p14:tracePt t="95903" x="1901825" y="1616075"/>
          <p14:tracePt t="95921" x="1911350" y="1589088"/>
          <p14:tracePt t="95937" x="1928813" y="1581150"/>
          <p14:tracePt t="95953" x="1946275" y="1554163"/>
          <p14:tracePt t="95970" x="2009775" y="1473200"/>
          <p14:tracePt t="95987" x="2054225" y="1428750"/>
          <p14:tracePt t="96003" x="2098675" y="1411288"/>
          <p14:tracePt t="96020" x="2133600" y="1384300"/>
          <p14:tracePt t="96037" x="2160588" y="1366838"/>
          <p14:tracePt t="96053" x="2179638" y="1347788"/>
          <p14:tracePt t="96070" x="2214563" y="1330325"/>
          <p14:tracePt t="96087" x="2241550" y="1312863"/>
          <p14:tracePt t="96103" x="2295525" y="1295400"/>
          <p14:tracePt t="96120" x="2339975" y="1276350"/>
          <p14:tracePt t="96137" x="2411413" y="1258888"/>
          <p14:tracePt t="96154" x="2465388" y="1250950"/>
          <p14:tracePt t="96170" x="2509838" y="1231900"/>
          <p14:tracePt t="96186" x="2562225" y="1214438"/>
          <p14:tracePt t="96203" x="2608263" y="1196975"/>
          <p14:tracePt t="96220" x="2687638" y="1179513"/>
          <p14:tracePt t="96237" x="2741613" y="1169988"/>
          <p14:tracePt t="96253" x="2786063" y="1160463"/>
          <p14:tracePt t="96270" x="2830513" y="1152525"/>
          <p14:tracePt t="96287" x="2867025" y="1152525"/>
          <p14:tracePt t="96303" x="2901950" y="1152525"/>
          <p14:tracePt t="96303" x="2919413" y="1152525"/>
          <p14:tracePt t="96321" x="2946400" y="1152525"/>
          <p14:tracePt t="96337" x="2955925" y="1152525"/>
          <p14:tracePt t="96353" x="2973388" y="1143000"/>
          <p14:tracePt t="96370" x="2990850" y="1143000"/>
          <p14:tracePt t="96387" x="3017838" y="1133475"/>
          <p14:tracePt t="96403" x="3054350" y="1116013"/>
          <p14:tracePt t="96420" x="3062288" y="1108075"/>
          <p14:tracePt t="96437" x="3071813" y="1098550"/>
          <p14:tracePt t="96453" x="3081338" y="1089025"/>
          <p14:tracePt t="96471" x="3089275" y="1089025"/>
          <p14:tracePt t="96487" x="3098800" y="1081088"/>
          <p14:tracePt t="96504" x="3098800" y="1071563"/>
          <p14:tracePt t="96520" x="3098800" y="1044575"/>
          <p14:tracePt t="96537" x="3098800" y="1017588"/>
          <p14:tracePt t="96553" x="3098800" y="982663"/>
          <p14:tracePt t="96570" x="3081338" y="938213"/>
          <p14:tracePt t="96587" x="3062288" y="919163"/>
          <p14:tracePt t="96603" x="3036888" y="911225"/>
          <p14:tracePt t="96620" x="3027363" y="893763"/>
          <p14:tracePt t="96637" x="3017838" y="884238"/>
          <p14:tracePt t="96654" x="3000375" y="866775"/>
          <p14:tracePt t="96670" x="2990850" y="857250"/>
          <p14:tracePt t="96687" x="2965450" y="847725"/>
          <p14:tracePt t="96703" x="2955925" y="839788"/>
          <p14:tracePt t="96720" x="2938463" y="822325"/>
          <p14:tracePt t="96737" x="2928938" y="812800"/>
          <p14:tracePt t="96753" x="2901950" y="803275"/>
          <p14:tracePt t="96770" x="2874963" y="795338"/>
          <p14:tracePt t="96787" x="2830513" y="785813"/>
          <p14:tracePt t="96803" x="2786063" y="785813"/>
          <p14:tracePt t="96821" x="2751138" y="785813"/>
          <p14:tracePt t="96837" x="2679700" y="785813"/>
          <p14:tracePt t="96853" x="2643188" y="785813"/>
          <p14:tracePt t="96870" x="2589213" y="785813"/>
          <p14:tracePt t="96887" x="2527300" y="785813"/>
          <p14:tracePt t="96903" x="2455863" y="795338"/>
          <p14:tracePt t="96920" x="2384425" y="803275"/>
          <p14:tracePt t="96937" x="2322513" y="812800"/>
          <p14:tracePt t="96953" x="2224088" y="830263"/>
          <p14:tracePt t="96970" x="2036763" y="866775"/>
          <p14:tracePt t="96988" x="1857375" y="893763"/>
          <p14:tracePt t="97004" x="1670050" y="911225"/>
          <p14:tracePt t="97020" x="1536700" y="928688"/>
          <p14:tracePt t="97037" x="1446213" y="955675"/>
          <p14:tracePt t="97053" x="1401763" y="965200"/>
          <p14:tracePt t="97070" x="1374775" y="990600"/>
          <p14:tracePt t="97087" x="1357313" y="990600"/>
          <p14:tracePt t="97120" x="1347788" y="1017588"/>
          <p14:tracePt t="97189" x="1339850" y="1036638"/>
          <p14:tracePt t="97197" x="1330325" y="1044575"/>
          <p14:tracePt t="97205" x="1322388" y="1071563"/>
          <p14:tracePt t="97220" x="1303338" y="1143000"/>
          <p14:tracePt t="97238" x="1295400" y="1214438"/>
          <p14:tracePt t="97253" x="1295400" y="1276350"/>
          <p14:tracePt t="97270" x="1303338" y="1330325"/>
          <p14:tracePt t="97287" x="1322388" y="1393825"/>
          <p14:tracePt t="97303" x="1374775" y="1482725"/>
          <p14:tracePt t="97321" x="1438275" y="1571625"/>
          <p14:tracePt t="97337" x="1490663" y="1608138"/>
          <p14:tracePt t="97353" x="1554163" y="1625600"/>
          <p14:tracePt t="97370" x="1598613" y="1643063"/>
          <p14:tracePt t="97387" x="1616075" y="1643063"/>
          <p14:tracePt t="97403" x="1616075" y="1652588"/>
          <p14:tracePt t="97437" x="1616075" y="1660525"/>
          <p14:tracePt t="97453" x="1633538" y="1660525"/>
          <p14:tracePt t="97487" x="1633538" y="1670050"/>
          <p14:tracePt t="97503" x="1633538" y="1687513"/>
          <p14:tracePt t="97520" x="1633538" y="1704975"/>
          <p14:tracePt t="97537" x="1625600" y="1724025"/>
          <p14:tracePt t="97553" x="1616075" y="1741488"/>
          <p14:tracePt t="97570" x="1598613" y="1758950"/>
          <p14:tracePt t="97587" x="1581150" y="1785938"/>
          <p14:tracePt t="97603" x="1571625" y="1795463"/>
          <p14:tracePt t="97621" x="1544638" y="1822450"/>
          <p14:tracePt t="97637" x="1536700" y="1857375"/>
          <p14:tracePt t="97653" x="1517650" y="1874838"/>
          <p14:tracePt t="97670" x="1500188" y="1901825"/>
          <p14:tracePt t="97687" x="1490663" y="1920875"/>
          <p14:tracePt t="97703" x="1482725" y="1928813"/>
          <p14:tracePt t="97720" x="1473200" y="1955800"/>
          <p14:tracePt t="97737" x="1465263" y="1973263"/>
          <p14:tracePt t="97754" x="1465263" y="1982788"/>
          <p14:tracePt t="97771" x="1465263" y="2017713"/>
          <p14:tracePt t="97787" x="1465263" y="2044700"/>
          <p14:tracePt t="97804" x="1455738" y="2071688"/>
          <p14:tracePt t="97821" x="1446213" y="2098675"/>
          <p14:tracePt t="97837" x="1446213" y="2116138"/>
          <p14:tracePt t="97854" x="1446213" y="2135188"/>
          <p14:tracePt t="97870" x="1446213" y="2143125"/>
          <p14:tracePt t="97887" x="1446213" y="2170113"/>
          <p14:tracePt t="97904" x="1446213" y="2214563"/>
          <p14:tracePt t="97920" x="1446213" y="2241550"/>
          <p14:tracePt t="97937" x="1455738" y="2268538"/>
          <p14:tracePt t="97953" x="1455738" y="2303463"/>
          <p14:tracePt t="97970" x="1455738" y="2322513"/>
          <p14:tracePt t="97987" x="1465263" y="2374900"/>
          <p14:tracePt t="98004" x="1473200" y="2411413"/>
          <p14:tracePt t="98020" x="1473200" y="2428875"/>
          <p14:tracePt t="98037" x="1482725" y="2446338"/>
          <p14:tracePt t="98054" x="1490663" y="2465388"/>
          <p14:tracePt t="98071" x="1500188" y="2473325"/>
          <p14:tracePt t="98087" x="1517650" y="2492375"/>
          <p14:tracePt t="98104" x="1544638" y="2517775"/>
          <p14:tracePt t="98120" x="1571625" y="2536825"/>
          <p14:tracePt t="98137" x="1608138" y="2563813"/>
          <p14:tracePt t="98153" x="1616075" y="2571750"/>
          <p14:tracePt t="98170" x="1625600" y="2571750"/>
          <p14:tracePt t="98187" x="1633538" y="2581275"/>
          <p14:tracePt t="98203" x="1643063" y="2581275"/>
          <p14:tracePt t="98221" x="1652588" y="2581275"/>
          <p14:tracePt t="98237" x="1670050" y="2544763"/>
          <p14:tracePt t="98254" x="1687513" y="2509838"/>
          <p14:tracePt t="98270" x="1704975" y="2465388"/>
          <p14:tracePt t="98287" x="1714500" y="2420938"/>
          <p14:tracePt t="98304" x="1724025" y="2366963"/>
          <p14:tracePt t="98321" x="1724025" y="2322513"/>
          <p14:tracePt t="98337" x="1724025" y="2278063"/>
          <p14:tracePt t="98354" x="1714500" y="2179638"/>
          <p14:tracePt t="98370" x="1704975" y="2125663"/>
          <p14:tracePt t="98387" x="1704975" y="2089150"/>
          <p14:tracePt t="98403" x="1714500" y="2081213"/>
          <p14:tracePt t="98420" x="1724025" y="2063750"/>
          <p14:tracePt t="98437" x="1724025" y="2054225"/>
          <p14:tracePt t="98454" x="1724025" y="2044700"/>
          <p14:tracePt t="98470" x="1714500" y="2017713"/>
          <p14:tracePt t="98487" x="1697038" y="1973263"/>
          <p14:tracePt t="98504" x="1679575" y="1965325"/>
          <p14:tracePt t="98520" x="1670050" y="1946275"/>
          <p14:tracePt t="98537" x="1643063" y="1920875"/>
          <p14:tracePt t="98554" x="1625600" y="1911350"/>
          <p14:tracePt t="98570" x="1598613" y="1893888"/>
          <p14:tracePt t="98587" x="1589088" y="1893888"/>
          <p14:tracePt t="98604" x="1581150" y="1884363"/>
          <p14:tracePt t="98620" x="1544638" y="1884363"/>
          <p14:tracePt t="98637" x="1527175" y="1884363"/>
          <p14:tracePt t="98654" x="1500188" y="1901825"/>
          <p14:tracePt t="98670" x="1490663" y="1911350"/>
          <p14:tracePt t="98687" x="1473200" y="1928813"/>
          <p14:tracePt t="98704" x="1465263" y="1928813"/>
          <p14:tracePt t="98720" x="1455738" y="1938338"/>
          <p14:tracePt t="98737" x="1438275" y="1955800"/>
          <p14:tracePt t="98754" x="1428750" y="1973263"/>
          <p14:tracePt t="98770" x="1411288" y="1992313"/>
          <p14:tracePt t="98787" x="1401763" y="2009775"/>
          <p14:tracePt t="98804" x="1401763" y="2036763"/>
          <p14:tracePt t="98822" x="1393825" y="2081213"/>
          <p14:tracePt t="98837" x="1393825" y="2116138"/>
          <p14:tracePt t="98854" x="1393825" y="2152650"/>
          <p14:tracePt t="98870" x="1393825" y="2179638"/>
          <p14:tracePt t="98887" x="1393825" y="2206625"/>
          <p14:tracePt t="98904" x="1393825" y="2232025"/>
          <p14:tracePt t="98920" x="1393825" y="2259013"/>
          <p14:tracePt t="98937" x="1411288" y="2295525"/>
          <p14:tracePt t="98954" x="1428750" y="2312988"/>
          <p14:tracePt t="98971" x="1446213" y="2339975"/>
          <p14:tracePt t="98987" x="1455738" y="2349500"/>
          <p14:tracePt t="99004" x="1473200" y="2366963"/>
          <p14:tracePt t="99020" x="1482725" y="2374900"/>
          <p14:tracePt t="99037" x="1500188" y="2393950"/>
          <p14:tracePt t="99054" x="1509713" y="2411413"/>
          <p14:tracePt t="99071" x="1517650" y="2420938"/>
          <p14:tracePt t="99087" x="1536700" y="2438400"/>
          <p14:tracePt t="99104" x="1544638" y="2438400"/>
          <p14:tracePt t="99121" x="1562100" y="2455863"/>
          <p14:tracePt t="99137" x="1581150" y="2455863"/>
          <p14:tracePt t="99154" x="1598613" y="2455863"/>
          <p14:tracePt t="99170" x="1616075" y="2455863"/>
          <p14:tracePt t="99187" x="1643063" y="2446338"/>
          <p14:tracePt t="99204" x="1652588" y="2438400"/>
          <p14:tracePt t="99220" x="1670050" y="2428875"/>
          <p14:tracePt t="99238" x="1687513" y="2420938"/>
          <p14:tracePt t="99254" x="1687513" y="2401888"/>
          <p14:tracePt t="99270" x="1697038" y="2384425"/>
          <p14:tracePt t="99287" x="1704975" y="2349500"/>
          <p14:tracePt t="99304" x="1714500" y="2295525"/>
          <p14:tracePt t="99321" x="1724025" y="2241550"/>
          <p14:tracePt t="99337" x="1724025" y="2206625"/>
          <p14:tracePt t="99354" x="1724025" y="2170113"/>
          <p14:tracePt t="99370" x="1714500" y="2152650"/>
          <p14:tracePt t="99388" x="1704975" y="2125663"/>
          <p14:tracePt t="99404" x="1687513" y="2116138"/>
          <p14:tracePt t="99421" x="1687513" y="2098675"/>
          <p14:tracePt t="99437" x="1679575" y="2089150"/>
          <p14:tracePt t="99454" x="1660525" y="2071688"/>
          <p14:tracePt t="99470" x="1652588" y="2063750"/>
          <p14:tracePt t="99487" x="1643063" y="2044700"/>
          <p14:tracePt t="99504" x="1633538" y="2036763"/>
          <p14:tracePt t="99521" x="1616075" y="2027238"/>
          <p14:tracePt t="99537" x="1616075" y="2009775"/>
          <p14:tracePt t="99554" x="1598613" y="2000250"/>
          <p14:tracePt t="99571" x="1589088" y="2000250"/>
          <p14:tracePt t="99587" x="1571625" y="2000250"/>
          <p14:tracePt t="99604" x="1562100" y="1992313"/>
          <p14:tracePt t="99620" x="1544638" y="1992313"/>
          <p14:tracePt t="99638" x="1527175" y="2000250"/>
          <p14:tracePt t="99654" x="1509713" y="2017713"/>
          <p14:tracePt t="99687" x="1490663" y="2036763"/>
          <p14:tracePt t="99704" x="1482725" y="2044700"/>
          <p14:tracePt t="99720" x="1465263" y="2063750"/>
          <p14:tracePt t="99738" x="1465263" y="2081213"/>
          <p14:tracePt t="99754" x="1455738" y="2089150"/>
          <p14:tracePt t="99770" x="1455738" y="2108200"/>
          <p14:tracePt t="99788" x="1455738" y="2125663"/>
          <p14:tracePt t="99804" x="1455738" y="2152650"/>
          <p14:tracePt t="99821" x="1455738" y="2197100"/>
          <p14:tracePt t="99837" x="1455738" y="2251075"/>
          <p14:tracePt t="99854" x="1465263" y="2295525"/>
          <p14:tracePt t="99871" x="1465263" y="2322513"/>
          <p14:tracePt t="99888" x="1473200" y="2357438"/>
          <p14:tracePt t="99904" x="1482725" y="2384425"/>
          <p14:tracePt t="99920" x="1482725" y="2393950"/>
          <p14:tracePt t="99937" x="1490663" y="2411413"/>
          <p14:tracePt t="99954" x="1500188" y="2420938"/>
          <p14:tracePt t="99971" x="1517650" y="2428875"/>
          <p14:tracePt t="99987" x="1536700" y="2446338"/>
          <p14:tracePt t="100004" x="1544638" y="2446338"/>
          <p14:tracePt t="100020" x="1571625" y="2446338"/>
          <p14:tracePt t="100037" x="1581150" y="2438400"/>
          <p14:tracePt t="100054" x="1608138" y="2420938"/>
          <p14:tracePt t="100071" x="1652588" y="2401888"/>
          <p14:tracePt t="100087" x="1660525" y="2393950"/>
          <p14:tracePt t="100104" x="1679575" y="2374900"/>
          <p14:tracePt t="100120" x="1697038" y="2366963"/>
          <p14:tracePt t="100137" x="1704975" y="2349500"/>
          <p14:tracePt t="100154" x="1714500" y="2330450"/>
          <p14:tracePt t="100171" x="1724025" y="2303463"/>
          <p14:tracePt t="100187" x="1724025" y="2286000"/>
          <p14:tracePt t="100204" x="1724025" y="2251075"/>
          <p14:tracePt t="100220" x="1724025" y="2241550"/>
          <p14:tracePt t="100237" x="1714500" y="2224088"/>
          <p14:tracePt t="100254" x="1704975" y="2206625"/>
          <p14:tracePt t="100270" x="1697038" y="2187575"/>
          <p14:tracePt t="100287" x="1679575" y="2170113"/>
          <p14:tracePt t="100304" x="1652588" y="2143125"/>
          <p14:tracePt t="100321" x="1633538" y="2135188"/>
          <p14:tracePt t="100337" x="1616075" y="2116138"/>
          <p14:tracePt t="100354" x="1608138" y="2116138"/>
          <p14:tracePt t="100370" x="1589088" y="2108200"/>
          <p14:tracePt t="100387" x="1581150" y="2108200"/>
          <p14:tracePt t="100404" x="1562100" y="2098675"/>
          <p14:tracePt t="100420" x="1544638" y="2098675"/>
          <p14:tracePt t="100437" x="1517650" y="2108200"/>
          <p14:tracePt t="100454" x="1500188" y="2116138"/>
          <p14:tracePt t="100471" x="1482725" y="2135188"/>
          <p14:tracePt t="100487" x="1473200" y="2135188"/>
          <p14:tracePt t="100504" x="1465263" y="2143125"/>
          <p14:tracePt t="100521" x="1465263" y="2152650"/>
          <p14:tracePt t="100560" x="1455738" y="2160588"/>
          <p14:tracePt t="100567" x="1446213" y="2170113"/>
          <p14:tracePt t="100575" x="1446213" y="2179638"/>
          <p14:tracePt t="100587" x="1438275" y="2206625"/>
          <p14:tracePt t="100604" x="1428750" y="2232025"/>
          <p14:tracePt t="100621" x="1428750" y="2268538"/>
          <p14:tracePt t="100637" x="1419225" y="2295525"/>
          <p14:tracePt t="100654" x="1419225" y="2312988"/>
          <p14:tracePt t="100671" x="1419225" y="2322513"/>
          <p14:tracePt t="100687" x="1419225" y="2339975"/>
          <p14:tracePt t="100704" x="1419225" y="2357438"/>
          <p14:tracePt t="100721" x="1419225" y="2384425"/>
          <p14:tracePt t="100738" x="1419225" y="2393950"/>
          <p14:tracePt t="100754" x="1419225" y="2401888"/>
          <p14:tracePt t="100771" x="1438275" y="2420938"/>
          <p14:tracePt t="100787" x="1438275" y="2438400"/>
          <p14:tracePt t="100804" x="1446213" y="2446338"/>
          <p14:tracePt t="100821" x="1455738" y="2455863"/>
          <p14:tracePt t="100837" x="1473200" y="2465388"/>
          <p14:tracePt t="100854" x="1482725" y="2482850"/>
          <p14:tracePt t="100871" x="1500188" y="2482850"/>
          <p14:tracePt t="100887" x="1517650" y="2492375"/>
          <p14:tracePt t="100904" x="1527175" y="2492375"/>
          <p14:tracePt t="100921" x="1536700" y="2492375"/>
          <p14:tracePt t="100937" x="1544638" y="2492375"/>
          <p14:tracePt t="100954" x="1562100" y="2492375"/>
          <p14:tracePt t="100971" x="1571625" y="2492375"/>
          <p14:tracePt t="100988" x="1589088" y="2473325"/>
          <p14:tracePt t="101004" x="1598613" y="2465388"/>
          <p14:tracePt t="101021" x="1616075" y="2420938"/>
          <p14:tracePt t="101037" x="1633538" y="2401888"/>
          <p14:tracePt t="101054" x="1643063" y="2374900"/>
          <p14:tracePt t="101071" x="1660525" y="2357438"/>
          <p14:tracePt t="101087" x="1670050" y="2339975"/>
          <p14:tracePt t="101104" x="1679575" y="2312988"/>
          <p14:tracePt t="101121" x="1679575" y="2286000"/>
          <p14:tracePt t="101137" x="1679575" y="2259013"/>
          <p14:tracePt t="101154" x="1679575" y="2251075"/>
          <p14:tracePt t="101171" x="1679575" y="2241550"/>
          <p14:tracePt t="101187" x="1679575" y="2224088"/>
          <p14:tracePt t="101204" x="1670050" y="2214563"/>
          <p14:tracePt t="101221" x="1660525" y="2197100"/>
          <p14:tracePt t="101237" x="1652588" y="2187575"/>
          <p14:tracePt t="101254" x="1643063" y="2179638"/>
          <p14:tracePt t="101271" x="1625600" y="2160588"/>
          <p14:tracePt t="101288" x="1616075" y="2152650"/>
          <p14:tracePt t="101304" x="1598613" y="2135188"/>
          <p14:tracePt t="101322" x="1589088" y="2125663"/>
          <p14:tracePt t="101337" x="1581150" y="2116138"/>
          <p14:tracePt t="101354" x="1571625" y="2108200"/>
          <p14:tracePt t="101372" x="1544638" y="2089150"/>
          <p14:tracePt t="101387" x="1527175" y="2081213"/>
          <p14:tracePt t="101404" x="1517650" y="2081213"/>
          <p14:tracePt t="101421" x="1500188" y="2081213"/>
          <p14:tracePt t="101437" x="1490663" y="2081213"/>
          <p14:tracePt t="101454" x="1473200" y="2081213"/>
          <p14:tracePt t="101471" x="1455738" y="2089150"/>
          <p14:tracePt t="101487" x="1438275" y="2098675"/>
          <p14:tracePt t="101504" x="1428750" y="2108200"/>
          <p14:tracePt t="101521" x="1411288" y="2125663"/>
          <p14:tracePt t="101537" x="1401763" y="2135188"/>
          <p14:tracePt t="101554" x="1393825" y="2143125"/>
          <p14:tracePt t="101571" x="1384300" y="2152650"/>
          <p14:tracePt t="101587" x="1374775" y="2160588"/>
          <p14:tracePt t="101604" x="1374775" y="2179638"/>
          <p14:tracePt t="101621" x="1366838" y="2187575"/>
          <p14:tracePt t="101638" x="1357313" y="2206625"/>
          <p14:tracePt t="101654" x="1357313" y="2224088"/>
          <p14:tracePt t="101671" x="1357313" y="2232025"/>
          <p14:tracePt t="101687" x="1357313" y="2251075"/>
          <p14:tracePt t="101704" x="1366838" y="2286000"/>
          <p14:tracePt t="101721" x="1384300" y="2303463"/>
          <p14:tracePt t="101737" x="1384300" y="2322513"/>
          <p14:tracePt t="101754" x="1393825" y="2330450"/>
          <p14:tracePt t="101771" x="1401763" y="2339975"/>
          <p14:tracePt t="101787" x="1401763" y="2349500"/>
          <p14:tracePt t="101804" x="1411288" y="2349500"/>
          <p14:tracePt t="101826" x="1419225" y="2357438"/>
          <p14:tracePt t="101882" x="1428750" y="2357438"/>
          <p14:tracePt t="101888" x="1438275" y="2357438"/>
          <p14:tracePt t="101920" x="1446213" y="2357438"/>
          <p14:tracePt t="101936" x="1455738" y="2357438"/>
          <p14:tracePt t="101974" x="1465263" y="2366963"/>
          <p14:tracePt t="101982" x="1473200" y="2366963"/>
          <p14:tracePt t="101990" x="1482725" y="2366963"/>
          <p14:tracePt t="102006" x="1490663" y="2366963"/>
          <p14:tracePt t="102022" x="1500188" y="2366963"/>
          <p14:tracePt t="102038" x="1517650" y="2366963"/>
          <p14:tracePt t="102054" x="1527175" y="2366963"/>
          <p14:tracePt t="102071" x="1536700" y="2366963"/>
          <p14:tracePt t="102087" x="1554163" y="2366963"/>
          <p14:tracePt t="102121" x="1562100" y="2366963"/>
          <p14:tracePt t="102137" x="1571625" y="2357438"/>
          <p14:tracePt t="102226" x="1581150" y="2357438"/>
          <p14:tracePt t="102232" x="1581150" y="2349500"/>
          <p14:tracePt t="102240" x="1581150" y="2339975"/>
          <p14:tracePt t="102254" x="1589088" y="2330450"/>
          <p14:tracePt t="102271" x="1589088" y="2322513"/>
          <p14:tracePt t="102287" x="1598613" y="2303463"/>
          <p14:tracePt t="102305" x="1598613" y="2286000"/>
          <p14:tracePt t="102322" x="1608138" y="2286000"/>
          <p14:tracePt t="102337" x="1608138" y="2278063"/>
          <p14:tracePt t="102354" x="1608138" y="2268538"/>
          <p14:tracePt t="102390" x="1616075" y="2259013"/>
          <p14:tracePt t="102428" x="1625600" y="2259013"/>
          <p14:tracePt t="102608" x="1633538" y="2259013"/>
          <p14:tracePt t="102632" x="1643063" y="2259013"/>
          <p14:tracePt t="102640" x="1652588" y="2259013"/>
          <p14:tracePt t="102662" x="1660525" y="2259013"/>
          <p14:tracePt t="102671" x="1679575" y="2259013"/>
          <p14:tracePt t="102687" x="1697038" y="2259013"/>
          <p14:tracePt t="102704" x="1704975" y="2259013"/>
          <p14:tracePt t="102721" x="1714500" y="2259013"/>
          <p14:tracePt t="102738" x="1731963" y="2259013"/>
          <p14:tracePt t="102754" x="1758950" y="2259013"/>
          <p14:tracePt t="102771" x="1795463" y="2259013"/>
          <p14:tracePt t="102788" x="1847850" y="2259013"/>
          <p14:tracePt t="102805" x="1893888" y="2251075"/>
          <p14:tracePt t="102822" x="1911350" y="2251075"/>
          <p14:tracePt t="102838" x="1919288" y="2251075"/>
          <p14:tracePt t="102854" x="1928813" y="2241550"/>
          <p14:tracePt t="103046" x="1938338" y="2241550"/>
          <p14:tracePt t="103062" x="1938338" y="2224088"/>
          <p14:tracePt t="103078" x="1938338" y="2214563"/>
          <p14:tracePt t="103086" x="1938338" y="2206625"/>
          <p14:tracePt t="103094" x="1938338" y="2187575"/>
          <p14:tracePt t="103104" x="1928813" y="2143125"/>
          <p14:tracePt t="103121" x="1911350" y="2089150"/>
          <p14:tracePt t="103138" x="1893888" y="2044700"/>
          <p14:tracePt t="103154" x="1884363" y="2017713"/>
          <p14:tracePt t="103171" x="1866900" y="2000250"/>
          <p14:tracePt t="103188" x="1839913" y="1992313"/>
          <p14:tracePt t="103204" x="1830388" y="1982788"/>
          <p14:tracePt t="103221" x="1812925" y="1982788"/>
          <p14:tracePt t="103237" x="1803400" y="1982788"/>
          <p14:tracePt t="103254" x="1795463" y="1982788"/>
          <p14:tracePt t="103271" x="1776413" y="1982788"/>
          <p14:tracePt t="103288" x="1758950" y="2000250"/>
          <p14:tracePt t="103304" x="1751013" y="2017713"/>
          <p14:tracePt t="103322" x="1724025" y="2044700"/>
          <p14:tracePt t="103338" x="1704975" y="2063750"/>
          <p14:tracePt t="103354" x="1704975" y="2098675"/>
          <p14:tracePt t="103371" x="1704975" y="2152650"/>
          <p14:tracePt t="103387" x="1704975" y="2197100"/>
          <p14:tracePt t="103404" x="1704975" y="2232025"/>
          <p14:tracePt t="103421" x="1704975" y="2268538"/>
          <p14:tracePt t="103437" x="1724025" y="2295525"/>
          <p14:tracePt t="103471" x="1724025" y="2286000"/>
          <p14:tracePt t="103616" x="1724025" y="2278063"/>
          <p14:tracePt t="103632" x="1714500" y="2268538"/>
          <p14:tracePt t="103640" x="1704975" y="2259013"/>
          <p14:tracePt t="103664" x="1697038" y="2259013"/>
          <p14:tracePt t="103672" x="1687513" y="2259013"/>
          <p14:tracePt t="103688" x="1679575" y="2259013"/>
          <p14:tracePt t="103758" x="1679575" y="2251075"/>
          <p14:tracePt t="103960" x="1687513" y="2241550"/>
          <p14:tracePt t="103976" x="1704975" y="2232025"/>
          <p14:tracePt t="103984" x="1714500" y="2232025"/>
          <p14:tracePt t="104001" x="1731963" y="2232025"/>
          <p14:tracePt t="104008" x="1741488" y="2232025"/>
          <p14:tracePt t="104022" x="1776413" y="2232025"/>
          <p14:tracePt t="104038" x="1803400" y="2232025"/>
          <p14:tracePt t="104054" x="1830388" y="2232025"/>
          <p14:tracePt t="104071" x="1839913" y="2232025"/>
          <p14:tracePt t="104087" x="1857375" y="2232025"/>
          <p14:tracePt t="104104" x="1893888" y="2232025"/>
          <p14:tracePt t="104121" x="1938338" y="2232025"/>
          <p14:tracePt t="104138" x="1973263" y="2232025"/>
          <p14:tracePt t="104154" x="2027238" y="2232025"/>
          <p14:tracePt t="104171" x="2071688" y="2232025"/>
          <p14:tracePt t="104188" x="2143125" y="2241550"/>
          <p14:tracePt t="104205" x="2205038" y="2251075"/>
          <p14:tracePt t="104221" x="2268538" y="2251075"/>
          <p14:tracePt t="104238" x="2339975" y="2251075"/>
          <p14:tracePt t="104254" x="2428875" y="2251075"/>
          <p14:tracePt t="104271" x="2517775" y="2251075"/>
          <p14:tracePt t="104288" x="2616200" y="2232025"/>
          <p14:tracePt t="104305" x="2687638" y="2224088"/>
          <p14:tracePt t="104322" x="2759075" y="2206625"/>
          <p14:tracePt t="104338" x="2822575" y="2187575"/>
          <p14:tracePt t="104354" x="2894013" y="2179638"/>
          <p14:tracePt t="104371" x="2965450" y="2170113"/>
          <p14:tracePt t="104388" x="3027363" y="2170113"/>
          <p14:tracePt t="104404" x="3081338" y="2170113"/>
          <p14:tracePt t="104422" x="3133725" y="2160588"/>
          <p14:tracePt t="104438" x="3187700" y="2160588"/>
          <p14:tracePt t="104455" x="3214688" y="2152650"/>
          <p14:tracePt t="104471" x="3241675" y="2152650"/>
          <p14:tracePt t="104487" x="3276600" y="2143125"/>
          <p14:tracePt t="104504" x="3313113" y="2143125"/>
          <p14:tracePt t="104521" x="3357563" y="2143125"/>
          <p14:tracePt t="104538" x="3402013" y="2143125"/>
          <p14:tracePt t="104555" x="3446463" y="2143125"/>
          <p14:tracePt t="104571" x="3500438" y="2143125"/>
          <p14:tracePt t="104588" x="3536950" y="2143125"/>
          <p14:tracePt t="104604" x="3562350" y="2152650"/>
          <p14:tracePt t="104621" x="3571875" y="2160588"/>
          <p14:tracePt t="104638" x="3589338" y="2170113"/>
          <p14:tracePt t="104654" x="3608388" y="2187575"/>
          <p14:tracePt t="104671" x="3633788" y="2187575"/>
          <p14:tracePt t="104688" x="3670300" y="2197100"/>
          <p14:tracePt t="104705" x="3705225" y="2197100"/>
          <p14:tracePt t="104721" x="3724275" y="2206625"/>
          <p14:tracePt t="104738" x="3751263" y="2206625"/>
          <p14:tracePt t="104755" x="3776663" y="2206625"/>
          <p14:tracePt t="104772" x="3803650" y="2214563"/>
          <p14:tracePt t="104788" x="3822700" y="2214563"/>
          <p14:tracePt t="104804" x="3848100" y="2214563"/>
          <p14:tracePt t="104823" x="3867150" y="2214563"/>
          <p14:tracePt t="104838" x="3875088" y="2214563"/>
          <p14:tracePt t="104854" x="3894138" y="2224088"/>
          <p14:tracePt t="104888" x="3911600" y="2224088"/>
          <p14:tracePt t="104904" x="3929063" y="2224088"/>
          <p14:tracePt t="104923" x="3938588" y="2224088"/>
          <p14:tracePt t="104938" x="3956050" y="2232025"/>
          <p14:tracePt t="104954" x="3965575" y="2241550"/>
          <p14:tracePt t="104971" x="3983038" y="2241550"/>
          <p14:tracePt t="104988" x="4000500" y="2241550"/>
          <p14:tracePt t="105004" x="4010025" y="2251075"/>
          <p14:tracePt t="105021" x="4027488" y="2251075"/>
          <p14:tracePt t="105038" x="4037013" y="2251075"/>
          <p14:tracePt t="105054" x="4062413" y="2259013"/>
          <p14:tracePt t="105072" x="4081463" y="2268538"/>
          <p14:tracePt t="105088" x="4089400" y="2268538"/>
          <p14:tracePt t="105104" x="4108450" y="2268538"/>
          <p14:tracePt t="105121" x="4125913" y="2268538"/>
          <p14:tracePt t="105137" x="4133850" y="2268538"/>
          <p14:tracePt t="105154" x="4152900" y="2268538"/>
          <p14:tracePt t="105171" x="4170363" y="2268538"/>
          <p14:tracePt t="105187" x="4187825" y="2268538"/>
          <p14:tracePt t="105221" x="4197350" y="2268538"/>
          <p14:tracePt t="105282" x="4179888" y="2268538"/>
          <p14:tracePt t="105831" x="4152900" y="2278063"/>
          <p14:tracePt t="105838" x="4108450" y="2278063"/>
          <p14:tracePt t="105855" x="4044950" y="2286000"/>
          <p14:tracePt t="105872" x="3956050" y="2295525"/>
          <p14:tracePt t="105888" x="3848100" y="2295525"/>
          <p14:tracePt t="105905" x="3724275" y="2295525"/>
          <p14:tracePt t="105922" x="3608388" y="2303463"/>
          <p14:tracePt t="105938" x="3348038" y="2303463"/>
          <p14:tracePt t="105955" x="3125788" y="2295525"/>
          <p14:tracePt t="105971" x="2857500" y="2268538"/>
          <p14:tracePt t="105988" x="2643188" y="2259013"/>
          <p14:tracePt t="106005" x="2465388" y="2259013"/>
          <p14:tracePt t="106021" x="2312988" y="2259013"/>
          <p14:tracePt t="106038" x="2232025" y="2259013"/>
          <p14:tracePt t="106055" x="2187575" y="2268538"/>
          <p14:tracePt t="106071" x="2133600" y="2278063"/>
          <p14:tracePt t="106088" x="2062163" y="2286000"/>
          <p14:tracePt t="106105" x="2000250" y="2295525"/>
          <p14:tracePt t="106122" x="1928813" y="2303463"/>
          <p14:tracePt t="106138" x="1866900" y="2322513"/>
          <p14:tracePt t="106155" x="1795463" y="2322513"/>
          <p14:tracePt t="106171" x="1679575" y="2349500"/>
          <p14:tracePt t="106189" x="1616075" y="2366963"/>
          <p14:tracePt t="106205" x="1598613" y="2384425"/>
          <p14:tracePt t="106221" x="1581150" y="2393950"/>
          <p14:tracePt t="106238" x="1571625" y="2393950"/>
          <p14:tracePt t="106271" x="1562100" y="2393950"/>
          <p14:tracePt t="106307" x="1562100" y="2384425"/>
          <p14:tracePt t="106331" x="1562100" y="2374900"/>
          <p14:tracePt t="106347" x="1562100" y="2366963"/>
          <p14:tracePt t="106355" x="1571625" y="2357438"/>
          <p14:tracePt t="106361" x="1571625" y="2349500"/>
          <p14:tracePt t="106377" x="1581150" y="2339975"/>
          <p14:tracePt t="106393" x="1589088" y="2339975"/>
          <p14:tracePt t="106404" x="1598613" y="2322513"/>
          <p14:tracePt t="106422" x="1608138" y="2312988"/>
          <p14:tracePt t="106438" x="1616075" y="2286000"/>
          <p14:tracePt t="106455" x="1616075" y="2259013"/>
          <p14:tracePt t="106472" x="1616075" y="2241550"/>
          <p14:tracePt t="106488" x="1616075" y="2232025"/>
          <p14:tracePt t="106505" x="1608138" y="2224088"/>
          <p14:tracePt t="106522" x="1598613" y="2206625"/>
          <p14:tracePt t="106538" x="1571625" y="2170113"/>
          <p14:tracePt t="106555" x="1554163" y="2160588"/>
          <p14:tracePt t="106571" x="1536700" y="2143125"/>
          <p14:tracePt t="106588" x="1517650" y="2135188"/>
          <p14:tracePt t="106605" x="1509713" y="2135188"/>
          <p14:tracePt t="106621" x="1500188" y="2135188"/>
          <p14:tracePt t="106639" x="1490663" y="2135188"/>
          <p14:tracePt t="106654" x="1473200" y="2135188"/>
          <p14:tracePt t="106671" x="1465263" y="2135188"/>
          <p14:tracePt t="106688" x="1455738" y="2135188"/>
          <p14:tracePt t="106705" x="1446213" y="2135188"/>
          <p14:tracePt t="106722" x="1446213" y="2143125"/>
          <p14:tracePt t="106738" x="1438275" y="2152650"/>
          <p14:tracePt t="106755" x="1428750" y="2160588"/>
          <p14:tracePt t="106771" x="1428750" y="2170113"/>
          <p14:tracePt t="106788" x="1419225" y="2187575"/>
          <p14:tracePt t="106804" x="1411288" y="2197100"/>
          <p14:tracePt t="106822" x="1411288" y="2214563"/>
          <p14:tracePt t="106838" x="1411288" y="2241550"/>
          <p14:tracePt t="106855" x="1401763" y="2268538"/>
          <p14:tracePt t="106871" x="1401763" y="2278063"/>
          <p14:tracePt t="106888" x="1401763" y="2295525"/>
          <p14:tracePt t="106905" x="1401763" y="2303463"/>
          <p14:tracePt t="106922" x="1401763" y="2330450"/>
          <p14:tracePt t="106938" x="1411288" y="2357438"/>
          <p14:tracePt t="106955" x="1428750" y="2428875"/>
          <p14:tracePt t="106972" x="1428750" y="2455863"/>
          <p14:tracePt t="106988" x="1438275" y="2482850"/>
          <p14:tracePt t="107005" x="1446213" y="2492375"/>
          <p14:tracePt t="107021" x="1455738" y="2500313"/>
          <p14:tracePt t="107038" x="1455738" y="2509838"/>
          <p14:tracePt t="107055" x="1465263" y="2517775"/>
          <p14:tracePt t="107071" x="1482725" y="2527300"/>
          <p14:tracePt t="107088" x="1500188" y="2544763"/>
          <p14:tracePt t="107105" x="1527175" y="2563813"/>
          <p14:tracePt t="107121" x="1554163" y="2563813"/>
          <p14:tracePt t="107138" x="1571625" y="2563813"/>
          <p14:tracePt t="107155" x="1616075" y="2571750"/>
          <p14:tracePt t="107172" x="1643063" y="2571750"/>
          <p14:tracePt t="107188" x="1679575" y="2571750"/>
          <p14:tracePt t="107205" x="1704975" y="2571750"/>
          <p14:tracePt t="107221" x="1714500" y="2554288"/>
          <p14:tracePt t="107238" x="1724025" y="2554288"/>
          <p14:tracePt t="107255" x="1741488" y="2536825"/>
          <p14:tracePt t="107271" x="1751013" y="2527300"/>
          <p14:tracePt t="107289" x="1768475" y="2509838"/>
          <p14:tracePt t="107305" x="1768475" y="2500313"/>
          <p14:tracePt t="107305" x="1776413" y="2492375"/>
          <p14:tracePt t="107323" x="1785938" y="2482850"/>
          <p14:tracePt t="107338" x="1795463" y="2446338"/>
          <p14:tracePt t="107355" x="1803400" y="2428875"/>
          <p14:tracePt t="107371" x="1803400" y="2401888"/>
          <p14:tracePt t="107388" x="1803400" y="2374900"/>
          <p14:tracePt t="107405" x="1803400" y="2339975"/>
          <p14:tracePt t="107421" x="1785938" y="2295525"/>
          <p14:tracePt t="107438" x="1776413" y="2259013"/>
          <p14:tracePt t="107455" x="1758950" y="2214563"/>
          <p14:tracePt t="107471" x="1751013" y="2179638"/>
          <p14:tracePt t="107488" x="1741488" y="2170113"/>
          <p14:tracePt t="107505" x="1741488" y="2152650"/>
          <p14:tracePt t="107522" x="1731963" y="2143125"/>
          <p14:tracePt t="107538" x="1714500" y="2125663"/>
          <p14:tracePt t="107555" x="1714500" y="2116138"/>
          <p14:tracePt t="107571" x="1704975" y="2108200"/>
          <p14:tracePt t="107588" x="1697038" y="2081213"/>
          <p14:tracePt t="107606" x="1687513" y="2071688"/>
          <p14:tracePt t="107622" x="1670050" y="2063750"/>
          <p14:tracePt t="107638" x="1660525" y="2044700"/>
          <p14:tracePt t="107655" x="1643063" y="2027238"/>
          <p14:tracePt t="107671" x="1625600" y="2009775"/>
          <p14:tracePt t="107688" x="1616075" y="2009775"/>
          <p14:tracePt t="107705" x="1608138" y="2009775"/>
          <p14:tracePt t="107721" x="1598613" y="2009775"/>
          <p14:tracePt t="107745" x="1589088" y="2009775"/>
          <p14:tracePt t="107755" x="1571625" y="2009775"/>
          <p14:tracePt t="107771" x="1544638" y="2009775"/>
          <p14:tracePt t="107788" x="1536700" y="2017713"/>
          <p14:tracePt t="107805" x="1517650" y="2027238"/>
          <p14:tracePt t="107823" x="1509713" y="2036763"/>
          <p14:tracePt t="107838" x="1490663" y="2044700"/>
          <p14:tracePt t="107856" x="1473200" y="2063750"/>
          <p14:tracePt t="107872" x="1465263" y="2071688"/>
          <p14:tracePt t="107888" x="1455738" y="2081213"/>
          <p14:tracePt t="107905" x="1446213" y="2089150"/>
          <p14:tracePt t="107921" x="1438275" y="2108200"/>
          <p14:tracePt t="107938" x="1428750" y="2116138"/>
          <p14:tracePt t="107955" x="1411288" y="2152650"/>
          <p14:tracePt t="107971" x="1393825" y="2179638"/>
          <p14:tracePt t="107988" x="1384300" y="2206625"/>
          <p14:tracePt t="108005" x="1374775" y="2224088"/>
          <p14:tracePt t="108021" x="1374775" y="2232025"/>
          <p14:tracePt t="108038" x="1366838" y="2241550"/>
          <p14:tracePt t="108055" x="1366838" y="2268538"/>
          <p14:tracePt t="108072" x="1366838" y="2286000"/>
          <p14:tracePt t="108088" x="1366838" y="2295525"/>
          <p14:tracePt t="108105" x="1366838" y="2312988"/>
          <p14:tracePt t="108122" x="1366838" y="2330450"/>
          <p14:tracePt t="108138" x="1374775" y="2349500"/>
          <p14:tracePt t="108155" x="1384300" y="2366963"/>
          <p14:tracePt t="108172" x="1393825" y="2411413"/>
          <p14:tracePt t="108188" x="1411288" y="2446338"/>
          <p14:tracePt t="108205" x="1428750" y="2473325"/>
          <p14:tracePt t="108222" x="1438275" y="2492375"/>
          <p14:tracePt t="108239" x="1446213" y="2500313"/>
          <p14:tracePt t="108255" x="1446213" y="2509838"/>
          <p14:tracePt t="108272" x="1455738" y="2517775"/>
          <p14:tracePt t="108288" x="1473200" y="2517775"/>
          <p14:tracePt t="108305" x="1490663" y="2517775"/>
          <p14:tracePt t="108323" x="1527175" y="2517775"/>
          <p14:tracePt t="108338" x="1562100" y="2517775"/>
          <p14:tracePt t="108356" x="1571625" y="2517775"/>
          <p14:tracePt t="108371" x="1598613" y="2517775"/>
          <p14:tracePt t="108388" x="1616075" y="2517775"/>
          <p14:tracePt t="108405" x="1625600" y="2517775"/>
          <p14:tracePt t="108421" x="1652588" y="2517775"/>
          <p14:tracePt t="108438" x="1660525" y="2500313"/>
          <p14:tracePt t="108455" x="1679575" y="2500313"/>
          <p14:tracePt t="108472" x="1697038" y="2500313"/>
          <p14:tracePt t="108488" x="1724025" y="2492375"/>
          <p14:tracePt t="108506" x="1724025" y="2482850"/>
          <p14:tracePt t="108522" x="1731963" y="2482850"/>
          <p14:tracePt t="108538" x="1741488" y="2473325"/>
          <p14:tracePt t="108555" x="1741488" y="2465388"/>
          <p14:tracePt t="108572" x="1741488" y="2455863"/>
          <p14:tracePt t="108588" x="1741488" y="2438400"/>
          <p14:tracePt t="108606" x="1741488" y="2420938"/>
          <p14:tracePt t="108622" x="1741488" y="2411413"/>
          <p14:tracePt t="108638" x="1751013" y="2393950"/>
          <p14:tracePt t="108655" x="1751013" y="2366963"/>
          <p14:tracePt t="108672" x="1751013" y="2349500"/>
          <p14:tracePt t="108688" x="1751013" y="2330450"/>
          <p14:tracePt t="108705" x="1751013" y="2303463"/>
          <p14:tracePt t="108722" x="1751013" y="2295525"/>
          <p14:tracePt t="108738" x="1731963" y="2268538"/>
          <p14:tracePt t="108755" x="1724025" y="2214563"/>
          <p14:tracePt t="108771" x="1724025" y="2179638"/>
          <p14:tracePt t="108788" x="1714500" y="2160588"/>
          <p14:tracePt t="108805" x="1714500" y="2143125"/>
          <p14:tracePt t="108822" x="1697038" y="2135188"/>
          <p14:tracePt t="108838" x="1687513" y="2108200"/>
          <p14:tracePt t="108855" x="1670050" y="2108200"/>
          <p14:tracePt t="108872" x="1652588" y="2098675"/>
          <p14:tracePt t="108888" x="1633538" y="2089150"/>
          <p14:tracePt t="108905" x="1616075" y="2089150"/>
          <p14:tracePt t="108921" x="1608138" y="2089150"/>
          <p14:tracePt t="108938" x="1598613" y="2089150"/>
          <p14:tracePt t="108955" x="1581150" y="2089150"/>
          <p14:tracePt t="108971" x="1571625" y="2089150"/>
          <p14:tracePt t="108988" x="1562100" y="2089150"/>
          <p14:tracePt t="109035" x="1554163" y="2089150"/>
          <p14:tracePt t="109051" x="1554163" y="2098675"/>
          <p14:tracePt t="109059" x="1554163" y="2108200"/>
          <p14:tracePt t="109091" x="1544638" y="2116138"/>
          <p14:tracePt t="109099" x="1536700" y="2125663"/>
          <p14:tracePt t="109113" x="1536700" y="2135188"/>
          <p14:tracePt t="109129" x="1527175" y="2135188"/>
          <p14:tracePt t="109145" x="1527175" y="2125663"/>
          <p14:tracePt t="109231" x="1536700" y="2125663"/>
          <p14:tracePt t="109263" x="1544638" y="2116138"/>
          <p14:tracePt t="109272" x="1544638" y="2108200"/>
          <p14:tracePt t="109279" x="1554163" y="2108200"/>
          <p14:tracePt t="109288" x="1571625" y="2089150"/>
          <p14:tracePt t="109306" x="1589088" y="2081213"/>
          <p14:tracePt t="109323" x="1598613" y="2063750"/>
          <p14:tracePt t="109355" x="1598613" y="2089150"/>
          <p14:tracePt t="109465" x="1589088" y="2116138"/>
          <p14:tracePt t="109473" x="1581150" y="2152650"/>
          <p14:tracePt t="109488" x="1562100" y="2241550"/>
          <p14:tracePt t="109505" x="1562100" y="2330450"/>
          <p14:tracePt t="109522" x="1562100" y="2374900"/>
          <p14:tracePt t="109538" x="1554163" y="2420938"/>
          <p14:tracePt t="109555" x="1554163" y="2446338"/>
          <p14:tracePt t="109572" x="1554163" y="2455863"/>
          <p14:tracePt t="109605" x="1554163" y="2438400"/>
          <p14:tracePt t="109677" x="1554163" y="2411413"/>
          <p14:tracePt t="109685" x="1554163" y="2366963"/>
          <p14:tracePt t="109693" x="1554163" y="2322513"/>
          <p14:tracePt t="109705" x="1554163" y="2241550"/>
          <p14:tracePt t="109722" x="1554163" y="2170113"/>
          <p14:tracePt t="109738" x="1562100" y="2108200"/>
          <p14:tracePt t="109755" x="1571625" y="2044700"/>
          <p14:tracePt t="109772" x="1571625" y="1992313"/>
          <p14:tracePt t="109788" x="1571625" y="1965325"/>
          <p14:tracePt t="109805" x="1571625" y="1955800"/>
          <p14:tracePt t="109822" x="1571625" y="1982788"/>
          <p14:tracePt t="109911" x="1581150" y="2027238"/>
          <p14:tracePt t="109919" x="1589088" y="2071688"/>
          <p14:tracePt t="109927" x="1598613" y="2125663"/>
          <p14:tracePt t="109938" x="1608138" y="2187575"/>
          <p14:tracePt t="109955" x="1608138" y="2259013"/>
          <p14:tracePt t="109972" x="1608138" y="2303463"/>
          <p14:tracePt t="109988" x="1608138" y="2322513"/>
          <p14:tracePt t="110005" x="1608138" y="2339975"/>
          <p14:tracePt t="110038" x="1608138" y="2322513"/>
          <p14:tracePt t="110107" x="1616075" y="2303463"/>
          <p14:tracePt t="110115" x="1616075" y="2278063"/>
          <p14:tracePt t="110123" x="1625600" y="2251075"/>
          <p14:tracePt t="110138" x="1633538" y="2179638"/>
          <p14:tracePt t="110155" x="1643063" y="2170113"/>
          <p14:tracePt t="110173" x="1643063" y="2152650"/>
          <p14:tracePt t="110205" x="1633538" y="2152650"/>
          <p14:tracePt t="110287" x="1633538" y="2143125"/>
          <p14:tracePt t="110303" x="1625600" y="2135188"/>
          <p14:tracePt t="110320" x="1625600" y="2125663"/>
          <p14:tracePt t="110341" x="1616075" y="2125663"/>
          <p14:tracePt t="110351" x="1616075" y="2116138"/>
          <p14:tracePt t="110389" x="1608138" y="2116138"/>
          <p14:tracePt t="110443" x="1598613" y="2116138"/>
          <p14:tracePt t="110513" x="1589088" y="2116138"/>
          <p14:tracePt t="119664" x="1581150" y="2116138"/>
          <p14:tracePt t="120469" x="1571625" y="2116138"/>
          <p14:tracePt t="120475" x="1562100" y="2125663"/>
          <p14:tracePt t="120491" x="1544638" y="2135188"/>
          <p14:tracePt t="120506" x="1517650" y="2152650"/>
          <p14:tracePt t="120524" x="1509713" y="2170113"/>
          <p14:tracePt t="120540" x="1490663" y="2179638"/>
          <p14:tracePt t="120556" x="1482725" y="2187575"/>
          <p14:tracePt t="120573" x="1473200" y="2206625"/>
          <p14:tracePt t="120590" x="1428750" y="2251075"/>
          <p14:tracePt t="120606" x="1374775" y="2303463"/>
          <p14:tracePt t="120623" x="1322388" y="2357438"/>
          <p14:tracePt t="120640" x="1223963" y="2455863"/>
          <p14:tracePt t="120656" x="1071563" y="2517775"/>
          <p14:tracePt t="120673" x="946150" y="2571750"/>
          <p14:tracePt t="120690" x="847725" y="2608263"/>
          <p14:tracePt t="120707" x="795338" y="2616200"/>
          <p14:tracePt t="120723" x="785813" y="2625725"/>
          <p14:tracePt t="120740" x="768350" y="2635250"/>
          <p14:tracePt t="120773" x="758825" y="2643188"/>
          <p14:tracePt t="120790" x="750888" y="2652713"/>
          <p14:tracePt t="120806" x="741363" y="2660650"/>
          <p14:tracePt t="120824" x="741363" y="2679700"/>
          <p14:tracePt t="120840" x="741363" y="2687638"/>
          <p14:tracePt t="120856" x="750888" y="2706688"/>
          <p14:tracePt t="120873" x="758825" y="2714625"/>
          <p14:tracePt t="120889" x="776288" y="2732088"/>
          <p14:tracePt t="120906" x="803275" y="2751138"/>
          <p14:tracePt t="120923" x="830263" y="2759075"/>
          <p14:tracePt t="120939" x="839788" y="2778125"/>
          <p14:tracePt t="120956" x="847725" y="2786063"/>
          <p14:tracePt t="120973" x="857250" y="2830513"/>
          <p14:tracePt t="120990" x="866775" y="2884488"/>
          <p14:tracePt t="121006" x="874713" y="2921000"/>
          <p14:tracePt t="121023" x="874713" y="2965450"/>
          <p14:tracePt t="121040" x="866775" y="2973388"/>
          <p14:tracePt t="121056" x="839788" y="2982913"/>
          <p14:tracePt t="121073" x="776288" y="3044825"/>
          <p14:tracePt t="121090" x="750888" y="3063875"/>
          <p14:tracePt t="121106" x="750888" y="3071813"/>
          <p14:tracePt t="121123" x="714375" y="3170238"/>
          <p14:tracePt t="121156" x="714375" y="3160713"/>
          <p14:tracePt t="121343" x="723900" y="3143250"/>
          <p14:tracePt t="121351" x="723900" y="3135313"/>
          <p14:tracePt t="121359" x="731838" y="3135313"/>
          <p14:tracePt t="121373" x="741363" y="3125788"/>
          <p14:tracePt t="121390" x="768350" y="3108325"/>
          <p14:tracePt t="121407" x="812800" y="3081338"/>
          <p14:tracePt t="121423" x="830263" y="3063875"/>
          <p14:tracePt t="121440" x="847725" y="3044825"/>
          <p14:tracePt t="121456" x="847725" y="3036888"/>
          <p14:tracePt t="121473" x="847725" y="3017838"/>
          <p14:tracePt t="121490" x="857250" y="2992438"/>
          <p14:tracePt t="121506" x="874713" y="2965450"/>
          <p14:tracePt t="121524" x="874713" y="2955925"/>
          <p14:tracePt t="121540" x="884238" y="2955925"/>
          <p14:tracePt t="121556" x="893763" y="2946400"/>
          <p14:tracePt t="121574" x="901700" y="2938463"/>
          <p14:tracePt t="121606" x="911225" y="2938463"/>
          <p14:tracePt t="122393" x="919163" y="2946400"/>
          <p14:tracePt t="122404" x="928688" y="2965450"/>
          <p14:tracePt t="122415" x="946150" y="3000375"/>
          <p14:tracePt t="122427" x="965200" y="3009900"/>
          <p14:tracePt t="122441" x="965200" y="3017838"/>
          <p14:tracePt t="122473" x="965200" y="3027363"/>
          <p14:tracePt t="122573" x="965200" y="3036888"/>
          <p14:tracePt t="122584" x="965200" y="3044825"/>
          <p14:tracePt t="122596" x="965200" y="3054350"/>
          <p14:tracePt t="122637" x="965200" y="3063875"/>
          <p14:tracePt t="122651" x="973138" y="3063875"/>
          <p14:tracePt t="134323" x="990600" y="3071813"/>
          <p14:tracePt t="135084" x="1017588" y="3081338"/>
          <p14:tracePt t="135092" x="1044575" y="3089275"/>
          <p14:tracePt t="135100" x="1071563" y="3098800"/>
          <p14:tracePt t="135108" x="1108075" y="3116263"/>
          <p14:tracePt t="135125" x="1133475" y="3125788"/>
          <p14:tracePt t="135141" x="1187450" y="3143250"/>
          <p14:tracePt t="135158" x="1231900" y="3160713"/>
          <p14:tracePt t="135175" x="1285875" y="3179763"/>
          <p14:tracePt t="135191" x="1303338" y="3187700"/>
          <p14:tracePt t="135208" x="1322388" y="3197225"/>
          <p14:tracePt t="135241" x="1330325" y="3197225"/>
          <p14:tracePt t="135514" x="1357313" y="3197225"/>
          <p14:tracePt t="135538" x="1357313" y="3187700"/>
          <p14:tracePt t="135726" x="1357313" y="3179763"/>
          <p14:tracePt t="135750" x="1347788" y="3143250"/>
          <p14:tracePt t="135772" x="1339850" y="3125788"/>
          <p14:tracePt t="135780" x="1330325" y="3116263"/>
          <p14:tracePt t="135791" x="1322388" y="3081338"/>
          <p14:tracePt t="135808" x="1303338" y="3063875"/>
          <p14:tracePt t="135825" x="1295400" y="3044825"/>
          <p14:tracePt t="135842" x="1276350" y="3027363"/>
          <p14:tracePt t="135859" x="1268413" y="3027363"/>
          <p14:tracePt t="135875" x="1250950" y="3009900"/>
          <p14:tracePt t="135891" x="1231900" y="3000375"/>
          <p14:tracePt t="135908" x="1169988" y="2982913"/>
          <p14:tracePt t="135925" x="1116013" y="2965450"/>
          <p14:tracePt t="135942" x="1044575" y="2946400"/>
          <p14:tracePt t="135958" x="973138" y="2928938"/>
          <p14:tracePt t="135975" x="919163" y="2928938"/>
          <p14:tracePt t="135991" x="847725" y="2911475"/>
          <p14:tracePt t="136008" x="803275" y="2894013"/>
          <p14:tracePt t="136025" x="776288" y="2894013"/>
          <p14:tracePt t="136041" x="741363" y="2884488"/>
          <p14:tracePt t="136058" x="687388" y="2884488"/>
          <p14:tracePt t="136075" x="625475" y="2901950"/>
          <p14:tracePt t="136092" x="473075" y="2928938"/>
          <p14:tracePt t="136108" x="419100" y="2938463"/>
          <p14:tracePt t="136125" x="366713" y="2946400"/>
          <p14:tracePt t="136141" x="347663" y="2955925"/>
          <p14:tracePt t="136158" x="330200" y="2955925"/>
          <p14:tracePt t="136175" x="322263" y="2965450"/>
          <p14:tracePt t="136191" x="303213" y="2973388"/>
          <p14:tracePt t="136210" x="276225" y="2992438"/>
          <p14:tracePt t="136225" x="241300" y="3017838"/>
          <p14:tracePt t="136241" x="223838" y="3036888"/>
          <p14:tracePt t="136258" x="214313" y="3044825"/>
          <p14:tracePt t="136275" x="196850" y="3063875"/>
          <p14:tracePt t="136292" x="187325" y="3081338"/>
          <p14:tracePt t="136308" x="179388" y="3089275"/>
          <p14:tracePt t="136326" x="169863" y="3108325"/>
          <p14:tracePt t="136341" x="169863" y="3116263"/>
          <p14:tracePt t="136358" x="169863" y="3135313"/>
          <p14:tracePt t="136375" x="169863" y="3152775"/>
          <p14:tracePt t="136392" x="169863" y="3160713"/>
          <p14:tracePt t="136408" x="169863" y="3179763"/>
          <p14:tracePt t="136441" x="169863" y="3197225"/>
          <p14:tracePt t="136458" x="169863" y="3206750"/>
          <p14:tracePt t="136475" x="169863" y="3214688"/>
          <p14:tracePt t="136491" x="169863" y="3224213"/>
          <p14:tracePt t="136508" x="169863" y="3232150"/>
          <p14:tracePt t="136525" x="169863" y="3251200"/>
          <p14:tracePt t="136541" x="179388" y="3259138"/>
          <p14:tracePt t="136558" x="179388" y="3268663"/>
          <p14:tracePt t="136575" x="179388" y="3286125"/>
          <p14:tracePt t="136592" x="187325" y="3295650"/>
          <p14:tracePt t="136609" x="204788" y="3313113"/>
          <p14:tracePt t="136625" x="214313" y="3322638"/>
          <p14:tracePt t="136642" x="223838" y="3330575"/>
          <p14:tracePt t="136658" x="231775" y="3340100"/>
          <p14:tracePt t="136675" x="250825" y="3349625"/>
          <p14:tracePt t="136691" x="258763" y="3357563"/>
          <p14:tracePt t="136725" x="268288" y="3357563"/>
          <p14:tracePt t="136758" x="276225" y="3367088"/>
          <p14:tracePt t="136775" x="295275" y="3367088"/>
          <p14:tracePt t="136782" x="312738" y="3375025"/>
          <p14:tracePt t="136791" x="339725" y="3384550"/>
          <p14:tracePt t="136808" x="347663" y="3384550"/>
          <p14:tracePt t="136825" x="357188" y="3384550"/>
          <p14:tracePt t="136842" x="366713" y="3394075"/>
          <p14:tracePt t="136874" x="374650" y="3402013"/>
          <p14:tracePt t="136954" x="374650" y="3411538"/>
          <p14:tracePt t="137000" x="384175" y="3411538"/>
          <p14:tracePt t="137016" x="393700" y="3411538"/>
          <p14:tracePt t="137024" x="401638" y="3411538"/>
          <p14:tracePt t="137048" x="401638" y="3421063"/>
          <p14:tracePt t="137056" x="411163" y="3421063"/>
          <p14:tracePt t="137070" x="419100" y="3421063"/>
          <p14:tracePt t="137086" x="419100" y="3429000"/>
          <p14:tracePt t="137094" x="428625" y="3429000"/>
          <p14:tracePt t="137108" x="438150" y="3429000"/>
          <p14:tracePt t="137125" x="455613" y="3429000"/>
          <p14:tracePt t="137142" x="465138" y="3438525"/>
          <p14:tracePt t="137158" x="482600" y="3438525"/>
          <p14:tracePt t="137175" x="490538" y="3438525"/>
          <p14:tracePt t="137192" x="500063" y="3446463"/>
          <p14:tracePt t="137208" x="517525" y="3446463"/>
          <p14:tracePt t="137225" x="581025" y="3446463"/>
          <p14:tracePt t="137242" x="615950" y="3429000"/>
          <p14:tracePt t="137259" x="633413" y="3421063"/>
          <p14:tracePt t="137275" x="652463" y="3421063"/>
          <p14:tracePt t="137291" x="660400" y="3421063"/>
          <p14:tracePt t="137325" x="669925" y="3421063"/>
          <p14:tracePt t="137341" x="679450" y="3421063"/>
          <p14:tracePt t="137358" x="704850" y="3421063"/>
          <p14:tracePt t="137375" x="741363" y="3421063"/>
          <p14:tracePt t="137392" x="758825" y="3421063"/>
          <p14:tracePt t="137408" x="768350" y="3421063"/>
          <p14:tracePt t="137441" x="776288" y="3421063"/>
          <p14:tracePt t="137688" x="785813" y="3421063"/>
          <p14:tracePt t="137728" x="795338" y="3421063"/>
          <p14:tracePt t="137852" x="803275" y="3421063"/>
          <p14:tracePt t="137876" x="803275" y="3429000"/>
          <p14:tracePt t="137892" x="812800" y="3438525"/>
          <p14:tracePt t="137900" x="822325" y="3438525"/>
          <p14:tracePt t="137914" x="830263" y="3438525"/>
          <p14:tracePt t="137930" x="839788" y="3438525"/>
          <p14:tracePt t="137946" x="847725" y="3438525"/>
          <p14:tracePt t="137958" x="857250" y="3446463"/>
          <p14:tracePt t="137975" x="874713" y="3446463"/>
          <p14:tracePt t="137992" x="884238" y="3455988"/>
          <p14:tracePt t="138009" x="893763" y="3455988"/>
          <p14:tracePt t="138026" x="901700" y="3455988"/>
          <p14:tracePt t="138043" x="928688" y="3455988"/>
          <p14:tracePt t="138059" x="946150" y="3465513"/>
          <p14:tracePt t="138075" x="973138" y="3473450"/>
          <p14:tracePt t="138092" x="982663" y="3482975"/>
          <p14:tracePt t="138108" x="1000125" y="3482975"/>
          <p14:tracePt t="138125" x="1036638" y="3482975"/>
          <p14:tracePt t="138142" x="1098550" y="3482975"/>
          <p14:tracePt t="138159" x="1143000" y="3482975"/>
          <p14:tracePt t="138175" x="1169988" y="3482975"/>
          <p14:tracePt t="138192" x="1179513" y="3482975"/>
          <p14:tracePt t="138209" x="1187450" y="3482975"/>
          <p14:tracePt t="138225" x="1196975" y="3482975"/>
          <p14:tracePt t="138242" x="1250950" y="3482975"/>
          <p14:tracePt t="138259" x="1312863" y="3482975"/>
          <p14:tracePt t="138275" x="1384300" y="3482975"/>
          <p14:tracePt t="138292" x="1428750" y="3482975"/>
          <p14:tracePt t="138308" x="1455738" y="3492500"/>
          <p14:tracePt t="138326" x="1473200" y="3492500"/>
          <p14:tracePt t="138342" x="1482725" y="3492500"/>
          <p14:tracePt t="138359" x="1500188" y="3492500"/>
          <p14:tracePt t="138375" x="1509713" y="3492500"/>
          <p14:tracePt t="138392" x="1517650" y="3492500"/>
          <p14:tracePt t="138409" x="1527175" y="3492500"/>
          <p14:tracePt t="138425" x="1544638" y="3492500"/>
          <p14:tracePt t="138442" x="1554163" y="3482975"/>
          <p14:tracePt t="138459" x="1571625" y="3473450"/>
          <p14:tracePt t="138475" x="1598613" y="3455988"/>
          <p14:tracePt t="138492" x="1608138" y="3446463"/>
          <p14:tracePt t="138509" x="1625600" y="3429000"/>
          <p14:tracePt t="138525" x="1625600" y="3411538"/>
          <p14:tracePt t="138542" x="1625600" y="3402013"/>
          <p14:tracePt t="138558" x="1625600" y="3384550"/>
          <p14:tracePt t="138575" x="1625600" y="3375025"/>
          <p14:tracePt t="138592" x="1616075" y="3367088"/>
          <p14:tracePt t="138609" x="1608138" y="3357563"/>
          <p14:tracePt t="138625" x="1571625" y="3340100"/>
          <p14:tracePt t="138643" x="1536700" y="3322638"/>
          <p14:tracePt t="138659" x="1517650" y="3303588"/>
          <p14:tracePt t="138675" x="1509713" y="3303588"/>
          <p14:tracePt t="138692" x="1490663" y="3303588"/>
          <p14:tracePt t="138708" x="1482725" y="3295650"/>
          <p14:tracePt t="138725" x="1465263" y="3286125"/>
          <p14:tracePt t="138742" x="1438275" y="3278188"/>
          <p14:tracePt t="138759" x="1401763" y="3268663"/>
          <p14:tracePt t="138775" x="1366838" y="3268663"/>
          <p14:tracePt t="138792" x="1357313" y="3259138"/>
          <p14:tracePt t="138809" x="1339850" y="3259138"/>
          <p14:tracePt t="138826" x="1330325" y="3251200"/>
          <p14:tracePt t="138842" x="1312863" y="3241675"/>
          <p14:tracePt t="138859" x="1303338" y="3232150"/>
          <p14:tracePt t="138875" x="1285875" y="3232150"/>
          <p14:tracePt t="138892" x="1258888" y="3224213"/>
          <p14:tracePt t="138909" x="1250950" y="3214688"/>
          <p14:tracePt t="138925" x="1241425" y="3206750"/>
          <p14:tracePt t="138942" x="1223963" y="3197225"/>
          <p14:tracePt t="138959" x="1204913" y="3187700"/>
          <p14:tracePt t="138975" x="1187450" y="3179763"/>
          <p14:tracePt t="138992" x="1179513" y="3170238"/>
          <p14:tracePt t="139009" x="1160463" y="3170238"/>
          <p14:tracePt t="139025" x="1133475" y="3160713"/>
          <p14:tracePt t="139042" x="1116013" y="3160713"/>
          <p14:tracePt t="139059" x="1081088" y="3160713"/>
          <p14:tracePt t="139075" x="1044575" y="3160713"/>
          <p14:tracePt t="139092" x="1009650" y="3152775"/>
          <p14:tracePt t="139109" x="973138" y="3143250"/>
          <p14:tracePt t="139125" x="919163" y="3135313"/>
          <p14:tracePt t="139142" x="830263" y="3135313"/>
          <p14:tracePt t="139159" x="723900" y="3143250"/>
          <p14:tracePt t="139175" x="598488" y="3170238"/>
          <p14:tracePt t="139192" x="500063" y="3187700"/>
          <p14:tracePt t="139208" x="473075" y="3197225"/>
          <p14:tracePt t="139242" x="455613" y="3197225"/>
          <p14:tracePt t="139323" x="446088" y="3206750"/>
          <p14:tracePt t="139339" x="438150" y="3214688"/>
          <p14:tracePt t="139347" x="419100" y="3224213"/>
          <p14:tracePt t="139358" x="411163" y="3224213"/>
          <p14:tracePt t="139375" x="411163" y="3232150"/>
          <p14:tracePt t="139392" x="401638" y="3251200"/>
          <p14:tracePt t="139409" x="384175" y="3268663"/>
          <p14:tracePt t="139425" x="384175" y="3286125"/>
          <p14:tracePt t="139442" x="374650" y="3340100"/>
          <p14:tracePt t="139459" x="374650" y="3367088"/>
          <p14:tracePt t="139475" x="384175" y="3375025"/>
          <p14:tracePt t="139492" x="393700" y="3394075"/>
          <p14:tracePt t="139509" x="401638" y="3402013"/>
          <p14:tracePt t="139525" x="419100" y="3421063"/>
          <p14:tracePt t="139542" x="446088" y="3455988"/>
          <p14:tracePt t="139559" x="465138" y="3473450"/>
          <p14:tracePt t="139576" x="517525" y="3492500"/>
          <p14:tracePt t="139592" x="554038" y="3500438"/>
          <p14:tracePt t="139609" x="581025" y="3500438"/>
          <p14:tracePt t="139625" x="633413" y="3509963"/>
          <p14:tracePt t="139642" x="704850" y="3517900"/>
          <p14:tracePt t="139659" x="758825" y="3527425"/>
          <p14:tracePt t="139676" x="822325" y="3527425"/>
          <p14:tracePt t="139692" x="866775" y="3527425"/>
          <p14:tracePt t="139710" x="911225" y="3527425"/>
          <p14:tracePt t="139725" x="946150" y="3527425"/>
          <p14:tracePt t="139742" x="973138" y="3527425"/>
          <p14:tracePt t="139759" x="990600" y="3517900"/>
          <p14:tracePt t="139775" x="1027113" y="3517900"/>
          <p14:tracePt t="139793" x="1098550" y="3517900"/>
          <p14:tracePt t="139809" x="1152525" y="3509963"/>
          <p14:tracePt t="139826" x="1196975" y="3509963"/>
          <p14:tracePt t="139842" x="1231900" y="3509963"/>
          <p14:tracePt t="139859" x="1276350" y="3509963"/>
          <p14:tracePt t="139876" x="1285875" y="3509963"/>
          <p14:tracePt t="139892" x="1322388" y="3500438"/>
          <p14:tracePt t="139909" x="1339850" y="3500438"/>
          <p14:tracePt t="139925" x="1374775" y="3492500"/>
          <p14:tracePt t="139942" x="1411288" y="3482975"/>
          <p14:tracePt t="139959" x="1428750" y="3465513"/>
          <p14:tracePt t="139975" x="1438275" y="3455988"/>
          <p14:tracePt t="139992" x="1482725" y="3446463"/>
          <p14:tracePt t="140009" x="1527175" y="3429000"/>
          <p14:tracePt t="140025" x="1581150" y="3411538"/>
          <p14:tracePt t="140042" x="1608138" y="3394075"/>
          <p14:tracePt t="140059" x="1616075" y="3375025"/>
          <p14:tracePt t="140075" x="1616075" y="3367088"/>
          <p14:tracePt t="140092" x="1616075" y="3330575"/>
          <p14:tracePt t="140109" x="1616075" y="3303588"/>
          <p14:tracePt t="140127" x="1598613" y="3286125"/>
          <p14:tracePt t="140142" x="1571625" y="3268663"/>
          <p14:tracePt t="140159" x="1536700" y="3251200"/>
          <p14:tracePt t="140175" x="1482725" y="3232150"/>
          <p14:tracePt t="140192" x="1428750" y="3214688"/>
          <p14:tracePt t="140209" x="1374775" y="3206750"/>
          <p14:tracePt t="140225" x="1339850" y="3187700"/>
          <p14:tracePt t="140242" x="1303338" y="3170238"/>
          <p14:tracePt t="140259" x="1295400" y="3170238"/>
          <p14:tracePt t="140275" x="1276350" y="3160713"/>
          <p14:tracePt t="140292" x="1223963" y="3160713"/>
          <p14:tracePt t="140309" x="1196975" y="3160713"/>
          <p14:tracePt t="140327" x="1143000" y="3160713"/>
          <p14:tracePt t="140342" x="1108075" y="3160713"/>
          <p14:tracePt t="140359" x="1081088" y="3160713"/>
          <p14:tracePt t="140375" x="1044575" y="3160713"/>
          <p14:tracePt t="140392" x="990600" y="3152775"/>
          <p14:tracePt t="140409" x="946150" y="3143250"/>
          <p14:tracePt t="140425" x="901700" y="3143250"/>
          <p14:tracePt t="140442" x="847725" y="3143250"/>
          <p14:tracePt t="140459" x="785813" y="3160713"/>
          <p14:tracePt t="140475" x="723900" y="3160713"/>
          <p14:tracePt t="140492" x="679450" y="3170238"/>
          <p14:tracePt t="140509" x="660400" y="3170238"/>
          <p14:tracePt t="140525" x="642938" y="3170238"/>
          <p14:tracePt t="140559" x="660400" y="3160713"/>
          <p14:tracePt t="140699" x="687388" y="3160713"/>
          <p14:tracePt t="140707" x="723900" y="3160713"/>
          <p14:tracePt t="140715" x="758825" y="3152775"/>
          <p14:tracePt t="140727" x="830263" y="3152775"/>
          <p14:tracePt t="140742" x="928688" y="3152775"/>
          <p14:tracePt t="140759" x="990600" y="3152775"/>
          <p14:tracePt t="140776" x="1098550" y="3152775"/>
          <p14:tracePt t="140792" x="1295400" y="3152775"/>
          <p14:tracePt t="140809" x="1490663" y="3152775"/>
          <p14:tracePt t="140826" x="1679575" y="3170238"/>
          <p14:tracePt t="140842" x="1866900" y="3170238"/>
          <p14:tracePt t="140859" x="1973263" y="3143250"/>
          <p14:tracePt t="140875" x="2036763" y="3125788"/>
          <p14:tracePt t="140892" x="2071688" y="3125788"/>
          <p14:tracePt t="140909" x="2081213" y="3125788"/>
          <p14:tracePt t="140925" x="2098675" y="3116263"/>
          <p14:tracePt t="140997" x="2108200" y="3108325"/>
          <p14:tracePt t="141005" x="2116138" y="3098800"/>
          <p14:tracePt t="141019" x="2125663" y="3098800"/>
          <p14:tracePt t="141035" x="2133600" y="3098800"/>
          <p14:tracePt t="141043" x="2133600" y="3089275"/>
          <p14:tracePt t="141145" x="2133600" y="3081338"/>
          <p14:tracePt t="141153" x="2125663" y="3081338"/>
          <p14:tracePt t="141161" x="2108200" y="3081338"/>
          <p14:tracePt t="141175" x="2036763" y="3081338"/>
          <p14:tracePt t="141192" x="1982788" y="3098800"/>
          <p14:tracePt t="141210" x="1928813" y="3116263"/>
          <p14:tracePt t="141225" x="1874838" y="3135313"/>
          <p14:tracePt t="141243" x="1803400" y="3152775"/>
          <p14:tracePt t="141259" x="1758950" y="3160713"/>
          <p14:tracePt t="141275" x="1724025" y="3170238"/>
          <p14:tracePt t="141292" x="1697038" y="3179763"/>
          <p14:tracePt t="141310" x="1679575" y="3187700"/>
          <p14:tracePt t="141327" x="1670050" y="3197225"/>
          <p14:tracePt t="141342" x="1652588" y="3206750"/>
          <p14:tracePt t="141359" x="1652588" y="3214688"/>
          <p14:tracePt t="141375" x="1652588" y="3232150"/>
          <p14:tracePt t="141392" x="1643063" y="3251200"/>
          <p14:tracePt t="141409" x="1643063" y="3278188"/>
          <p14:tracePt t="141426" x="1652588" y="3349625"/>
          <p14:tracePt t="141442" x="1652588" y="3402013"/>
          <p14:tracePt t="141459" x="1670050" y="3438525"/>
          <p14:tracePt t="141476" x="1687513" y="3465513"/>
          <p14:tracePt t="141493" x="1697038" y="3482975"/>
          <p14:tracePt t="141509" x="1714500" y="3500438"/>
          <p14:tracePt t="141526" x="1724025" y="3517900"/>
          <p14:tracePt t="141542" x="1741488" y="3536950"/>
          <p14:tracePt t="141559" x="1768475" y="3544888"/>
          <p14:tracePt t="141576" x="1812925" y="3554413"/>
          <p14:tracePt t="141592" x="1857375" y="3563938"/>
          <p14:tracePt t="141609" x="1911350" y="3581400"/>
          <p14:tracePt t="141625" x="1955800" y="3589338"/>
          <p14:tracePt t="141642" x="2009775" y="3589338"/>
          <p14:tracePt t="141659" x="2054225" y="3589338"/>
          <p14:tracePt t="141676" x="2098675" y="3589338"/>
          <p14:tracePt t="141692" x="2170113" y="3589338"/>
          <p14:tracePt t="141709" x="2232025" y="3589338"/>
          <p14:tracePt t="141726" x="2276475" y="3589338"/>
          <p14:tracePt t="141742" x="2330450" y="3581400"/>
          <p14:tracePt t="141759" x="2366963" y="3581400"/>
          <p14:tracePt t="141776" x="2411413" y="3581400"/>
          <p14:tracePt t="141792" x="2465388" y="3571875"/>
          <p14:tracePt t="141809" x="2482850" y="3571875"/>
          <p14:tracePt t="141826" x="2490788" y="3571875"/>
          <p14:tracePt t="141842" x="2500313" y="3571875"/>
          <p14:tracePt t="141859" x="2517775" y="3571875"/>
          <p14:tracePt t="141876" x="2527300" y="3571875"/>
          <p14:tracePt t="141892" x="2544763" y="3571875"/>
          <p14:tracePt t="141909" x="2554288" y="3563938"/>
          <p14:tracePt t="141925" x="2571750" y="3563938"/>
          <p14:tracePt t="141942" x="2598738" y="3544888"/>
          <p14:tracePt t="141959" x="2616200" y="3544888"/>
          <p14:tracePt t="141975" x="2625725" y="3536950"/>
          <p14:tracePt t="141992" x="2643188" y="3517900"/>
          <p14:tracePt t="142009" x="2652713" y="3500438"/>
          <p14:tracePt t="142026" x="2679700" y="3473450"/>
          <p14:tracePt t="142042" x="2697163" y="3411538"/>
          <p14:tracePt t="142059" x="2714625" y="3384550"/>
          <p14:tracePt t="142076" x="2714625" y="3367088"/>
          <p14:tracePt t="142093" x="2714625" y="3349625"/>
          <p14:tracePt t="142109" x="2714625" y="3322638"/>
          <p14:tracePt t="142125" x="2714625" y="3313113"/>
          <p14:tracePt t="142142" x="2714625" y="3295650"/>
          <p14:tracePt t="142159" x="2714625" y="3268663"/>
          <p14:tracePt t="142175" x="2714625" y="3251200"/>
          <p14:tracePt t="142192" x="2705100" y="3232150"/>
          <p14:tracePt t="142209" x="2687638" y="3224213"/>
          <p14:tracePt t="142225" x="2679700" y="3206750"/>
          <p14:tracePt t="142242" x="2670175" y="3197225"/>
          <p14:tracePt t="142259" x="2652713" y="3179763"/>
          <p14:tracePt t="142276" x="2633663" y="3179763"/>
          <p14:tracePt t="142292" x="2616200" y="3160713"/>
          <p14:tracePt t="142310" x="2598738" y="3152775"/>
          <p14:tracePt t="142327" x="2571750" y="3143250"/>
          <p14:tracePt t="142342" x="2536825" y="3125788"/>
          <p14:tracePt t="142359" x="2473325" y="3108325"/>
          <p14:tracePt t="142376" x="2428875" y="3089275"/>
          <p14:tracePt t="142392" x="2374900" y="3081338"/>
          <p14:tracePt t="142409" x="2339975" y="3063875"/>
          <p14:tracePt t="142425" x="2303463" y="3044825"/>
          <p14:tracePt t="142442" x="2259013" y="3036888"/>
          <p14:tracePt t="142459" x="2224088" y="3036888"/>
          <p14:tracePt t="142476" x="2197100" y="3036888"/>
          <p14:tracePt t="142492" x="2160588" y="3036888"/>
          <p14:tracePt t="142509" x="2125663" y="3044825"/>
          <p14:tracePt t="142526" x="2089150" y="3063875"/>
          <p14:tracePt t="142542" x="2027238" y="3081338"/>
          <p14:tracePt t="142560" x="1982788" y="3098800"/>
          <p14:tracePt t="142576" x="1946275" y="3116263"/>
          <p14:tracePt t="142592" x="1893888" y="3135313"/>
          <p14:tracePt t="142609" x="1866900" y="3152775"/>
          <p14:tracePt t="142626" x="1839913" y="3160713"/>
          <p14:tracePt t="142642" x="1830388" y="3170238"/>
          <p14:tracePt t="142659" x="1812925" y="3187700"/>
          <p14:tracePt t="142676" x="1795463" y="3197225"/>
          <p14:tracePt t="142692" x="1776413" y="3224213"/>
          <p14:tracePt t="142709" x="1768475" y="3241675"/>
          <p14:tracePt t="142726" x="1751013" y="3251200"/>
          <p14:tracePt t="142742" x="1741488" y="3278188"/>
          <p14:tracePt t="142760" x="1731963" y="3286125"/>
          <p14:tracePt t="142775" x="1731963" y="3295650"/>
          <p14:tracePt t="142792" x="1731963" y="3313113"/>
          <p14:tracePt t="142809" x="1731963" y="3340100"/>
          <p14:tracePt t="142827" x="1741488" y="3357563"/>
          <p14:tracePt t="142843" x="1758950" y="3394075"/>
          <p14:tracePt t="142859" x="1785938" y="3421063"/>
          <p14:tracePt t="142876" x="1812925" y="3446463"/>
          <p14:tracePt t="142892" x="1839913" y="3473450"/>
          <p14:tracePt t="142909" x="1847850" y="3482975"/>
          <p14:tracePt t="142926" x="1857375" y="3500438"/>
          <p14:tracePt t="142942" x="1901825" y="3500438"/>
          <p14:tracePt t="142959" x="1946275" y="3509963"/>
          <p14:tracePt t="142976" x="1990725" y="3509963"/>
          <p14:tracePt t="142992" x="2036763" y="3509963"/>
          <p14:tracePt t="143009" x="2081213" y="3509963"/>
          <p14:tracePt t="143026" x="2125663" y="3509963"/>
          <p14:tracePt t="143042" x="2170113" y="3517900"/>
          <p14:tracePt t="143059" x="2214563" y="3517900"/>
          <p14:tracePt t="143076" x="2232025" y="3517900"/>
          <p14:tracePt t="143092" x="2259013" y="3517900"/>
          <p14:tracePt t="143109" x="2295525" y="3517900"/>
          <p14:tracePt t="143126" x="2322513" y="3517900"/>
          <p14:tracePt t="143143" x="2366963" y="3509963"/>
          <p14:tracePt t="143159" x="2428875" y="3500438"/>
          <p14:tracePt t="143176" x="2482850" y="3492500"/>
          <p14:tracePt t="143193" x="2536825" y="3473450"/>
          <p14:tracePt t="143209" x="2571750" y="3465513"/>
          <p14:tracePt t="143226" x="2581275" y="3465513"/>
          <p14:tracePt t="143242" x="2598738" y="3455988"/>
          <p14:tracePt t="143259" x="2616200" y="3446463"/>
          <p14:tracePt t="143276" x="2625725" y="3438525"/>
          <p14:tracePt t="143292" x="2643188" y="3438525"/>
          <p14:tracePt t="143309" x="2679700" y="3421063"/>
          <p14:tracePt t="143327" x="2724150" y="3411538"/>
          <p14:tracePt t="143342" x="2759075" y="3402013"/>
          <p14:tracePt t="143359" x="2803525" y="3394075"/>
          <p14:tracePt t="143376" x="2847975" y="3394075"/>
          <p14:tracePt t="143392" x="2894013" y="3394075"/>
          <p14:tracePt t="143409" x="2946400" y="3384550"/>
          <p14:tracePt t="143426" x="2990850" y="3367088"/>
          <p14:tracePt t="143442" x="3062288" y="3349625"/>
          <p14:tracePt t="143460" x="3116263" y="3330575"/>
          <p14:tracePt t="143476" x="3160713" y="3313113"/>
          <p14:tracePt t="143492" x="3214688" y="3295650"/>
          <p14:tracePt t="143509" x="3232150" y="3286125"/>
          <p14:tracePt t="143526" x="3268663" y="3259138"/>
          <p14:tracePt t="143542" x="3286125" y="3251200"/>
          <p14:tracePt t="143559" x="3295650" y="3241675"/>
          <p14:tracePt t="143576" x="3295650" y="3214688"/>
          <p14:tracePt t="143592" x="3303588" y="3197225"/>
          <p14:tracePt t="143609" x="3303588" y="3187700"/>
          <p14:tracePt t="143626" x="3303588" y="3170238"/>
          <p14:tracePt t="143642" x="3295650" y="3160713"/>
          <p14:tracePt t="143659" x="3286125" y="3143250"/>
          <p14:tracePt t="143676" x="3268663" y="3143250"/>
          <p14:tracePt t="143692" x="3259138" y="3143250"/>
          <p14:tracePt t="143709" x="3224213" y="3143250"/>
          <p14:tracePt t="143726" x="3205163" y="3143250"/>
          <p14:tracePt t="143742" x="3187700" y="3143250"/>
          <p14:tracePt t="143759" x="3179763" y="3160713"/>
          <p14:tracePt t="143776" x="3170238" y="3170238"/>
          <p14:tracePt t="143792" x="3160713" y="3179763"/>
          <p14:tracePt t="143810" x="3160713" y="3206750"/>
          <p14:tracePt t="143827" x="3160713" y="3251200"/>
          <p14:tracePt t="143843" x="3160713" y="3295650"/>
          <p14:tracePt t="143859" x="3187700" y="3330575"/>
          <p14:tracePt t="143876" x="3205163" y="3375025"/>
          <p14:tracePt t="143892" x="3224213" y="3402013"/>
          <p14:tracePt t="143909" x="3232150" y="3429000"/>
          <p14:tracePt t="143926" x="3251200" y="3438525"/>
          <p14:tracePt t="143943" x="3295650" y="3446463"/>
          <p14:tracePt t="143960" x="3357563" y="3446463"/>
          <p14:tracePt t="143976" x="3438525" y="3446463"/>
          <p14:tracePt t="143993" x="3509963" y="3446463"/>
          <p14:tracePt t="144009" x="3581400" y="3446463"/>
          <p14:tracePt t="144026" x="3643313" y="3446463"/>
          <p14:tracePt t="144042" x="3697288" y="3446463"/>
          <p14:tracePt t="144060" x="3741738" y="3429000"/>
          <p14:tracePt t="144076" x="3840163" y="3402013"/>
          <p14:tracePt t="144093" x="3902075" y="3384550"/>
          <p14:tracePt t="144109" x="3973513" y="3367088"/>
          <p14:tracePt t="144126" x="4037013" y="3357563"/>
          <p14:tracePt t="144142" x="4071938" y="3357563"/>
          <p14:tracePt t="144159" x="4081463" y="3340100"/>
          <p14:tracePt t="144176" x="4098925" y="3330575"/>
          <p14:tracePt t="144192" x="4098925" y="3313113"/>
          <p14:tracePt t="144210" x="4098925" y="3268663"/>
          <p14:tracePt t="144226" x="4098925" y="3241675"/>
          <p14:tracePt t="144242" x="4071938" y="3187700"/>
          <p14:tracePt t="144259" x="4010025" y="3135313"/>
          <p14:tracePt t="144276" x="3875088" y="3071813"/>
          <p14:tracePt t="144292" x="3741738" y="3009900"/>
          <p14:tracePt t="144309" x="3633788" y="2973388"/>
          <p14:tracePt t="144309" x="3598863" y="2965450"/>
          <p14:tracePt t="144327" x="3571875" y="2965450"/>
          <p14:tracePt t="144343" x="3536950" y="2965450"/>
          <p14:tracePt t="144359" x="3527425" y="2965450"/>
          <p14:tracePt t="144392" x="3517900" y="2965450"/>
          <p14:tracePt t="144537" x="3509963" y="2965450"/>
          <p14:tracePt t="144561" x="3500438" y="2965450"/>
          <p14:tracePt t="144569" x="3490913" y="2965450"/>
          <p14:tracePt t="144577" x="3465513" y="2965450"/>
          <p14:tracePt t="144592" x="3357563" y="2965450"/>
          <p14:tracePt t="144609" x="3214688" y="2946400"/>
          <p14:tracePt t="144626" x="2990850" y="2938463"/>
          <p14:tracePt t="144642" x="2741613" y="2938463"/>
          <p14:tracePt t="144659" x="2446338" y="2938463"/>
          <p14:tracePt t="144676" x="2179638" y="2965450"/>
          <p14:tracePt t="144692" x="1822450" y="3054350"/>
          <p14:tracePt t="144710" x="1625600" y="3098800"/>
          <p14:tracePt t="144726" x="1500188" y="3143250"/>
          <p14:tracePt t="144743" x="1393825" y="3206750"/>
          <p14:tracePt t="144759" x="1312863" y="3268663"/>
          <p14:tracePt t="144776" x="1250950" y="3340100"/>
          <p14:tracePt t="144793" x="1179513" y="3421063"/>
          <p14:tracePt t="144810" x="1116013" y="3492500"/>
          <p14:tracePt t="144810" x="1098550" y="3536950"/>
          <p14:tracePt t="144827" x="1081088" y="3571875"/>
          <p14:tracePt t="144843" x="1017588" y="3679825"/>
          <p14:tracePt t="144860" x="990600" y="3751263"/>
          <p14:tracePt t="144878" x="973138" y="3805238"/>
          <p14:tracePt t="144892" x="955675" y="3849688"/>
          <p14:tracePt t="144909" x="946150" y="3884613"/>
          <p14:tracePt t="144926" x="938213" y="3911600"/>
          <p14:tracePt t="144944" x="919163" y="3948113"/>
          <p14:tracePt t="144960" x="911225" y="3965575"/>
          <p14:tracePt t="144977" x="893763" y="3983038"/>
          <p14:tracePt t="144993" x="884238" y="3992563"/>
          <p14:tracePt t="145010" x="866775" y="4010025"/>
          <p14:tracePt t="145042" x="857250" y="4010025"/>
          <p14:tracePt t="145059" x="857250" y="4019550"/>
          <p14:tracePt t="145076" x="857250" y="4027488"/>
          <p14:tracePt t="145094" x="847725" y="4027488"/>
          <p14:tracePt t="145118" x="839788" y="4037013"/>
          <p14:tracePt t="145172" x="839788" y="4044950"/>
          <p14:tracePt t="145188" x="830263" y="4054475"/>
          <p14:tracePt t="145196" x="822325" y="4064000"/>
          <p14:tracePt t="145210" x="822325" y="4071938"/>
          <p14:tracePt t="145226" x="822325" y="4090988"/>
          <p14:tracePt t="145243" x="812800" y="4143375"/>
          <p14:tracePt t="145260" x="812800" y="4233863"/>
          <p14:tracePt t="145276" x="795338" y="4305300"/>
          <p14:tracePt t="145293" x="776288" y="4349750"/>
          <p14:tracePt t="145309" x="768350" y="4367213"/>
          <p14:tracePt t="145327" x="758825" y="4357688"/>
          <p14:tracePt t="145422" x="758825" y="4330700"/>
          <p14:tracePt t="145430" x="758825" y="4305300"/>
          <p14:tracePt t="145442" x="758825" y="4233863"/>
          <p14:tracePt t="145459" x="758825" y="4135438"/>
          <p14:tracePt t="145476" x="758825" y="4064000"/>
          <p14:tracePt t="145492" x="758825" y="4000500"/>
          <p14:tracePt t="145510" x="758825" y="3929063"/>
          <p14:tracePt t="145526" x="758825" y="3867150"/>
          <p14:tracePt t="145542" x="776288" y="3813175"/>
          <p14:tracePt t="145559" x="795338" y="3768725"/>
          <p14:tracePt t="145576" x="803275" y="3724275"/>
          <p14:tracePt t="145593" x="803275" y="3697288"/>
          <p14:tracePt t="145609" x="803275" y="3670300"/>
          <p14:tracePt t="145627" x="803275" y="3662363"/>
          <p14:tracePt t="145643" x="812800" y="3652838"/>
          <p14:tracePt t="145659" x="812800" y="3643313"/>
          <p14:tracePt t="145676" x="812800" y="3616325"/>
          <p14:tracePt t="145693" x="812800" y="3608388"/>
          <p14:tracePt t="145709" x="812800" y="3589338"/>
          <p14:tracePt t="145742" x="812800" y="3581400"/>
          <p14:tracePt t="145759" x="812800" y="3571875"/>
          <p14:tracePt t="145778" x="803275" y="3554413"/>
          <p14:tracePt t="145793" x="795338" y="3544888"/>
          <p14:tracePt t="145810" x="785813" y="3544888"/>
          <p14:tracePt t="145827" x="776288" y="3544888"/>
          <p14:tracePt t="145843" x="768350" y="3536950"/>
          <p14:tracePt t="145860" x="758825" y="3536950"/>
          <p14:tracePt t="145876" x="714375" y="3536950"/>
          <p14:tracePt t="145893" x="669925" y="3536950"/>
          <p14:tracePt t="145910" x="598488" y="3544888"/>
          <p14:tracePt t="145926" x="536575" y="3554413"/>
          <p14:tracePt t="145943" x="473075" y="3563938"/>
          <p14:tracePt t="145959" x="438150" y="3581400"/>
          <p14:tracePt t="145976" x="419100" y="3589338"/>
          <p14:tracePt t="145993" x="411163" y="3598863"/>
          <p14:tracePt t="146010" x="411163" y="3652838"/>
          <p14:tracePt t="146027" x="411163" y="3687763"/>
          <p14:tracePt t="146043" x="419100" y="3724275"/>
          <p14:tracePt t="146059" x="438150" y="3768725"/>
          <p14:tracePt t="146076" x="446088" y="3813175"/>
          <p14:tracePt t="146093" x="490538" y="3857625"/>
          <p14:tracePt t="146110" x="561975" y="3894138"/>
          <p14:tracePt t="146127" x="615950" y="3894138"/>
          <p14:tracePt t="146143" x="669925" y="3894138"/>
          <p14:tracePt t="146159" x="741363" y="3884613"/>
          <p14:tracePt t="146177" x="785813" y="3867150"/>
          <p14:tracePt t="146193" x="839788" y="3849688"/>
          <p14:tracePt t="146209" x="866775" y="3830638"/>
          <p14:tracePt t="146227" x="884238" y="3822700"/>
          <p14:tracePt t="146243" x="901700" y="3805238"/>
          <p14:tracePt t="146259" x="911225" y="3786188"/>
          <p14:tracePt t="146276" x="911225" y="3751263"/>
          <p14:tracePt t="146293" x="911225" y="3697288"/>
          <p14:tracePt t="146309" x="901700" y="3652838"/>
          <p14:tracePt t="146327" x="874713" y="3598863"/>
          <p14:tracePt t="146343" x="830263" y="3527425"/>
          <p14:tracePt t="146360" x="785813" y="3492500"/>
          <p14:tracePt t="146376" x="758825" y="3473450"/>
          <p14:tracePt t="146393" x="750888" y="3473450"/>
          <p14:tracePt t="146409" x="731838" y="3473450"/>
          <p14:tracePt t="146426" x="723900" y="3473450"/>
          <p14:tracePt t="146443" x="714375" y="3473450"/>
          <p14:tracePt t="146460" x="704850" y="3473450"/>
          <p14:tracePt t="146476" x="704850" y="3509963"/>
          <p14:tracePt t="146493" x="714375" y="3589338"/>
          <p14:tracePt t="146510" x="758825" y="3643313"/>
          <p14:tracePt t="146526" x="795338" y="3697288"/>
          <p14:tracePt t="146544" x="847725" y="3714750"/>
          <p14:tracePt t="146560" x="911225" y="3733800"/>
          <p14:tracePt t="146576" x="965200" y="3741738"/>
          <p14:tracePt t="146593" x="1044575" y="3741738"/>
          <p14:tracePt t="146610" x="1098550" y="3724275"/>
          <p14:tracePt t="146626" x="1125538" y="3706813"/>
          <p14:tracePt t="146643" x="1143000" y="3706813"/>
          <p14:tracePt t="146659" x="1143000" y="3697288"/>
          <p14:tracePt t="146676" x="1160463" y="3687763"/>
          <p14:tracePt t="146693" x="1169988" y="3670300"/>
          <p14:tracePt t="146709" x="1187450" y="3662363"/>
          <p14:tracePt t="146726" x="1204913" y="3635375"/>
          <p14:tracePt t="146743" x="1214438" y="3625850"/>
          <p14:tracePt t="146759" x="1241425" y="3608388"/>
          <p14:tracePt t="146776" x="1241425" y="3598863"/>
          <p14:tracePt t="146793" x="1258888" y="3571875"/>
          <p14:tracePt t="146810" x="1268413" y="3536950"/>
          <p14:tracePt t="146827" x="1268413" y="3509963"/>
          <p14:tracePt t="146843" x="1268413" y="3492500"/>
          <p14:tracePt t="146860" x="1250950" y="3465513"/>
          <p14:tracePt t="146877" x="1231900" y="3446463"/>
          <p14:tracePt t="146893" x="1223963" y="3429000"/>
          <p14:tracePt t="146910" x="1204913" y="3429000"/>
          <p14:tracePt t="146926" x="1179513" y="3429000"/>
          <p14:tracePt t="146943" x="1152525" y="3429000"/>
          <p14:tracePt t="146960" x="1108075" y="3429000"/>
          <p14:tracePt t="146976" x="1054100" y="3446463"/>
          <p14:tracePt t="146993" x="1000125" y="3482975"/>
          <p14:tracePt t="147010" x="990600" y="3492500"/>
          <p14:tracePt t="147026" x="973138" y="3517900"/>
          <p14:tracePt t="147043" x="965200" y="3563938"/>
          <p14:tracePt t="147060" x="965200" y="3598863"/>
          <p14:tracePt t="147076" x="965200" y="3635375"/>
          <p14:tracePt t="147093" x="965200" y="3687763"/>
          <p14:tracePt t="147110" x="1000125" y="3751263"/>
          <p14:tracePt t="147127" x="1027113" y="3795713"/>
          <p14:tracePt t="147143" x="1081088" y="3830638"/>
          <p14:tracePt t="147160" x="1125538" y="3849688"/>
          <p14:tracePt t="147176" x="1179513" y="3867150"/>
          <p14:tracePt t="147193" x="1231900" y="3867150"/>
          <p14:tracePt t="147209" x="1285875" y="3867150"/>
          <p14:tracePt t="147226" x="1330325" y="3867150"/>
          <p14:tracePt t="147243" x="1347788" y="3857625"/>
          <p14:tracePt t="147259" x="1366838" y="3849688"/>
          <p14:tracePt t="147277" x="1384300" y="3840163"/>
          <p14:tracePt t="147294" x="1393825" y="3822700"/>
          <p14:tracePt t="147311" x="1411288" y="3813175"/>
          <p14:tracePt t="147311" x="1419225" y="3805238"/>
          <p14:tracePt t="147331" x="1428750" y="3786188"/>
          <p14:tracePt t="147344" x="1446213" y="3759200"/>
          <p14:tracePt t="147361" x="1455738" y="3751263"/>
          <p14:tracePt t="147377" x="1465263" y="3733800"/>
          <p14:tracePt t="147394" x="1465263" y="3724275"/>
          <p14:tracePt t="147410" x="1465263" y="3706813"/>
          <p14:tracePt t="147427" x="1455738" y="3679825"/>
          <p14:tracePt t="147444" x="1446213" y="3662363"/>
          <p14:tracePt t="147460" x="1428750" y="3616325"/>
          <p14:tracePt t="147477" x="1411288" y="3581400"/>
          <p14:tracePt t="147494" x="1384300" y="3554413"/>
          <p14:tracePt t="147511" x="1357313" y="3536950"/>
          <p14:tracePt t="147527" x="1330325" y="3536950"/>
          <p14:tracePt t="147545" x="1276350" y="3536950"/>
          <p14:tracePt t="147561" x="1231900" y="3536950"/>
          <p14:tracePt t="147577" x="1204913" y="3536950"/>
          <p14:tracePt t="147594" x="1160463" y="3536950"/>
          <p14:tracePt t="147611" x="1143000" y="3544888"/>
          <p14:tracePt t="147627" x="1125538" y="3554413"/>
          <p14:tracePt t="147644" x="1108075" y="3571875"/>
          <p14:tracePt t="147661" x="1071563" y="3589338"/>
          <p14:tracePt t="147677" x="1062038" y="3608388"/>
          <p14:tracePt t="147693" x="1044575" y="3616325"/>
          <p14:tracePt t="147712" x="1036638" y="3643313"/>
          <p14:tracePt t="147726" x="1027113" y="3662363"/>
          <p14:tracePt t="147743" x="1027113" y="3679825"/>
          <p14:tracePt t="147760" x="1036638" y="3706813"/>
          <p14:tracePt t="147777" x="1054100" y="3724275"/>
          <p14:tracePt t="147793" x="1071563" y="3759200"/>
          <p14:tracePt t="147810" x="1081088" y="3768725"/>
          <p14:tracePt t="147827" x="1108075" y="3786188"/>
          <p14:tracePt t="147843" x="1152525" y="3795713"/>
          <p14:tracePt t="147860" x="1223963" y="3813175"/>
          <p14:tracePt t="147877" x="1268413" y="3813175"/>
          <p14:tracePt t="147893" x="1330325" y="3813175"/>
          <p14:tracePt t="147910" x="1374775" y="3805238"/>
          <p14:tracePt t="147926" x="1419225" y="3786188"/>
          <p14:tracePt t="147943" x="1428750" y="3778250"/>
          <p14:tracePt t="147960" x="1446213" y="3768725"/>
          <p14:tracePt t="147976" x="1455738" y="3768725"/>
          <p14:tracePt t="147993" x="1465263" y="3759200"/>
          <p14:tracePt t="148010" x="1473200" y="3741738"/>
          <p14:tracePt t="148027" x="1482725" y="3724275"/>
          <p14:tracePt t="148043" x="1482725" y="3714750"/>
          <p14:tracePt t="148061" x="1490663" y="3697288"/>
          <p14:tracePt t="148076" x="1490663" y="3670300"/>
          <p14:tracePt t="148094" x="1490663" y="3643313"/>
          <p14:tracePt t="148110" x="1465263" y="3616325"/>
          <p14:tracePt t="148127" x="1455738" y="3598863"/>
          <p14:tracePt t="148143" x="1438275" y="3571875"/>
          <p14:tracePt t="148160" x="1401763" y="3554413"/>
          <p14:tracePt t="148176" x="1393825" y="3536950"/>
          <p14:tracePt t="148193" x="1374775" y="3517900"/>
          <p14:tracePt t="148210" x="1357313" y="3517900"/>
          <p14:tracePt t="148226" x="1347788" y="3509963"/>
          <p14:tracePt t="148243" x="1339850" y="3509963"/>
          <p14:tracePt t="148260" x="1330325" y="3509963"/>
          <p14:tracePt t="148298" x="1312863" y="3509963"/>
          <p14:tracePt t="148322" x="1303338" y="3509963"/>
          <p14:tracePt t="148330" x="1295400" y="3509963"/>
          <p14:tracePt t="148354" x="1285875" y="3509963"/>
          <p14:tracePt t="148362" x="1285875" y="3517900"/>
          <p14:tracePt t="148376" x="1258888" y="3527425"/>
          <p14:tracePt t="148393" x="1223963" y="3536950"/>
          <p14:tracePt t="148410" x="1196975" y="3554413"/>
          <p14:tracePt t="148426" x="1160463" y="3571875"/>
          <p14:tracePt t="148443" x="1152525" y="3581400"/>
          <p14:tracePt t="148460" x="1133475" y="3581400"/>
          <p14:tracePt t="148476" x="1125538" y="3589338"/>
          <p14:tracePt t="148493" x="1116013" y="3598863"/>
          <p14:tracePt t="148510" x="1098550" y="3616325"/>
          <p14:tracePt t="148527" x="1089025" y="3635375"/>
          <p14:tracePt t="148543" x="1071563" y="3652838"/>
          <p14:tracePt t="148560" x="1062038" y="3670300"/>
          <p14:tracePt t="148576" x="1054100" y="3679825"/>
          <p14:tracePt t="148593" x="1044575" y="3697288"/>
          <p14:tracePt t="148610" x="1044575" y="3706813"/>
          <p14:tracePt t="148626" x="1044575" y="3724275"/>
          <p14:tracePt t="148643" x="1044575" y="3741738"/>
          <p14:tracePt t="148660" x="1044575" y="3759200"/>
          <p14:tracePt t="148677" x="1062038" y="3768725"/>
          <p14:tracePt t="148693" x="1071563" y="3786188"/>
          <p14:tracePt t="148710" x="1081088" y="3795713"/>
          <p14:tracePt t="148727" x="1098550" y="3813175"/>
          <p14:tracePt t="148743" x="1116013" y="3822700"/>
          <p14:tracePt t="148760" x="1152525" y="3830638"/>
          <p14:tracePt t="148777" x="1179513" y="3830638"/>
          <p14:tracePt t="148793" x="1223963" y="3830638"/>
          <p14:tracePt t="148810" x="1268413" y="3830638"/>
          <p14:tracePt t="148827" x="1303338" y="3830638"/>
          <p14:tracePt t="148843" x="1339850" y="3830638"/>
          <p14:tracePt t="148860" x="1393825" y="3830638"/>
          <p14:tracePt t="148876" x="1428750" y="3813175"/>
          <p14:tracePt t="148893" x="1482725" y="3795713"/>
          <p14:tracePt t="148910" x="1509713" y="3786188"/>
          <p14:tracePt t="148927" x="1517650" y="3786188"/>
          <p14:tracePt t="148943" x="1517650" y="3778250"/>
          <p14:tracePt t="148960" x="1527175" y="3768725"/>
          <p14:tracePt t="148977" x="1536700" y="3759200"/>
          <p14:tracePt t="148993" x="1554163" y="3741738"/>
          <p14:tracePt t="149010" x="1571625" y="3733800"/>
          <p14:tracePt t="149027" x="1581150" y="3714750"/>
          <p14:tracePt t="149043" x="1598613" y="3697288"/>
          <p14:tracePt t="149060" x="1598613" y="3679825"/>
          <p14:tracePt t="149076" x="1598613" y="3670300"/>
          <p14:tracePt t="149093" x="1598613" y="3652838"/>
          <p14:tracePt t="149110" x="1598613" y="3643313"/>
          <p14:tracePt t="149126" x="1598613" y="3625850"/>
          <p14:tracePt t="149143" x="1598613" y="3616325"/>
          <p14:tracePt t="149160" x="1589088" y="3608388"/>
          <p14:tracePt t="149177" x="1571625" y="3589338"/>
          <p14:tracePt t="149193" x="1562100" y="3581400"/>
          <p14:tracePt t="149210" x="1544638" y="3571875"/>
          <p14:tracePt t="149226" x="1536700" y="3563938"/>
          <p14:tracePt t="149243" x="1517650" y="3544888"/>
          <p14:tracePt t="149260" x="1500188" y="3527425"/>
          <p14:tracePt t="149277" x="1490663" y="3527425"/>
          <p14:tracePt t="149293" x="1482725" y="3517900"/>
          <p14:tracePt t="149310" x="1473200" y="3517900"/>
          <p14:tracePt t="149328" x="1455738" y="3517900"/>
          <p14:tracePt t="149343" x="1438275" y="3517900"/>
          <p14:tracePt t="149360" x="1428750" y="3517900"/>
          <p14:tracePt t="149376" x="1411288" y="3509963"/>
          <p14:tracePt t="149393" x="1401763" y="3500438"/>
          <p14:tracePt t="149411" x="1393825" y="3492500"/>
          <p14:tracePt t="149427" x="1384300" y="3492500"/>
          <p14:tracePt t="149443" x="1366838" y="3492500"/>
          <p14:tracePt t="149461" x="1357313" y="3492500"/>
          <p14:tracePt t="149476" x="1339850" y="3492500"/>
          <p14:tracePt t="149493" x="1330325" y="3492500"/>
          <p14:tracePt t="149510" x="1312863" y="3492500"/>
          <p14:tracePt t="149527" x="1295400" y="3492500"/>
          <p14:tracePt t="149543" x="1285875" y="3492500"/>
          <p14:tracePt t="149560" x="1276350" y="3492500"/>
          <p14:tracePt t="149576" x="1258888" y="3492500"/>
          <p14:tracePt t="149593" x="1241425" y="3492500"/>
          <p14:tracePt t="149610" x="1223963" y="3492500"/>
          <p14:tracePt t="149626" x="1204913" y="3492500"/>
          <p14:tracePt t="149643" x="1187450" y="3492500"/>
          <p14:tracePt t="149660" x="1169988" y="3500438"/>
          <p14:tracePt t="149676" x="1160463" y="3500438"/>
          <p14:tracePt t="149693" x="1152525" y="3509963"/>
          <p14:tracePt t="149710" x="1133475" y="3509963"/>
          <p14:tracePt t="149726" x="1125538" y="3517900"/>
          <p14:tracePt t="149743" x="1108075" y="3527425"/>
          <p14:tracePt t="149760" x="1098550" y="3527425"/>
          <p14:tracePt t="149777" x="1089025" y="3536950"/>
          <p14:tracePt t="149793" x="1089025" y="3544888"/>
          <p14:tracePt t="149810" x="1071563" y="3554413"/>
          <p14:tracePt t="149827" x="1062038" y="3554413"/>
          <p14:tracePt t="149843" x="1062038" y="3563938"/>
          <p14:tracePt t="149957" x="1062038" y="3571875"/>
          <p14:tracePt t="149997" x="1054100" y="3571875"/>
          <p14:tracePt t="150018" x="1044575" y="3581400"/>
          <p14:tracePt t="150042" x="1044575" y="3589338"/>
          <p14:tracePt t="150058" x="1036638" y="3598863"/>
          <p14:tracePt t="150066" x="1027113" y="3608388"/>
          <p14:tracePt t="150152" x="1027113" y="3616325"/>
          <p14:tracePt t="150169" x="1027113" y="3625850"/>
          <p14:tracePt t="150177" x="1027113" y="3635375"/>
          <p14:tracePt t="150190" x="1027113" y="3643313"/>
          <p14:tracePt t="150198" x="1027113" y="3652838"/>
          <p14:tracePt t="150214" x="1027113" y="3662363"/>
          <p14:tracePt t="150226" x="1036638" y="3670300"/>
          <p14:tracePt t="150243" x="1036638" y="3687763"/>
          <p14:tracePt t="150260" x="1044575" y="3697288"/>
          <p14:tracePt t="150277" x="1054100" y="3706813"/>
          <p14:tracePt t="150294" x="1081088" y="3714750"/>
          <p14:tracePt t="150310" x="1108075" y="3724275"/>
          <p14:tracePt t="150328" x="1133475" y="3733800"/>
          <p14:tracePt t="150343" x="1160463" y="3741738"/>
          <p14:tracePt t="150360" x="1196975" y="3741738"/>
          <p14:tracePt t="150377" x="1214438" y="3741738"/>
          <p14:tracePt t="150393" x="1231900" y="3759200"/>
          <p14:tracePt t="150410" x="1268413" y="3778250"/>
          <p14:tracePt t="150427" x="1285875" y="3778250"/>
          <p14:tracePt t="150443" x="1295400" y="3786188"/>
          <p14:tracePt t="150461" x="1312863" y="3786188"/>
          <p14:tracePt t="150493" x="1322388" y="3795713"/>
          <p14:tracePt t="150510" x="1339850" y="3813175"/>
          <p14:tracePt t="150526" x="1357313" y="3822700"/>
          <p14:tracePt t="150560" x="1366838" y="3822700"/>
          <p14:tracePt t="150577" x="1374775" y="3822700"/>
          <p14:tracePt t="150593" x="1384300" y="3822700"/>
          <p14:tracePt t="150623" x="1393825" y="3822700"/>
          <p14:tracePt t="150637" x="1411288" y="3822700"/>
          <p14:tracePt t="150645" x="1411288" y="3813175"/>
          <p14:tracePt t="150660" x="1438275" y="3795713"/>
          <p14:tracePt t="150677" x="1455738" y="3786188"/>
          <p14:tracePt t="150694" x="1465263" y="3778250"/>
          <p14:tracePt t="150727" x="1482725" y="3759200"/>
          <p14:tracePt t="150743" x="1490663" y="3751263"/>
          <p14:tracePt t="150760" x="1509713" y="3733800"/>
          <p14:tracePt t="150777" x="1527175" y="3706813"/>
          <p14:tracePt t="150793" x="1536700" y="3679825"/>
          <p14:tracePt t="150810" x="1536700" y="3670300"/>
          <p14:tracePt t="150827" x="1536700" y="3652838"/>
          <p14:tracePt t="150844" x="1544638" y="3643313"/>
          <p14:tracePt t="150860" x="1544638" y="3635375"/>
          <p14:tracePt t="150893" x="1544638" y="3625850"/>
          <p14:tracePt t="150911" x="1544638" y="3616325"/>
          <p14:tracePt t="150928" x="1544638" y="3608388"/>
          <p14:tracePt t="150943" x="1536700" y="3589338"/>
          <p14:tracePt t="150960" x="1517650" y="3581400"/>
          <p14:tracePt t="150977" x="1509713" y="3563938"/>
          <p14:tracePt t="151010" x="1500188" y="3544888"/>
          <p14:tracePt t="151027" x="1490663" y="3544888"/>
          <p14:tracePt t="151043" x="1482725" y="3527425"/>
          <p14:tracePt t="151060" x="1455738" y="3517900"/>
          <p14:tracePt t="151077" x="1419225" y="3509963"/>
          <p14:tracePt t="151093" x="1366838" y="3500438"/>
          <p14:tracePt t="151110" x="1295400" y="3500438"/>
          <p14:tracePt t="151127" x="1223963" y="3492500"/>
          <p14:tracePt t="151143" x="1125538" y="3492500"/>
          <p14:tracePt t="151161" x="1062038" y="3500438"/>
          <p14:tracePt t="151177" x="1017588" y="3509963"/>
          <p14:tracePt t="151193" x="1000125" y="3509963"/>
          <p14:tracePt t="151227" x="990600" y="3517900"/>
          <p14:tracePt t="151247" x="973138" y="3527425"/>
          <p14:tracePt t="151260" x="973138" y="3536950"/>
          <p14:tracePt t="151277" x="965200" y="3536950"/>
          <p14:tracePt t="151293" x="955675" y="3536950"/>
          <p14:tracePt t="151473" x="946150" y="3536950"/>
          <p14:tracePt t="151497" x="938213" y="3536950"/>
          <p14:tracePt t="151505" x="928688" y="3536950"/>
          <p14:tracePt t="151513" x="919163" y="3536950"/>
          <p14:tracePt t="151529" x="911225" y="3536950"/>
          <p14:tracePt t="151543" x="893763" y="3544888"/>
          <p14:tracePt t="151560" x="874713" y="3554413"/>
          <p14:tracePt t="151577" x="866775" y="3563938"/>
          <p14:tracePt t="151594" x="847725" y="3563938"/>
          <p14:tracePt t="151610" x="839788" y="3563938"/>
          <p14:tracePt t="151627" x="822325" y="3563938"/>
          <p14:tracePt t="151643" x="812800" y="3571875"/>
          <p14:tracePt t="151660" x="795338" y="3571875"/>
          <p14:tracePt t="151677" x="776288" y="3571875"/>
          <p14:tracePt t="151694" x="768350" y="3571875"/>
          <p14:tracePt t="151710" x="750888" y="3571875"/>
          <p14:tracePt t="151743" x="731838" y="3581400"/>
          <p14:tracePt t="151760" x="714375" y="3581400"/>
          <p14:tracePt t="151777" x="704850" y="3581400"/>
          <p14:tracePt t="151793" x="687388" y="3581400"/>
          <p14:tracePt t="151810" x="669925" y="3581400"/>
          <p14:tracePt t="151828" x="660400" y="3581400"/>
          <p14:tracePt t="151843" x="642938" y="3581400"/>
          <p14:tracePt t="151860" x="625475" y="3589338"/>
          <p14:tracePt t="151877" x="608013" y="3598863"/>
          <p14:tracePt t="151893" x="588963" y="3598863"/>
          <p14:tracePt t="151910" x="571500" y="3598863"/>
          <p14:tracePt t="151927" x="561975" y="3598863"/>
          <p14:tracePt t="151944" x="544513" y="3598863"/>
          <p14:tracePt t="151961" x="536575" y="3581400"/>
          <p14:tracePt t="151977" x="527050" y="3571875"/>
          <p14:tracePt t="152010" x="527050" y="3563938"/>
          <p14:tracePt t="152027" x="527050" y="3554413"/>
          <p14:tracePt t="152043" x="527050" y="3544888"/>
          <p14:tracePt t="152060" x="527050" y="3536950"/>
          <p14:tracePt t="152077" x="527050" y="3527425"/>
          <p14:tracePt t="152094" x="527050" y="3517900"/>
          <p14:tracePt t="152115" x="527050" y="3509963"/>
          <p14:tracePt t="152127" x="527050" y="3500438"/>
          <p14:tracePt t="152143" x="527050" y="3482975"/>
          <p14:tracePt t="152160" x="517525" y="3465513"/>
          <p14:tracePt t="152177" x="517525" y="3455988"/>
          <p14:tracePt t="152194" x="509588" y="3438525"/>
          <p14:tracePt t="152210" x="500063" y="3438525"/>
          <p14:tracePt t="152227" x="490538" y="3429000"/>
          <p14:tracePt t="152243" x="473075" y="3421063"/>
          <p14:tracePt t="152260" x="465138" y="3411538"/>
          <p14:tracePt t="152277" x="455613" y="3394075"/>
          <p14:tracePt t="152293" x="428625" y="3394075"/>
          <p14:tracePt t="152310" x="411163" y="3384550"/>
          <p14:tracePt t="152310" x="401638" y="3384550"/>
          <p14:tracePt t="152328" x="393700" y="3384550"/>
          <p14:tracePt t="152343" x="384175" y="3384550"/>
          <p14:tracePt t="152360" x="357188" y="3384550"/>
          <p14:tracePt t="152377" x="322263" y="3402013"/>
          <p14:tracePt t="152393" x="295275" y="3411538"/>
          <p14:tracePt t="152410" x="268288" y="3429000"/>
          <p14:tracePt t="152444" x="250825" y="3438525"/>
          <p14:tracePt t="152460" x="241300" y="3446463"/>
          <p14:tracePt t="152477" x="223838" y="3465513"/>
          <p14:tracePt t="152493" x="204788" y="3482975"/>
          <p14:tracePt t="152510" x="187325" y="3517900"/>
          <p14:tracePt t="152527" x="169863" y="3536950"/>
          <p14:tracePt t="152543" x="160338" y="3554413"/>
          <p14:tracePt t="152560" x="142875" y="3581400"/>
          <p14:tracePt t="152578" x="133350" y="3598863"/>
          <p14:tracePt t="152594" x="125413" y="3635375"/>
          <p14:tracePt t="152610" x="115888" y="3662363"/>
          <p14:tracePt t="152627" x="115888" y="3706813"/>
          <p14:tracePt t="152643" x="125413" y="3751263"/>
          <p14:tracePt t="152660" x="133350" y="3795713"/>
          <p14:tracePt t="152677" x="179388" y="3822700"/>
          <p14:tracePt t="152693" x="204788" y="3840163"/>
          <p14:tracePt t="152710" x="223838" y="3840163"/>
          <p14:tracePt t="152727" x="241300" y="3857625"/>
          <p14:tracePt t="152743" x="268288" y="3867150"/>
          <p14:tracePt t="152760" x="303213" y="3867150"/>
          <p14:tracePt t="152777" x="357188" y="3867150"/>
          <p14:tracePt t="152793" x="428625" y="3840163"/>
          <p14:tracePt t="152811" x="482600" y="3822700"/>
          <p14:tracePt t="152828" x="517525" y="3805238"/>
          <p14:tracePt t="152844" x="571500" y="3786188"/>
          <p14:tracePt t="152860" x="608013" y="3768725"/>
          <p14:tracePt t="152877" x="625475" y="3751263"/>
          <p14:tracePt t="152893" x="633413" y="3751263"/>
          <p14:tracePt t="152910" x="642938" y="3733800"/>
          <p14:tracePt t="152928" x="652463" y="3706813"/>
          <p14:tracePt t="152943" x="660400" y="3687763"/>
          <p14:tracePt t="152960" x="660400" y="3670300"/>
          <p14:tracePt t="152978" x="660400" y="3643313"/>
          <p14:tracePt t="152994" x="652463" y="3616325"/>
          <p14:tracePt t="153010" x="615950" y="3598863"/>
          <p14:tracePt t="153027" x="598488" y="3571875"/>
          <p14:tracePt t="153043" x="581025" y="3563938"/>
          <p14:tracePt t="153061" x="571500" y="3544888"/>
          <p14:tracePt t="153077" x="554038" y="3509963"/>
          <p14:tracePt t="153094" x="536575" y="3492500"/>
          <p14:tracePt t="153110" x="527050" y="3492500"/>
          <p14:tracePt t="153127" x="517525" y="3482975"/>
          <p14:tracePt t="153144" x="509588" y="3482975"/>
          <p14:tracePt t="153160" x="500063" y="3473450"/>
          <p14:tracePt t="153178" x="490538" y="3465513"/>
          <p14:tracePt t="153194" x="473075" y="3465513"/>
          <p14:tracePt t="153227" x="465138" y="3465513"/>
          <p14:tracePt t="153243" x="455613" y="3465513"/>
          <p14:tracePt t="153261" x="428625" y="3465513"/>
          <p14:tracePt t="153277" x="411163" y="3465513"/>
          <p14:tracePt t="153293" x="384175" y="3465513"/>
          <p14:tracePt t="153310" x="366713" y="3473450"/>
          <p14:tracePt t="153328" x="357188" y="3482975"/>
          <p14:tracePt t="153344" x="339725" y="3482975"/>
          <p14:tracePt t="153361" x="330200" y="3500438"/>
          <p14:tracePt t="153377" x="312738" y="3509963"/>
          <p14:tracePt t="153410" x="303213" y="3517900"/>
          <p14:tracePt t="153427" x="295275" y="3527425"/>
          <p14:tracePt t="153443" x="276225" y="3536950"/>
          <p14:tracePt t="153460" x="258763" y="3554413"/>
          <p14:tracePt t="153477" x="250825" y="3563938"/>
          <p14:tracePt t="153494" x="250825" y="3571875"/>
          <p14:tracePt t="153510" x="231775" y="3581400"/>
          <p14:tracePt t="153527" x="223838" y="3598863"/>
          <p14:tracePt t="153544" x="214313" y="3608388"/>
          <p14:tracePt t="153561" x="204788" y="3635375"/>
          <p14:tracePt t="153578" x="204788" y="3643313"/>
          <p14:tracePt t="153594" x="204788" y="3670300"/>
          <p14:tracePt t="153610" x="204788" y="3687763"/>
          <p14:tracePt t="153627" x="223838" y="3697288"/>
          <p14:tracePt t="153644" x="223838" y="3714750"/>
          <p14:tracePt t="153660" x="241300" y="3724275"/>
          <p14:tracePt t="153678" x="250825" y="3741738"/>
          <p14:tracePt t="153693" x="276225" y="3768725"/>
          <p14:tracePt t="153711" x="295275" y="3778250"/>
          <p14:tracePt t="153727" x="303213" y="3786188"/>
          <p14:tracePt t="153744" x="322263" y="3786188"/>
          <p14:tracePt t="153760" x="347663" y="3786188"/>
          <p14:tracePt t="153777" x="384175" y="3786188"/>
          <p14:tracePt t="153794" x="419100" y="3786188"/>
          <p14:tracePt t="153811" x="428625" y="3786188"/>
          <p14:tracePt t="153828" x="455613" y="3786188"/>
          <p14:tracePt t="153844" x="465138" y="3768725"/>
          <p14:tracePt t="153860" x="482600" y="3768725"/>
          <p14:tracePt t="153877" x="500063" y="3751263"/>
          <p14:tracePt t="153894" x="517525" y="3741738"/>
          <p14:tracePt t="153911" x="527050" y="3724275"/>
          <p14:tracePt t="153927" x="536575" y="3714750"/>
          <p14:tracePt t="153944" x="544513" y="3697288"/>
          <p14:tracePt t="153960" x="561975" y="3679825"/>
          <p14:tracePt t="153977" x="571500" y="3662363"/>
          <p14:tracePt t="153994" x="571500" y="3652838"/>
          <p14:tracePt t="154011" x="571500" y="3635375"/>
          <p14:tracePt t="154027" x="571500" y="3625850"/>
          <p14:tracePt t="154044" x="571500" y="3608388"/>
          <p14:tracePt t="154060" x="571500" y="3589338"/>
          <p14:tracePt t="154077" x="561975" y="3571875"/>
          <p14:tracePt t="154094" x="554038" y="3563938"/>
          <p14:tracePt t="154111" x="554038" y="3544888"/>
          <p14:tracePt t="154127" x="536575" y="3527425"/>
          <p14:tracePt t="154143" x="527050" y="3500438"/>
          <p14:tracePt t="154160" x="509588" y="3473450"/>
          <p14:tracePt t="154177" x="500063" y="3465513"/>
          <p14:tracePt t="154194" x="482600" y="3446463"/>
          <p14:tracePt t="154210" x="473075" y="3438525"/>
          <p14:tracePt t="154227" x="465138" y="3429000"/>
          <p14:tracePt t="154244" x="455613" y="3429000"/>
          <p14:tracePt t="154260" x="438150" y="3411538"/>
          <p14:tracePt t="154277" x="428625" y="3402013"/>
          <p14:tracePt t="154294" x="411163" y="3402013"/>
          <p14:tracePt t="154310" x="393700" y="3402013"/>
          <p14:tracePt t="154310" x="384175" y="3402013"/>
          <p14:tracePt t="154328" x="374650" y="3402013"/>
          <p14:tracePt t="154345" x="366713" y="3402013"/>
          <p14:tracePt t="154360" x="347663" y="3402013"/>
          <p14:tracePt t="154377" x="339725" y="3402013"/>
          <p14:tracePt t="154394" x="330200" y="3402013"/>
          <p14:tracePt t="154410" x="322263" y="3402013"/>
          <p14:tracePt t="154453" x="322263" y="3411538"/>
          <p14:tracePt t="154461" x="312738" y="3421063"/>
          <p14:tracePt t="154469" x="303213" y="3421063"/>
          <p14:tracePt t="154477" x="295275" y="3438525"/>
          <p14:tracePt t="154494" x="276225" y="3446463"/>
          <p14:tracePt t="154511" x="268288" y="3465513"/>
          <p14:tracePt t="154527" x="258763" y="3465513"/>
          <p14:tracePt t="154544" x="250825" y="3482975"/>
          <p14:tracePt t="154561" x="231775" y="3492500"/>
          <p14:tracePt t="154577" x="223838" y="3517900"/>
          <p14:tracePt t="154594" x="214313" y="3536950"/>
          <p14:tracePt t="154610" x="214313" y="3563938"/>
          <p14:tracePt t="154627" x="204788" y="3581400"/>
          <p14:tracePt t="154644" x="204788" y="3608388"/>
          <p14:tracePt t="154661" x="214313" y="3625850"/>
          <p14:tracePt t="154677" x="223838" y="3643313"/>
          <p14:tracePt t="154694" x="231775" y="3652838"/>
          <p14:tracePt t="154710" x="250825" y="3670300"/>
          <p14:tracePt t="154727" x="268288" y="3687763"/>
          <p14:tracePt t="154744" x="276225" y="3697288"/>
          <p14:tracePt t="154760" x="285750" y="3697288"/>
          <p14:tracePt t="154777" x="303213" y="3714750"/>
          <p14:tracePt t="154794" x="339725" y="3724275"/>
          <p14:tracePt t="154811" x="374650" y="3724275"/>
          <p14:tracePt t="154811" x="393700" y="3714750"/>
          <p14:tracePt t="154828" x="428625" y="3706813"/>
          <p14:tracePt t="154844" x="473075" y="3697288"/>
          <p14:tracePt t="154860" x="500063" y="3697288"/>
          <p14:tracePt t="154878" x="517525" y="3687763"/>
          <p14:tracePt t="154894" x="527050" y="3679825"/>
          <p14:tracePt t="154911" x="536575" y="3670300"/>
          <p14:tracePt t="154927" x="554038" y="3670300"/>
          <p14:tracePt t="154944" x="561975" y="3662363"/>
          <p14:tracePt t="154977" x="581025" y="3652838"/>
          <p14:tracePt t="154994" x="588963" y="3635375"/>
          <p14:tracePt t="155010" x="598488" y="3625850"/>
          <p14:tracePt t="155028" x="598488" y="3608388"/>
          <p14:tracePt t="155045" x="598488" y="3598863"/>
          <p14:tracePt t="155060" x="588963" y="3571875"/>
          <p14:tracePt t="155078" x="588963" y="3554413"/>
          <p14:tracePt t="155094" x="581025" y="3544888"/>
          <p14:tracePt t="155111" x="581025" y="3517900"/>
          <p14:tracePt t="155127" x="571500" y="3500438"/>
          <p14:tracePt t="155144" x="554038" y="3465513"/>
          <p14:tracePt t="155160" x="544513" y="3446463"/>
          <p14:tracePt t="155177" x="527050" y="3429000"/>
          <p14:tracePt t="155194" x="517525" y="3429000"/>
          <p14:tracePt t="155211" x="517525" y="3421063"/>
          <p14:tracePt t="155227" x="509588" y="3411538"/>
          <p14:tracePt t="155257" x="500063" y="3402013"/>
          <p14:tracePt t="155273" x="490538" y="3402013"/>
          <p14:tracePt t="155281" x="482600" y="3394075"/>
          <p14:tracePt t="155294" x="473075" y="3394075"/>
          <p14:tracePt t="155311" x="465138" y="3384550"/>
          <p14:tracePt t="155328" x="446088" y="3384550"/>
          <p14:tracePt t="155344" x="438150" y="3384550"/>
          <p14:tracePt t="155360" x="419100" y="3375025"/>
          <p14:tracePt t="155377" x="401638" y="3375025"/>
          <p14:tracePt t="155394" x="393700" y="3375025"/>
          <p14:tracePt t="155427" x="384175" y="3375025"/>
          <p14:tracePt t="155486" x="374650" y="3375025"/>
          <p14:tracePt t="155501" x="366713" y="3375025"/>
          <p14:tracePt t="155508" x="357188" y="3384550"/>
          <p14:tracePt t="155515" x="347663" y="3394075"/>
          <p14:tracePt t="155527" x="339725" y="3402013"/>
          <p14:tracePt t="155544" x="322263" y="3411538"/>
          <p14:tracePt t="155561" x="312738" y="3421063"/>
          <p14:tracePt t="155577" x="295275" y="3446463"/>
          <p14:tracePt t="155594" x="276225" y="3455988"/>
          <p14:tracePt t="155610" x="268288" y="3465513"/>
          <p14:tracePt t="155627" x="258763" y="3482975"/>
          <p14:tracePt t="155644" x="258763" y="3492500"/>
          <p14:tracePt t="155660" x="250825" y="3492500"/>
          <p14:tracePt t="155677" x="231775" y="3509963"/>
          <p14:tracePt t="155694" x="223838" y="3517900"/>
          <p14:tracePt t="155710" x="214313" y="3536950"/>
          <p14:tracePt t="155728" x="214313" y="3554413"/>
          <p14:tracePt t="155744" x="204788" y="3554413"/>
          <p14:tracePt t="155761" x="204788" y="3571875"/>
          <p14:tracePt t="155777" x="196850" y="3581400"/>
          <p14:tracePt t="155794" x="196850" y="3598863"/>
          <p14:tracePt t="155811" x="196850" y="3608388"/>
          <p14:tracePt t="155828" x="196850" y="3616325"/>
          <p14:tracePt t="155844" x="196850" y="3643313"/>
          <p14:tracePt t="155861" x="204788" y="3662363"/>
          <p14:tracePt t="155877" x="223838" y="3670300"/>
          <p14:tracePt t="155894" x="231775" y="3687763"/>
          <p14:tracePt t="155911" x="231775" y="3697288"/>
          <p14:tracePt t="155927" x="241300" y="3706813"/>
          <p14:tracePt t="155944" x="241300" y="3714750"/>
          <p14:tracePt t="155961" x="250825" y="3733800"/>
          <p14:tracePt t="155977" x="258763" y="3733800"/>
          <p14:tracePt t="155994" x="276225" y="3751263"/>
          <p14:tracePt t="156011" x="276225" y="3759200"/>
          <p14:tracePt t="156027" x="285750" y="3768725"/>
          <p14:tracePt t="156044" x="295275" y="3778250"/>
          <p14:tracePt t="156077" x="312738" y="3778250"/>
          <p14:tracePt t="156094" x="330200" y="3795713"/>
          <p14:tracePt t="156111" x="339725" y="3805238"/>
          <p14:tracePt t="156127" x="357188" y="3805238"/>
          <p14:tracePt t="156144" x="366713" y="3805238"/>
          <p14:tracePt t="156161" x="384175" y="3805238"/>
          <p14:tracePt t="156177" x="393700" y="3805238"/>
          <p14:tracePt t="156194" x="401638" y="3805238"/>
          <p14:tracePt t="156211" x="411163" y="3805238"/>
          <p14:tracePt t="156228" x="428625" y="3805238"/>
          <p14:tracePt t="156244" x="446088" y="3795713"/>
          <p14:tracePt t="156261" x="465138" y="3786188"/>
          <p14:tracePt t="156277" x="473075" y="3778250"/>
          <p14:tracePt t="156294" x="490538" y="3768725"/>
          <p14:tracePt t="156311" x="500063" y="3759200"/>
          <p14:tracePt t="156328" x="517525" y="3741738"/>
          <p14:tracePt t="156344" x="527050" y="3741738"/>
          <p14:tracePt t="156361" x="544513" y="3724275"/>
          <p14:tracePt t="156377" x="561975" y="3687763"/>
          <p14:tracePt t="156394" x="581025" y="3643313"/>
          <p14:tracePt t="156411" x="588963" y="3589338"/>
          <p14:tracePt t="156427" x="608013" y="3554413"/>
          <p14:tracePt t="156444" x="615950" y="3517900"/>
          <p14:tracePt t="156461" x="633413" y="3509963"/>
          <p14:tracePt t="156478" x="633413" y="3492500"/>
          <p14:tracePt t="156494" x="633413" y="3465513"/>
          <p14:tracePt t="156511" x="633413" y="3429000"/>
          <p14:tracePt t="156528" x="633413" y="3394075"/>
          <p14:tracePt t="156544" x="633413" y="3384550"/>
          <p14:tracePt t="156561" x="625475" y="3367088"/>
          <p14:tracePt t="156577" x="615950" y="3357563"/>
          <p14:tracePt t="156594" x="615950" y="3340100"/>
          <p14:tracePt t="156611" x="615950" y="3330575"/>
          <p14:tracePt t="156628" x="615950" y="3313113"/>
          <p14:tracePt t="156644" x="608013" y="3303588"/>
          <p14:tracePt t="156661" x="598488" y="3286125"/>
          <p14:tracePt t="156677" x="588963" y="3278188"/>
          <p14:tracePt t="156694" x="581025" y="3259138"/>
          <p14:tracePt t="156711" x="571500" y="3251200"/>
          <p14:tracePt t="156727" x="554038" y="3232150"/>
          <p14:tracePt t="156744" x="536575" y="3224213"/>
          <p14:tracePt t="156761" x="527050" y="3214688"/>
          <p14:tracePt t="156777" x="509588" y="3206750"/>
          <p14:tracePt t="156794" x="500063" y="3197225"/>
          <p14:tracePt t="156811" x="482600" y="3197225"/>
          <p14:tracePt t="156828" x="473075" y="3187700"/>
          <p14:tracePt t="156844" x="465138" y="3187700"/>
          <p14:tracePt t="156861" x="428625" y="3187700"/>
          <p14:tracePt t="156878" x="411163" y="3187700"/>
          <p14:tracePt t="156894" x="393700" y="3187700"/>
          <p14:tracePt t="156927" x="384175" y="3187700"/>
          <p14:tracePt t="156964" x="366713" y="3187700"/>
          <p14:tracePt t="156978" x="357188" y="3197225"/>
          <p14:tracePt t="156986" x="347663" y="3206750"/>
          <p14:tracePt t="157002" x="339725" y="3206750"/>
          <p14:tracePt t="157018" x="339725" y="3214688"/>
          <p14:tracePt t="157029" x="339725" y="3224213"/>
          <p14:tracePt t="157044" x="330200" y="3232150"/>
          <p14:tracePt t="157061" x="322263" y="3251200"/>
          <p14:tracePt t="157078" x="312738" y="3278188"/>
          <p14:tracePt t="157094" x="303213" y="3303588"/>
          <p14:tracePt t="157111" x="295275" y="3367088"/>
          <p14:tracePt t="157128" x="295275" y="3402013"/>
          <p14:tracePt t="157144" x="303213" y="3429000"/>
          <p14:tracePt t="157161" x="322263" y="3446463"/>
          <p14:tracePt t="157177" x="330200" y="3455988"/>
          <p14:tracePt t="157194" x="357188" y="3473450"/>
          <p14:tracePt t="157211" x="384175" y="3492500"/>
          <p14:tracePt t="157227" x="419100" y="3500438"/>
          <p14:tracePt t="157244" x="465138" y="3500438"/>
          <p14:tracePt t="157261" x="509588" y="3500438"/>
          <p14:tracePt t="157278" x="554038" y="3500438"/>
          <p14:tracePt t="157294" x="608013" y="3500438"/>
          <p14:tracePt t="157312" x="633413" y="3500438"/>
          <p14:tracePt t="157329" x="652463" y="3500438"/>
          <p14:tracePt t="157344" x="669925" y="3500438"/>
          <p14:tracePt t="157361" x="679450" y="3500438"/>
          <p14:tracePt t="157377" x="696913" y="3509963"/>
          <p14:tracePt t="157394" x="714375" y="3517900"/>
          <p14:tracePt t="157411" x="723900" y="3517900"/>
          <p14:tracePt t="157427" x="741363" y="3527425"/>
          <p14:tracePt t="157444" x="750888" y="3527425"/>
          <p14:tracePt t="157461" x="768350" y="3527425"/>
          <p14:tracePt t="157478" x="785813" y="3527425"/>
          <p14:tracePt t="157494" x="803275" y="3527425"/>
          <p14:tracePt t="157511" x="812800" y="3527425"/>
          <p14:tracePt t="157527" x="830263" y="3527425"/>
          <p14:tracePt t="157544" x="839788" y="3527425"/>
          <p14:tracePt t="157561" x="857250" y="3527425"/>
          <p14:tracePt t="157578" x="884238" y="3527425"/>
          <p14:tracePt t="157594" x="911225" y="3527425"/>
          <p14:tracePt t="157611" x="928688" y="3527425"/>
          <p14:tracePt t="157628" x="973138" y="3527425"/>
          <p14:tracePt t="157645" x="1000125" y="3527425"/>
          <p14:tracePt t="157661" x="1017588" y="3527425"/>
          <p14:tracePt t="157678" x="1044575" y="3527425"/>
          <p14:tracePt t="157694" x="1071563" y="3536950"/>
          <p14:tracePt t="157711" x="1081088" y="3536950"/>
          <p14:tracePt t="157727" x="1116013" y="3536950"/>
          <p14:tracePt t="157744" x="1133475" y="3536950"/>
          <p14:tracePt t="157761" x="1169988" y="3536950"/>
          <p14:tracePt t="157777" x="1214438" y="3527425"/>
          <p14:tracePt t="157794" x="1250950" y="3517900"/>
          <p14:tracePt t="157811" x="1276350" y="3509963"/>
          <p14:tracePt t="157828" x="1312863" y="3492500"/>
          <p14:tracePt t="157844" x="1330325" y="3492500"/>
          <p14:tracePt t="157861" x="1366838" y="3482975"/>
          <p14:tracePt t="157877" x="1393825" y="3465513"/>
          <p14:tracePt t="157894" x="1428750" y="3455988"/>
          <p14:tracePt t="157911" x="1446213" y="3446463"/>
          <p14:tracePt t="157928" x="1473200" y="3438525"/>
          <p14:tracePt t="157944" x="1509713" y="3421063"/>
          <p14:tracePt t="157961" x="1527175" y="3421063"/>
          <p14:tracePt t="157977" x="1562100" y="3394075"/>
          <p14:tracePt t="157994" x="1571625" y="3394075"/>
          <p14:tracePt t="158027" x="1581150" y="3375025"/>
          <p14:tracePt t="158058" x="1589088" y="3357563"/>
          <p14:tracePt t="158066" x="1589088" y="3349625"/>
          <p14:tracePt t="158077" x="1589088" y="3313113"/>
          <p14:tracePt t="158094" x="1589088" y="3286125"/>
          <p14:tracePt t="158111" x="1589088" y="3268663"/>
          <p14:tracePt t="158127" x="1571625" y="3251200"/>
          <p14:tracePt t="158144" x="1562100" y="3232150"/>
          <p14:tracePt t="158161" x="1562100" y="3224213"/>
          <p14:tracePt t="158177" x="1544638" y="3224213"/>
          <p14:tracePt t="158194" x="1536700" y="3214688"/>
          <p14:tracePt t="158211" x="1517650" y="3206750"/>
          <p14:tracePt t="158227" x="1509713" y="3197225"/>
          <p14:tracePt t="158244" x="1490663" y="3187700"/>
          <p14:tracePt t="158261" x="1473200" y="3187700"/>
          <p14:tracePt t="158278" x="1446213" y="3187700"/>
          <p14:tracePt t="158294" x="1419225" y="3187700"/>
          <p14:tracePt t="158311" x="1401763" y="3197225"/>
          <p14:tracePt t="158329" x="1357313" y="3214688"/>
          <p14:tracePt t="158345" x="1330325" y="3224213"/>
          <p14:tracePt t="158361" x="1285875" y="3241675"/>
          <p14:tracePt t="158378" x="1268413" y="3241675"/>
          <p14:tracePt t="158394" x="1258888" y="3241675"/>
          <p14:tracePt t="158411" x="1250950" y="3241675"/>
          <p14:tracePt t="158427" x="1241425" y="3241675"/>
          <p14:tracePt t="158444" x="1223963" y="3241675"/>
          <p14:tracePt t="158461" x="1214438" y="3241675"/>
          <p14:tracePt t="158477" x="1196975" y="3241675"/>
          <p14:tracePt t="158494" x="1152525" y="3241675"/>
          <p14:tracePt t="158511" x="1089025" y="3241675"/>
          <p14:tracePt t="158528" x="1054100" y="3241675"/>
          <p14:tracePt t="158544" x="1036638" y="3241675"/>
          <p14:tracePt t="158562" x="1017588" y="3232150"/>
          <p14:tracePt t="158577" x="1000125" y="3232150"/>
          <p14:tracePt t="158595" x="990600" y="3232150"/>
          <p14:tracePt t="158611" x="982663" y="3232150"/>
          <p14:tracePt t="158627" x="965200" y="3214688"/>
          <p14:tracePt t="158645" x="955675" y="3214688"/>
          <p14:tracePt t="158662" x="938213" y="3197225"/>
          <p14:tracePt t="158678" x="919163" y="3197225"/>
          <p14:tracePt t="158694" x="901700" y="3187700"/>
          <p14:tracePt t="158711" x="893763" y="3187700"/>
          <p14:tracePt t="158727" x="884238" y="3179763"/>
          <p14:tracePt t="158744" x="866775" y="3179763"/>
          <p14:tracePt t="158761" x="857250" y="3170238"/>
          <p14:tracePt t="158777" x="847725" y="3170238"/>
          <p14:tracePt t="158794" x="839788" y="3170238"/>
          <p14:tracePt t="158811" x="830263" y="3152775"/>
          <p14:tracePt t="158828" x="812800" y="3152775"/>
          <p14:tracePt t="158844" x="795338" y="3143250"/>
          <p14:tracePt t="158861" x="776288" y="3143250"/>
          <p14:tracePt t="158877" x="750888" y="3135313"/>
          <p14:tracePt t="158894" x="731838" y="3135313"/>
          <p14:tracePt t="158911" x="704850" y="3135313"/>
          <p14:tracePt t="158928" x="669925" y="3135313"/>
          <p14:tracePt t="158944" x="642938" y="3135313"/>
          <p14:tracePt t="158961" x="588963" y="3152775"/>
          <p14:tracePt t="158977" x="561975" y="3152775"/>
          <p14:tracePt t="158994" x="517525" y="3152775"/>
          <p14:tracePt t="159011" x="455613" y="3160713"/>
          <p14:tracePt t="159027" x="419100" y="3170238"/>
          <p14:tracePt t="159044" x="411163" y="3179763"/>
          <p14:tracePt t="159061" x="393700" y="3187700"/>
          <p14:tracePt t="159077" x="384175" y="3187700"/>
          <p14:tracePt t="159094" x="374650" y="3187700"/>
          <p14:tracePt t="159127" x="366713" y="3187700"/>
          <p14:tracePt t="159144" x="366713" y="3197225"/>
          <p14:tracePt t="159176" x="357188" y="3206750"/>
          <p14:tracePt t="159206" x="357188" y="3214688"/>
          <p14:tracePt t="159214" x="347663" y="3214688"/>
          <p14:tracePt t="159227" x="330200" y="3232150"/>
          <p14:tracePt t="159244" x="330200" y="3241675"/>
          <p14:tracePt t="159261" x="312738" y="3259138"/>
          <p14:tracePt t="159294" x="303213" y="3268663"/>
          <p14:tracePt t="159348" x="303213" y="3286125"/>
          <p14:tracePt t="159364" x="295275" y="3286125"/>
          <p14:tracePt t="159372" x="285750" y="3303588"/>
          <p14:tracePt t="159379" x="285750" y="3322638"/>
          <p14:tracePt t="159395" x="285750" y="3349625"/>
          <p14:tracePt t="159411" x="285750" y="3357563"/>
          <p14:tracePt t="159428" x="295275" y="3375025"/>
          <p14:tracePt t="159444" x="303213" y="3394075"/>
          <p14:tracePt t="159461" x="322263" y="3411538"/>
          <p14:tracePt t="159478" x="322263" y="3421063"/>
          <p14:tracePt t="159494" x="330200" y="3446463"/>
          <p14:tracePt t="159511" x="347663" y="3465513"/>
          <p14:tracePt t="159528" x="374650" y="3482975"/>
          <p14:tracePt t="159544" x="393700" y="3492500"/>
          <p14:tracePt t="159561" x="411163" y="3500438"/>
          <p14:tracePt t="159578" x="428625" y="3500438"/>
          <p14:tracePt t="159595" x="446088" y="3500438"/>
          <p14:tracePt t="159611" x="465138" y="3509963"/>
          <p14:tracePt t="159628" x="500063" y="3509963"/>
          <p14:tracePt t="159645" x="509588" y="3517900"/>
          <p14:tracePt t="159661" x="517525" y="3517900"/>
          <p14:tracePt t="159678" x="527050" y="3517900"/>
          <p14:tracePt t="159711" x="536575" y="3517900"/>
          <p14:tracePt t="159746" x="544513" y="3517900"/>
          <p14:tracePt t="159754" x="554038" y="3517900"/>
          <p14:tracePt t="159762" x="561975" y="3517900"/>
          <p14:tracePt t="159795" x="571500" y="3517900"/>
          <p14:tracePt t="159801" x="571500" y="3527425"/>
          <p14:tracePt t="159812" x="615950" y="3536950"/>
          <p14:tracePt t="159829" x="660400" y="3554413"/>
          <p14:tracePt t="159844" x="731838" y="3571875"/>
          <p14:tracePt t="159861" x="803275" y="3589338"/>
          <p14:tracePt t="159878" x="866775" y="3608388"/>
          <p14:tracePt t="159895" x="901700" y="3616325"/>
          <p14:tracePt t="159911" x="919163" y="3616325"/>
          <p14:tracePt t="159928" x="928688" y="3616325"/>
          <p14:tracePt t="159944" x="938213" y="3616325"/>
          <p14:tracePt t="159961" x="955675" y="3616325"/>
          <p14:tracePt t="159978" x="965200" y="3616325"/>
          <p14:tracePt t="160011" x="973138" y="3616325"/>
          <p14:tracePt t="160028" x="990600" y="3616325"/>
          <p14:tracePt t="160045" x="1017588" y="3616325"/>
          <p14:tracePt t="160061" x="1054100" y="3616325"/>
          <p14:tracePt t="160078" x="1089025" y="3598863"/>
          <p14:tracePt t="160094" x="1098550" y="3598863"/>
          <p14:tracePt t="160111" x="1108075" y="3598863"/>
          <p14:tracePt t="160192" x="1116013" y="3589338"/>
          <p14:tracePt t="160200" x="1116013" y="3581400"/>
          <p14:tracePt t="160254" x="1108075" y="3581400"/>
          <p14:tracePt t="160340" x="1081088" y="3581400"/>
          <p14:tracePt t="160348" x="1062038" y="3581400"/>
          <p14:tracePt t="160362" x="1054100" y="3589338"/>
          <p14:tracePt t="160378" x="1036638" y="3598863"/>
          <p14:tracePt t="160394" x="1017588" y="3608388"/>
          <p14:tracePt t="160412" x="1009650" y="3608388"/>
          <p14:tracePt t="160428" x="1009650" y="3616325"/>
          <p14:tracePt t="160444" x="990600" y="3625850"/>
          <p14:tracePt t="160461" x="982663" y="3625850"/>
          <p14:tracePt t="160478" x="965200" y="3635375"/>
          <p14:tracePt t="160494" x="955675" y="3643313"/>
          <p14:tracePt t="160511" x="946150" y="3643313"/>
          <p14:tracePt t="160528" x="919163" y="3662363"/>
          <p14:tracePt t="160545" x="919163" y="3670300"/>
          <p14:tracePt t="160561" x="901700" y="3687763"/>
          <p14:tracePt t="160578" x="893763" y="3697288"/>
          <p14:tracePt t="160594" x="874713" y="3714750"/>
          <p14:tracePt t="160611" x="866775" y="3733800"/>
          <p14:tracePt t="160628" x="857250" y="3751263"/>
          <p14:tracePt t="160644" x="847725" y="3768725"/>
          <p14:tracePt t="160662" x="847725" y="3778250"/>
          <p14:tracePt t="160678" x="847725" y="3795713"/>
          <p14:tracePt t="160694" x="847725" y="3805238"/>
          <p14:tracePt t="160711" x="847725" y="3822700"/>
          <p14:tracePt t="160728" x="847725" y="3830638"/>
          <p14:tracePt t="160744" x="847725" y="3849688"/>
          <p14:tracePt t="160761" x="857250" y="3849688"/>
          <p14:tracePt t="160777" x="866775" y="3867150"/>
          <p14:tracePt t="160795" x="874713" y="3876675"/>
          <p14:tracePt t="160811" x="884238" y="3884613"/>
          <p14:tracePt t="160827" x="893763" y="3902075"/>
          <p14:tracePt t="160845" x="893763" y="3921125"/>
          <p14:tracePt t="160861" x="901700" y="3921125"/>
          <p14:tracePt t="160878" x="911225" y="3938588"/>
          <p14:tracePt t="160895" x="928688" y="3938588"/>
          <p14:tracePt t="160912" x="938213" y="3948113"/>
          <p14:tracePt t="160928" x="955675" y="3965575"/>
          <p14:tracePt t="160944" x="965200" y="3973513"/>
          <p14:tracePt t="160961" x="1009650" y="3992563"/>
          <p14:tracePt t="160978" x="1062038" y="4010025"/>
          <p14:tracePt t="160995" x="1108075" y="4019550"/>
          <p14:tracePt t="161011" x="1152525" y="4037013"/>
          <p14:tracePt t="161028" x="1214438" y="4064000"/>
          <p14:tracePt t="161045" x="1231900" y="4071938"/>
          <p14:tracePt t="161061" x="1250950" y="4090988"/>
          <p14:tracePt t="161078" x="1268413" y="4098925"/>
          <p14:tracePt t="161094" x="1276350" y="4108450"/>
          <p14:tracePt t="161111" x="1295400" y="4108450"/>
          <p14:tracePt t="161128" x="1303338" y="4116388"/>
          <p14:tracePt t="161144" x="1322388" y="4116388"/>
          <p14:tracePt t="161161" x="1347788" y="4116388"/>
          <p14:tracePt t="161178" x="1393825" y="4125913"/>
          <p14:tracePt t="161194" x="1438275" y="4135438"/>
          <p14:tracePt t="161211" x="1490663" y="4135438"/>
          <p14:tracePt t="161228" x="1527175" y="4135438"/>
          <p14:tracePt t="161244" x="1554163" y="4135438"/>
          <p14:tracePt t="161261" x="1589088" y="4125913"/>
          <p14:tracePt t="161278" x="1633538" y="4108450"/>
          <p14:tracePt t="161295" x="1660525" y="4108450"/>
          <p14:tracePt t="161311" x="1670050" y="4098925"/>
          <p14:tracePt t="161329" x="1687513" y="4098925"/>
          <p14:tracePt t="161345" x="1697038" y="4081463"/>
          <p14:tracePt t="161361" x="1714500" y="4071938"/>
          <p14:tracePt t="161378" x="1714500" y="4044950"/>
          <p14:tracePt t="161394" x="1731963" y="4037013"/>
          <p14:tracePt t="161412" x="1741488" y="4019550"/>
          <p14:tracePt t="161428" x="1741488" y="3992563"/>
          <p14:tracePt t="161445" x="1741488" y="3973513"/>
          <p14:tracePt t="161461" x="1724025" y="3948113"/>
          <p14:tracePt t="161478" x="1714500" y="3921125"/>
          <p14:tracePt t="161494" x="1697038" y="3876675"/>
          <p14:tracePt t="161511" x="1670050" y="3830638"/>
          <p14:tracePt t="161528" x="1643063" y="3805238"/>
          <p14:tracePt t="161545" x="1616075" y="3778250"/>
          <p14:tracePt t="161562" x="1598613" y="3759200"/>
          <p14:tracePt t="161578" x="1589088" y="3741738"/>
          <p14:tracePt t="161595" x="1571625" y="3741738"/>
          <p14:tracePt t="161611" x="1562100" y="3724275"/>
          <p14:tracePt t="161628" x="1544638" y="3714750"/>
          <p14:tracePt t="161645" x="1527175" y="3706813"/>
          <p14:tracePt t="161662" x="1500188" y="3697288"/>
          <p14:tracePt t="161678" x="1455738" y="3697288"/>
          <p14:tracePt t="161695" x="1428750" y="3687763"/>
          <p14:tracePt t="161711" x="1411288" y="3687763"/>
          <p14:tracePt t="161728" x="1393825" y="3687763"/>
          <p14:tracePt t="161745" x="1384300" y="3687763"/>
          <p14:tracePt t="161761" x="1366838" y="3687763"/>
          <p14:tracePt t="161779" x="1339850" y="3687763"/>
          <p14:tracePt t="161795" x="1303338" y="3687763"/>
          <p14:tracePt t="161811" x="1295400" y="3687763"/>
          <p14:tracePt t="161828" x="1285875" y="3697288"/>
          <p14:tracePt t="161845" x="1268413" y="3697288"/>
          <p14:tracePt t="161878" x="1276350" y="3697288"/>
          <p14:tracePt t="162209" x="1285875" y="3697288"/>
          <p14:tracePt t="162225" x="1295400" y="3697288"/>
          <p14:tracePt t="162233" x="1303338" y="3687763"/>
          <p14:tracePt t="162245" x="1339850" y="3679825"/>
          <p14:tracePt t="162261" x="1374775" y="3679825"/>
          <p14:tracePt t="162278" x="1455738" y="3662363"/>
          <p14:tracePt t="162295" x="1517650" y="3643313"/>
          <p14:tracePt t="162311" x="1571625" y="3625850"/>
          <p14:tracePt t="162329" x="1633538" y="3608388"/>
          <p14:tracePt t="162345" x="1697038" y="3589338"/>
          <p14:tracePt t="162362" x="1741488" y="3571875"/>
          <p14:tracePt t="162378" x="1768475" y="3571875"/>
          <p14:tracePt t="162395" x="1795463" y="3571875"/>
          <p14:tracePt t="162411" x="1803400" y="3571875"/>
          <p14:tracePt t="162428" x="1822450" y="3563938"/>
          <p14:tracePt t="162445" x="1839913" y="3544888"/>
          <p14:tracePt t="162461" x="1857375" y="3536950"/>
          <p14:tracePt t="162478" x="1874838" y="3527425"/>
          <p14:tracePt t="162496" x="1901825" y="3517900"/>
          <p14:tracePt t="162511" x="1919288" y="3517900"/>
          <p14:tracePt t="162528" x="1938338" y="3517900"/>
          <p14:tracePt t="162545" x="1946275" y="3517900"/>
          <p14:tracePt t="162561" x="1965325" y="3517900"/>
          <p14:tracePt t="162578" x="1973263" y="3509963"/>
          <p14:tracePt t="162594" x="1990725" y="3500438"/>
          <p14:tracePt t="162611" x="2000250" y="3500438"/>
          <p14:tracePt t="162628" x="2009775" y="3500438"/>
          <p14:tracePt t="162645" x="2036763" y="3500438"/>
          <p14:tracePt t="162661" x="2071688" y="3492500"/>
          <p14:tracePt t="162679" x="2116138" y="3482975"/>
          <p14:tracePt t="162696" x="2170113" y="3465513"/>
          <p14:tracePt t="162711" x="2197100" y="3446463"/>
          <p14:tracePt t="162728" x="2232025" y="3438525"/>
          <p14:tracePt t="162745" x="2268538" y="3429000"/>
          <p14:tracePt t="162762" x="2303463" y="3421063"/>
          <p14:tracePt t="162778" x="2339975" y="3411538"/>
          <p14:tracePt t="162795" x="2411413" y="3384550"/>
          <p14:tracePt t="162812" x="2438400" y="3384550"/>
          <p14:tracePt t="162829" x="2446338" y="3384550"/>
          <p14:tracePt t="162845" x="2465388" y="3367088"/>
          <p14:tracePt t="162862" x="2473325" y="3357563"/>
          <p14:tracePt t="162878" x="2482850" y="3349625"/>
          <p14:tracePt t="162895" x="2509838" y="3330575"/>
          <p14:tracePt t="162911" x="2517775" y="3330575"/>
          <p14:tracePt t="162928" x="2536825" y="3322638"/>
          <p14:tracePt t="162945" x="2554288" y="3303588"/>
          <p14:tracePt t="162961" x="2562225" y="3295650"/>
          <p14:tracePt t="162978" x="2581275" y="3286125"/>
          <p14:tracePt t="162995" x="2589213" y="3278188"/>
          <p14:tracePt t="163011" x="2608263" y="3268663"/>
          <p14:tracePt t="163028" x="2625725" y="3268663"/>
          <p14:tracePt t="163045" x="2643188" y="3268663"/>
          <p14:tracePt t="163062" x="2652713" y="3268663"/>
          <p14:tracePt t="163095" x="2660650" y="3268663"/>
          <p14:tracePt t="163112" x="2670175" y="3268663"/>
          <p14:tracePt t="163128" x="2687638" y="3278188"/>
          <p14:tracePt t="163145" x="2714625" y="3278188"/>
          <p14:tracePt t="163162" x="2732088" y="3286125"/>
          <p14:tracePt t="163178" x="2751138" y="3303588"/>
          <p14:tracePt t="163195" x="2768600" y="3322638"/>
          <p14:tracePt t="163212" x="2776538" y="3330575"/>
          <p14:tracePt t="163228" x="2795588" y="3349625"/>
          <p14:tracePt t="163245" x="2822575" y="3357563"/>
          <p14:tracePt t="163261" x="2857500" y="3367088"/>
          <p14:tracePt t="163278" x="2901950" y="3384550"/>
          <p14:tracePt t="163295" x="2928938" y="3384550"/>
          <p14:tracePt t="163312" x="2982913" y="3394075"/>
          <p14:tracePt t="163328" x="3027363" y="3394075"/>
          <p14:tracePt t="163346" x="3089275" y="3384550"/>
          <p14:tracePt t="163362" x="3152775" y="3375025"/>
          <p14:tracePt t="163378" x="3276600" y="3367088"/>
          <p14:tracePt t="163395" x="3411538" y="3340100"/>
          <p14:tracePt t="163412" x="3544888" y="3322638"/>
          <p14:tracePt t="163428" x="3608388" y="3322638"/>
          <p14:tracePt t="163445" x="3679825" y="3322638"/>
          <p14:tracePt t="163461" x="3687763" y="3322638"/>
          <p14:tracePt t="163478" x="3705225" y="3322638"/>
          <p14:tracePt t="163496" x="3714750" y="3322638"/>
          <p14:tracePt t="163511" x="3732213" y="3330575"/>
          <p14:tracePt t="163545" x="3751263" y="3330575"/>
          <p14:tracePt t="163578" x="3751263" y="3340100"/>
          <p14:tracePt t="163657" x="3751263" y="3349625"/>
          <p14:tracePt t="163805" x="3741738" y="3357563"/>
          <p14:tracePt t="163829" x="3732213" y="3357563"/>
          <p14:tracePt t="163835" x="3724275" y="3367088"/>
          <p14:tracePt t="163845" x="3697288" y="3367088"/>
          <p14:tracePt t="163861" x="3679825" y="3375025"/>
          <p14:tracePt t="163878" x="3660775" y="3394075"/>
          <p14:tracePt t="163895" x="3652838" y="3402013"/>
          <p14:tracePt t="163911" x="3625850" y="3429000"/>
          <p14:tracePt t="163928" x="3608388" y="3438525"/>
          <p14:tracePt t="163945" x="3581400" y="3455988"/>
          <p14:tracePt t="163962" x="3571875" y="3473450"/>
          <p14:tracePt t="163978" x="3554413" y="3482975"/>
          <p14:tracePt t="163995" x="3544888" y="3500438"/>
          <p14:tracePt t="164011" x="3544888" y="3509963"/>
          <p14:tracePt t="164028" x="3544888" y="3517900"/>
          <p14:tracePt t="164045" x="3536950" y="3544888"/>
          <p14:tracePt t="164061" x="3527425" y="3554413"/>
          <p14:tracePt t="164078" x="3527425" y="3571875"/>
          <p14:tracePt t="164095" x="3527425" y="3589338"/>
          <p14:tracePt t="164128" x="3527425" y="3598863"/>
          <p14:tracePt t="164144" x="3527425" y="3608388"/>
          <p14:tracePt t="164161" x="3527425" y="3616325"/>
          <p14:tracePt t="164219" x="3527425" y="3635375"/>
          <p14:tracePt t="164227" x="3527425" y="3643313"/>
          <p14:tracePt t="164235" x="3517900" y="3670300"/>
          <p14:tracePt t="164244" x="3517900" y="3687763"/>
          <p14:tracePt t="164261" x="3517900" y="3697288"/>
          <p14:tracePt t="164295" x="3517900" y="3706813"/>
          <p14:tracePt t="164391" x="3517900" y="3714750"/>
          <p14:tracePt t="164415" x="3517900" y="3724275"/>
          <p14:tracePt t="164423" x="3517900" y="3733800"/>
          <p14:tracePt t="164431" x="3509963" y="3733800"/>
          <p14:tracePt t="164555" x="3500438" y="3733800"/>
          <p14:tracePt t="172236" x="3473450" y="3751263"/>
          <p14:tracePt t="172290" x="3446463" y="3778250"/>
          <p14:tracePt t="172298" x="3411538" y="3805238"/>
          <p14:tracePt t="172312" x="3295650" y="3849688"/>
          <p14:tracePt t="172329" x="3170238" y="3867150"/>
          <p14:tracePt t="172347" x="3125788" y="3867150"/>
          <p14:tracePt t="172363" x="3071813" y="3849688"/>
          <p14:tracePt t="172379" x="3027363" y="3830638"/>
          <p14:tracePt t="172396" x="2973388" y="3795713"/>
          <p14:tracePt t="172413" x="2901950" y="3759200"/>
          <p14:tracePt t="172429" x="2705100" y="3679825"/>
          <p14:tracePt t="172447" x="2562225" y="3616325"/>
          <p14:tracePt t="172463" x="2455863" y="3536950"/>
          <p14:tracePt t="172479" x="2393950" y="3482975"/>
          <p14:tracePt t="172496" x="2276475" y="3411538"/>
          <p14:tracePt t="172512" x="2170113" y="3322638"/>
          <p14:tracePt t="172530" x="2044700" y="3214688"/>
          <p14:tracePt t="172546" x="1938338" y="3098800"/>
          <p14:tracePt t="172563" x="1803400" y="2965450"/>
          <p14:tracePt t="172579" x="1687513" y="2786063"/>
          <p14:tracePt t="172597" x="1490663" y="2589213"/>
          <p14:tracePt t="172613" x="1357313" y="2500313"/>
          <p14:tracePt t="172629" x="1223963" y="2401888"/>
          <p14:tracePt t="172646" x="1089025" y="2322513"/>
          <p14:tracePt t="172662" x="1027113" y="2278063"/>
          <p14:tracePt t="172679" x="982663" y="2251075"/>
          <p14:tracePt t="172696" x="955675" y="2214563"/>
          <p14:tracePt t="172713" x="938213" y="2187575"/>
          <p14:tracePt t="172729" x="928688" y="2170113"/>
          <p14:tracePt t="172746" x="919163" y="2160588"/>
          <p14:tracePt t="172762" x="911225" y="2152650"/>
          <p14:tracePt t="172795" x="901700" y="2152650"/>
          <p14:tracePt t="172815" x="901700" y="2143125"/>
          <p14:tracePt t="172831" x="893763" y="2143125"/>
          <p14:tracePt t="172846" x="919163" y="2143125"/>
          <p14:tracePt t="172995" x="955675" y="2152650"/>
          <p14:tracePt t="173003" x="982663" y="2152650"/>
          <p14:tracePt t="173012" x="1027113" y="2143125"/>
          <p14:tracePt t="173029" x="1098550" y="2125663"/>
          <p14:tracePt t="173046" x="1160463" y="2108200"/>
          <p14:tracePt t="173063" x="1204913" y="2108200"/>
          <p14:tracePt t="173079" x="1231900" y="2108200"/>
          <p14:tracePt t="173096" x="1241425" y="2108200"/>
          <p14:tracePt t="173113" x="1250950" y="2108200"/>
          <p14:tracePt t="173129" x="1258888" y="2108200"/>
          <p14:tracePt t="173291" x="1303338" y="2108200"/>
          <p14:tracePt t="173299" x="1411288" y="2098675"/>
          <p14:tracePt t="173312" x="1652588" y="2063750"/>
          <p14:tracePt t="173312" x="1785938" y="2054225"/>
          <p14:tracePt t="173331" x="1911350" y="2036763"/>
          <p14:tracePt t="173346" x="2339975" y="2027238"/>
          <p14:tracePt t="173363" x="2660650" y="2000250"/>
          <p14:tracePt t="173380" x="3017838" y="1973263"/>
          <p14:tracePt t="173396" x="3268663" y="1973263"/>
          <p14:tracePt t="173413" x="3616325" y="2000250"/>
          <p14:tracePt t="173429" x="4054475" y="2017713"/>
          <p14:tracePt t="173446" x="4348163" y="2017713"/>
          <p14:tracePt t="173463" x="4751388" y="1992313"/>
          <p14:tracePt t="173480" x="4992688" y="1992313"/>
          <p14:tracePt t="173496" x="5180013" y="1992313"/>
          <p14:tracePt t="173513" x="5330825" y="2000250"/>
          <p14:tracePt t="173530" x="5500688" y="2027238"/>
          <p14:tracePt t="173546" x="5581650" y="2027238"/>
          <p14:tracePt t="173563" x="5653088" y="2027238"/>
          <p14:tracePt t="173579" x="5688013" y="2036763"/>
          <p14:tracePt t="173596" x="5707063" y="2044700"/>
          <p14:tracePt t="173613" x="5724525" y="2044700"/>
          <p14:tracePt t="173629" x="5732463" y="2044700"/>
          <p14:tracePt t="173663" x="5741988" y="2044700"/>
          <p14:tracePt t="174565" x="5751513" y="2044700"/>
          <p14:tracePt t="174903" x="5768975" y="2036763"/>
          <p14:tracePt t="174919" x="5778500" y="2027238"/>
          <p14:tracePt t="174927" x="5795963" y="2027238"/>
          <p14:tracePt t="174935" x="5822950" y="2017713"/>
          <p14:tracePt t="174946" x="5867400" y="2009775"/>
          <p14:tracePt t="174963" x="5929313" y="2000250"/>
          <p14:tracePt t="174980" x="5956300" y="2000250"/>
          <p14:tracePt t="174996" x="5973763" y="2000250"/>
          <p14:tracePt t="175029" x="5965825" y="2000250"/>
          <p14:tracePt t="175113" x="5956300" y="2000250"/>
          <p14:tracePt t="175130" x="5946775" y="2000250"/>
          <p14:tracePt t="175137" x="5938838" y="1992313"/>
          <p14:tracePt t="175146" x="5911850" y="1982788"/>
          <p14:tracePt t="175163" x="5894388" y="1973263"/>
          <p14:tracePt t="175180" x="5867400" y="1965325"/>
          <p14:tracePt t="175196" x="5830888" y="1965325"/>
          <p14:tracePt t="175213" x="5822950" y="1965325"/>
          <p14:tracePt t="175230" x="5813425" y="1955800"/>
          <p14:tracePt t="175246" x="5768975" y="1946275"/>
          <p14:tracePt t="175263" x="5707063" y="1938338"/>
          <p14:tracePt t="175279" x="5661025" y="1920875"/>
          <p14:tracePt t="175296" x="5626100" y="1920875"/>
          <p14:tracePt t="175313" x="5608638" y="1920875"/>
          <p14:tracePt t="175329" x="5599113" y="1920875"/>
          <p14:tracePt t="175347" x="5581650" y="1920875"/>
          <p14:tracePt t="175364" x="5572125" y="1920875"/>
          <p14:tracePt t="175380" x="5554663" y="1911350"/>
          <p14:tracePt t="175396" x="5510213" y="1901825"/>
          <p14:tracePt t="175413" x="5483225" y="1901825"/>
          <p14:tracePt t="175430" x="5465763" y="1901825"/>
          <p14:tracePt t="175446" x="5446713" y="1901825"/>
          <p14:tracePt t="175463" x="5438775" y="1901825"/>
          <p14:tracePt t="175479" x="5421313" y="1901825"/>
          <p14:tracePt t="175496" x="5402263" y="1901825"/>
          <p14:tracePt t="175513" x="5349875" y="1920875"/>
          <p14:tracePt t="175530" x="5322888" y="1928813"/>
          <p14:tracePt t="175546" x="5295900" y="1928813"/>
          <p14:tracePt t="175563" x="5268913" y="1928813"/>
          <p14:tracePt t="175580" x="5251450" y="1938338"/>
          <p14:tracePt t="175596" x="5241925" y="1938338"/>
          <p14:tracePt t="175613" x="5214938" y="1938338"/>
          <p14:tracePt t="175646" x="5207000" y="1938338"/>
          <p14:tracePt t="175663" x="5214938" y="1938338"/>
          <p14:tracePt t="175779" x="5224463" y="1938338"/>
          <p14:tracePt t="175809" x="5232400" y="1938338"/>
          <p14:tracePt t="175817" x="5241925" y="1938338"/>
          <p14:tracePt t="175833" x="5251450" y="1938338"/>
          <p14:tracePt t="175846" x="5286375" y="1928813"/>
          <p14:tracePt t="175863" x="5322888" y="1928813"/>
          <p14:tracePt t="175880" x="5402263" y="1911350"/>
          <p14:tracePt t="175896" x="5465763" y="1893888"/>
          <p14:tracePt t="175913" x="5527675" y="1884363"/>
          <p14:tracePt t="175930" x="5564188" y="1874838"/>
          <p14:tracePt t="175946" x="5599113" y="1866900"/>
          <p14:tracePt t="175963" x="5616575" y="1866900"/>
          <p14:tracePt t="175980" x="5626100" y="1866900"/>
          <p14:tracePt t="175997" x="5643563" y="1866900"/>
          <p14:tracePt t="176013" x="5670550" y="1866900"/>
          <p14:tracePt t="176030" x="5697538" y="1857375"/>
          <p14:tracePt t="176046" x="5715000" y="1857375"/>
          <p14:tracePt t="176063" x="5732463" y="1857375"/>
          <p14:tracePt t="176080" x="5751513" y="1857375"/>
          <p14:tracePt t="176096" x="5778500" y="1857375"/>
          <p14:tracePt t="176113" x="5795963" y="1857375"/>
          <p14:tracePt t="176129" x="5822950" y="1857375"/>
          <p14:tracePt t="176146" x="5840413" y="1857375"/>
          <p14:tracePt t="176163" x="5849938" y="1857375"/>
          <p14:tracePt t="176179" x="5857875" y="1857375"/>
          <p14:tracePt t="176196" x="5867400" y="1857375"/>
          <p14:tracePt t="176213" x="5884863" y="1857375"/>
          <p14:tracePt t="176230" x="5894388" y="1857375"/>
          <p14:tracePt t="176246" x="5902325" y="1857375"/>
          <p14:tracePt t="176263" x="5929313" y="1857375"/>
          <p14:tracePt t="176296" x="5938838" y="1857375"/>
          <p14:tracePt t="176397" x="5946775" y="1857375"/>
          <p14:tracePt t="176505" x="5956300" y="1857375"/>
          <p14:tracePt t="176529" x="5965825" y="1849438"/>
          <p14:tracePt t="176537" x="5973763" y="1830388"/>
          <p14:tracePt t="176546" x="5983288" y="1822450"/>
          <p14:tracePt t="176563" x="6000750" y="1795463"/>
          <p14:tracePt t="176580" x="6010275" y="1768475"/>
          <p14:tracePt t="176596" x="6010275" y="1751013"/>
          <p14:tracePt t="176613" x="6010275" y="1724025"/>
          <p14:tracePt t="176630" x="5983288" y="1687513"/>
          <p14:tracePt t="176647" x="5921375" y="1643063"/>
          <p14:tracePt t="176663" x="5867400" y="1616075"/>
          <p14:tracePt t="176680" x="5822950" y="1598613"/>
          <p14:tracePt t="176696" x="5768975" y="1589088"/>
          <p14:tracePt t="176713" x="5724525" y="1589088"/>
          <p14:tracePt t="176730" x="5707063" y="1589088"/>
          <p14:tracePt t="176746" x="5661025" y="1608138"/>
          <p14:tracePt t="176764" x="5643563" y="1633538"/>
          <p14:tracePt t="176780" x="5635625" y="1643063"/>
          <p14:tracePt t="176796" x="5635625" y="1670050"/>
          <p14:tracePt t="176813" x="5661025" y="1714500"/>
          <p14:tracePt t="176830" x="5715000" y="1741488"/>
          <p14:tracePt t="176847" x="5803900" y="1758950"/>
          <p14:tracePt t="176863" x="5911850" y="1776413"/>
          <p14:tracePt t="176880" x="5992813" y="1776413"/>
          <p14:tracePt t="176896" x="6072188" y="1776413"/>
          <p14:tracePt t="176913" x="6108700" y="1776413"/>
          <p14:tracePt t="176930" x="6143625" y="1776413"/>
          <p14:tracePt t="176947" x="6180138" y="1776413"/>
          <p14:tracePt t="176963" x="6224588" y="1776413"/>
          <p14:tracePt t="176980" x="6269038" y="1768475"/>
          <p14:tracePt t="176996" x="6303963" y="1768475"/>
          <p14:tracePt t="177013" x="6340475" y="1768475"/>
          <p14:tracePt t="177031" x="6367463" y="1768475"/>
          <p14:tracePt t="177046" x="6375400" y="1768475"/>
          <p14:tracePt t="177063" x="6394450" y="1768475"/>
          <p14:tracePt t="177080" x="6402388" y="1768475"/>
          <p14:tracePt t="177096" x="6421438" y="1768475"/>
          <p14:tracePt t="177113" x="6429375" y="1768475"/>
          <p14:tracePt t="177130" x="6446838" y="1768475"/>
          <p14:tracePt t="177146" x="6456363" y="1768475"/>
          <p14:tracePt t="177163" x="6473825" y="1768475"/>
          <p14:tracePt t="177180" x="6492875" y="1768475"/>
          <p14:tracePt t="177196" x="6518275" y="1768475"/>
          <p14:tracePt t="177213" x="6527800" y="1768475"/>
          <p14:tracePt t="177230" x="6537325" y="1758950"/>
          <p14:tracePt t="177246" x="6554788" y="1758950"/>
          <p14:tracePt t="177263" x="6564313" y="1758950"/>
          <p14:tracePt t="177280" x="6572250" y="1758950"/>
          <p14:tracePt t="177296" x="6589713" y="1758950"/>
          <p14:tracePt t="177313" x="6608763" y="1758950"/>
          <p14:tracePt t="177330" x="6635750" y="1758950"/>
          <p14:tracePt t="177347" x="6653213" y="1758950"/>
          <p14:tracePt t="177363" x="6670675" y="1758950"/>
          <p14:tracePt t="177380" x="6688138" y="1751013"/>
          <p14:tracePt t="177396" x="6697663" y="1751013"/>
          <p14:tracePt t="177413" x="6715125" y="1751013"/>
          <p14:tracePt t="177430" x="6724650" y="1751013"/>
          <p14:tracePt t="177447" x="6732588" y="1751013"/>
          <p14:tracePt t="177463" x="6751638" y="1751013"/>
          <p14:tracePt t="177496" x="6759575" y="1751013"/>
          <p14:tracePt t="177513" x="6769100" y="1751013"/>
          <p14:tracePt t="177531" x="6778625" y="1751013"/>
          <p14:tracePt t="177553" x="6786563" y="1751013"/>
          <p14:tracePt t="177577" x="6796088" y="1751013"/>
          <p14:tracePt t="177593" x="6804025" y="1751013"/>
          <p14:tracePt t="177601" x="6813550" y="1751013"/>
          <p14:tracePt t="177631" x="6823075" y="1751013"/>
          <p14:tracePt t="177647" x="6831013" y="1751013"/>
          <p14:tracePt t="177687" x="6840538" y="1751013"/>
          <p14:tracePt t="177693" x="6850063" y="1751013"/>
          <p14:tracePt t="177709" x="6858000" y="1751013"/>
          <p14:tracePt t="177725" x="6867525" y="1751013"/>
          <p14:tracePt t="177741" x="6884988" y="1751013"/>
          <p14:tracePt t="177976" x="6894513" y="1751013"/>
          <p14:tracePt t="177983" x="6902450" y="1751013"/>
          <p14:tracePt t="177999" x="6911975" y="1751013"/>
          <p14:tracePt t="178013" x="6929438" y="1751013"/>
          <p14:tracePt t="178046" x="6938963" y="1751013"/>
          <p14:tracePt t="178069" x="6938963" y="1741488"/>
          <p14:tracePt t="178085" x="6946900" y="1731963"/>
          <p14:tracePt t="178096" x="6956425" y="1731963"/>
          <p14:tracePt t="178113" x="6956425" y="1724025"/>
          <p14:tracePt t="178130" x="6965950" y="1724025"/>
          <p14:tracePt t="178188" x="6956425" y="1724025"/>
          <p14:tracePt t="178344" x="6946900" y="1724025"/>
          <p14:tracePt t="178352" x="6938963" y="1724025"/>
          <p14:tracePt t="178363" x="6929438" y="1724025"/>
          <p14:tracePt t="178380" x="6911975" y="1731963"/>
          <p14:tracePt t="178397" x="6894513" y="1741488"/>
          <p14:tracePt t="178413" x="6875463" y="1741488"/>
          <p14:tracePt t="178430" x="6867525" y="1751013"/>
          <p14:tracePt t="178446" x="6858000" y="1758950"/>
          <p14:tracePt t="178463" x="6850063" y="1758950"/>
          <p14:tracePt t="178496" x="6850063" y="1768475"/>
          <p14:tracePt t="178672" x="6858000" y="1768475"/>
          <p14:tracePt t="178680" x="6867525" y="1768475"/>
          <p14:tracePt t="178696" x="6875463" y="1768475"/>
          <p14:tracePt t="178704" x="6884988" y="1768475"/>
          <p14:tracePt t="178713" x="6894513" y="1768475"/>
          <p14:tracePt t="178730" x="6911975" y="1768475"/>
          <p14:tracePt t="178747" x="6938963" y="1768475"/>
          <p14:tracePt t="178763" x="6946900" y="1768475"/>
          <p14:tracePt t="178781" x="6956425" y="1768475"/>
          <p14:tracePt t="178797" x="6973888" y="1768475"/>
          <p14:tracePt t="178813" x="6983413" y="1768475"/>
          <p14:tracePt t="178831" x="7000875" y="1768475"/>
          <p14:tracePt t="178847" x="7010400" y="1768475"/>
          <p14:tracePt t="178864" x="7027863" y="1768475"/>
          <p14:tracePt t="178880" x="7037388" y="1768475"/>
          <p14:tracePt t="178897" x="7045325" y="1768475"/>
          <p14:tracePt t="178913" x="7072313" y="1768475"/>
          <p14:tracePt t="178930" x="7081838" y="1768475"/>
          <p14:tracePt t="178947" x="7089775" y="1768475"/>
          <p14:tracePt t="178963" x="7108825" y="1768475"/>
          <p14:tracePt t="178980" x="7116763" y="1768475"/>
          <p14:tracePt t="178997" x="7135813" y="1768475"/>
          <p14:tracePt t="179013" x="7143750" y="1776413"/>
          <p14:tracePt t="179030" x="7161213" y="1776413"/>
          <p14:tracePt t="179047" x="7188200" y="1776413"/>
          <p14:tracePt t="179064" x="7242175" y="1768475"/>
          <p14:tracePt t="179080" x="7296150" y="1751013"/>
          <p14:tracePt t="179097" x="7331075" y="1741488"/>
          <p14:tracePt t="179113" x="7367588" y="1741488"/>
          <p14:tracePt t="179130" x="7421563" y="1731963"/>
          <p14:tracePt t="179147" x="7473950" y="1731963"/>
          <p14:tracePt t="179163" x="7554913" y="1731963"/>
          <p14:tracePt t="179180" x="7616825" y="1731963"/>
          <p14:tracePt t="179196" x="7661275" y="1731963"/>
          <p14:tracePt t="179213" x="7707313" y="1751013"/>
          <p14:tracePt t="179230" x="7732713" y="1758950"/>
          <p14:tracePt t="179247" x="7742238" y="1758950"/>
          <p14:tracePt t="179263" x="7759700" y="1768475"/>
          <p14:tracePt t="179280" x="7786688" y="1776413"/>
          <p14:tracePt t="179297" x="7823200" y="1776413"/>
          <p14:tracePt t="179313" x="7875588" y="1776413"/>
          <p14:tracePt t="179330" x="7894638" y="1776413"/>
          <p14:tracePt t="179347" x="7921625" y="1776413"/>
          <p14:tracePt t="179364" x="7929563" y="1776413"/>
          <p14:tracePt t="179381" x="7947025" y="1776413"/>
          <p14:tracePt t="179397" x="7966075" y="1776413"/>
          <p14:tracePt t="179414" x="7993063" y="1776413"/>
          <p14:tracePt t="179430" x="8001000" y="1776413"/>
          <p14:tracePt t="179447" x="8018463" y="1776413"/>
          <p14:tracePt t="179480" x="8027988" y="1776413"/>
          <p14:tracePt t="179497" x="8037513" y="1776413"/>
          <p14:tracePt t="179610" x="8027988" y="1776413"/>
          <p14:tracePt t="179672" x="8010525" y="1776413"/>
          <p14:tracePt t="179680" x="8001000" y="1776413"/>
          <p14:tracePt t="179688" x="7993063" y="1776413"/>
          <p14:tracePt t="179697" x="7966075" y="1776413"/>
          <p14:tracePt t="179713" x="7947025" y="1776413"/>
          <p14:tracePt t="179730" x="7921625" y="1776413"/>
          <p14:tracePt t="179747" x="7894638" y="1776413"/>
          <p14:tracePt t="179763" x="7840663" y="1776413"/>
          <p14:tracePt t="179780" x="7778750" y="1785938"/>
          <p14:tracePt t="179797" x="7707313" y="1803400"/>
          <p14:tracePt t="179813" x="7518400" y="1822450"/>
          <p14:tracePt t="179831" x="7456488" y="1839913"/>
          <p14:tracePt t="179847" x="7385050" y="1857375"/>
          <p14:tracePt t="179863" x="7323138" y="1857375"/>
          <p14:tracePt t="179880" x="7286625" y="1857375"/>
          <p14:tracePt t="179897" x="7269163" y="1849438"/>
          <p14:tracePt t="179913" x="7224713" y="1812925"/>
          <p14:tracePt t="179930" x="7197725" y="1803400"/>
          <p14:tracePt t="179947" x="7197725" y="1795463"/>
          <p14:tracePt t="182226" x="7188200" y="1795463"/>
          <p14:tracePt t="182661" x="7180263" y="1803400"/>
          <p14:tracePt t="182668" x="7161213" y="1839913"/>
          <p14:tracePt t="182684" x="7153275" y="1884363"/>
          <p14:tracePt t="182697" x="7143750" y="1946275"/>
          <p14:tracePt t="182714" x="7143750" y="1965325"/>
          <p14:tracePt t="182731" x="7143750" y="1973263"/>
          <p14:tracePt t="182747" x="7126288" y="1992313"/>
          <p14:tracePt t="182764" x="7116763" y="2000250"/>
          <p14:tracePt t="182780" x="7081838" y="2044700"/>
          <p14:tracePt t="182797" x="7010400" y="2098675"/>
          <p14:tracePt t="182814" x="6929438" y="2160588"/>
          <p14:tracePt t="182830" x="6867525" y="2179638"/>
          <p14:tracePt t="182847" x="6823075" y="2187575"/>
          <p14:tracePt t="182864" x="6751638" y="2214563"/>
          <p14:tracePt t="182880" x="6697663" y="2224088"/>
          <p14:tracePt t="182897" x="6653213" y="2241550"/>
          <p14:tracePt t="182914" x="6599238" y="2259013"/>
          <p14:tracePt t="182930" x="6554788" y="2278063"/>
          <p14:tracePt t="182947" x="6492875" y="2295525"/>
          <p14:tracePt t="182964" x="6323013" y="2322513"/>
          <p14:tracePt t="182982" x="6170613" y="2339975"/>
          <p14:tracePt t="182997" x="6000750" y="2339975"/>
          <p14:tracePt t="183014" x="5867400" y="2357438"/>
          <p14:tracePt t="183031" x="5741988" y="2384425"/>
          <p14:tracePt t="183047" x="5670550" y="2401888"/>
          <p14:tracePt t="183064" x="5608638" y="2420938"/>
          <p14:tracePt t="183080" x="5572125" y="2420938"/>
          <p14:tracePt t="183097" x="5537200" y="2420938"/>
          <p14:tracePt t="183114" x="5500688" y="2420938"/>
          <p14:tracePt t="183131" x="5473700" y="2420938"/>
          <p14:tracePt t="183147" x="5456238" y="2420938"/>
          <p14:tracePt t="183164" x="5421313" y="2428875"/>
          <p14:tracePt t="183180" x="5367338" y="2446338"/>
          <p14:tracePt t="183197" x="5322888" y="2455863"/>
          <p14:tracePt t="183214" x="5224463" y="2455863"/>
          <p14:tracePt t="183231" x="5160963" y="2455863"/>
          <p14:tracePt t="183247" x="5116513" y="2455863"/>
          <p14:tracePt t="183264" x="5108575" y="2455863"/>
          <p14:tracePt t="183281" x="5089525" y="2455863"/>
          <p14:tracePt t="183297" x="5081588" y="2455863"/>
          <p14:tracePt t="183331" x="5099050" y="2455863"/>
          <p14:tracePt t="183504" x="5108575" y="2455863"/>
          <p14:tracePt t="183513" x="5126038" y="2455863"/>
          <p14:tracePt t="183520" x="5135563" y="2455863"/>
          <p14:tracePt t="183530" x="5180013" y="2455863"/>
          <p14:tracePt t="183548" x="5224463" y="2455863"/>
          <p14:tracePt t="183564" x="5268913" y="2455863"/>
          <p14:tracePt t="183581" x="5322888" y="2455863"/>
          <p14:tracePt t="183598" x="5384800" y="2455863"/>
          <p14:tracePt t="183614" x="5483225" y="2455863"/>
          <p14:tracePt t="183631" x="5545138" y="2455863"/>
          <p14:tracePt t="183647" x="5599113" y="2455863"/>
          <p14:tracePt t="183664" x="5653088" y="2455863"/>
          <p14:tracePt t="183681" x="5707063" y="2465388"/>
          <p14:tracePt t="183697" x="5751513" y="2465388"/>
          <p14:tracePt t="183714" x="5795963" y="2465388"/>
          <p14:tracePt t="183730" x="5857875" y="2465388"/>
          <p14:tracePt t="183747" x="5921375" y="2473325"/>
          <p14:tracePt t="183764" x="5992813" y="2473325"/>
          <p14:tracePt t="183781" x="6072188" y="2473325"/>
          <p14:tracePt t="183797" x="6170613" y="2473325"/>
          <p14:tracePt t="183814" x="6278563" y="2465388"/>
          <p14:tracePt t="183830" x="6350000" y="2455863"/>
          <p14:tracePt t="183830" x="6394450" y="2446338"/>
          <p14:tracePt t="183849" x="6429375" y="2438400"/>
          <p14:tracePt t="183864" x="6545263" y="2428875"/>
          <p14:tracePt t="183881" x="6589713" y="2428875"/>
          <p14:tracePt t="183897" x="6643688" y="2420938"/>
          <p14:tracePt t="183914" x="6688138" y="2420938"/>
          <p14:tracePt t="183931" x="6742113" y="2411413"/>
          <p14:tracePt t="183947" x="6804025" y="2411413"/>
          <p14:tracePt t="183964" x="6858000" y="2411413"/>
          <p14:tracePt t="183981" x="6929438" y="2411413"/>
          <p14:tracePt t="183997" x="6946900" y="2411413"/>
          <p14:tracePt t="184014" x="6965950" y="2411413"/>
          <p14:tracePt t="184031" x="6973888" y="2401888"/>
          <p14:tracePt t="184047" x="6983413" y="2401888"/>
          <p14:tracePt t="184064" x="6992938" y="2401888"/>
          <p14:tracePt t="184097" x="7000875" y="2401888"/>
          <p14:tracePt t="184295" x="7010400" y="2401888"/>
          <p14:tracePt t="184483" x="7018338" y="2401888"/>
          <p14:tracePt t="184529" x="7027863" y="2401888"/>
          <p14:tracePt t="184545" x="7054850" y="2401888"/>
          <p14:tracePt t="184553" x="7064375" y="2401888"/>
          <p14:tracePt t="184564" x="7099300" y="2401888"/>
          <p14:tracePt t="184581" x="7108825" y="2401888"/>
          <p14:tracePt t="184597" x="7126288" y="2401888"/>
          <p14:tracePt t="184614" x="7135813" y="2401888"/>
          <p14:tracePt t="184631" x="7143750" y="2401888"/>
          <p14:tracePt t="184647" x="7153275" y="2411413"/>
          <p14:tracePt t="184664" x="7170738" y="2420938"/>
          <p14:tracePt t="184680" x="7180263" y="2438400"/>
          <p14:tracePt t="184697" x="7188200" y="2455863"/>
          <p14:tracePt t="184714" x="7224713" y="2473325"/>
          <p14:tracePt t="184731" x="7242175" y="2517775"/>
          <p14:tracePt t="184747" x="7242175" y="2544763"/>
          <p14:tracePt t="184764" x="7296150" y="2724150"/>
          <p14:tracePt t="184780" x="7304088" y="2741613"/>
          <p14:tracePt t="184814" x="7304088" y="2714625"/>
          <p14:tracePt t="185101" x="7313613" y="2679700"/>
          <p14:tracePt t="185109" x="7323138" y="2660650"/>
          <p14:tracePt t="185117" x="7331075" y="2652713"/>
          <p14:tracePt t="185130" x="7350125" y="2635250"/>
          <p14:tracePt t="185147" x="7367588" y="2616200"/>
          <p14:tracePt t="185164" x="7375525" y="2608263"/>
          <p14:tracePt t="185181" x="7394575" y="2589213"/>
          <p14:tracePt t="185198" x="7429500" y="2581275"/>
          <p14:tracePt t="185214" x="7439025" y="2571750"/>
          <p14:tracePt t="185231" x="7446963" y="2563813"/>
          <p14:tracePt t="185247" x="7456488" y="2554288"/>
          <p14:tracePt t="185295" x="7473950" y="2554288"/>
          <p14:tracePt t="185303" x="7473950" y="2544763"/>
          <p14:tracePt t="185314" x="7493000" y="2536825"/>
          <p14:tracePt t="185331" x="7500938" y="2527300"/>
          <p14:tracePt t="185348" x="7518400" y="2517775"/>
          <p14:tracePt t="185381" x="7527925" y="2517775"/>
          <p14:tracePt t="185398" x="7537450" y="2517775"/>
          <p14:tracePt t="185414" x="7554913" y="2517775"/>
          <p14:tracePt t="185431" x="7564438" y="2517775"/>
          <p14:tracePt t="185447" x="7572375" y="2517775"/>
          <p14:tracePt t="185464" x="7581900" y="2517775"/>
          <p14:tracePt t="185480" x="7589838" y="2517775"/>
          <p14:tracePt t="185497" x="7599363" y="2517775"/>
          <p14:tracePt t="185515" x="7608888" y="2517775"/>
          <p14:tracePt t="185531" x="7616825" y="2517775"/>
          <p14:tracePt t="185547" x="7626350" y="2509838"/>
          <p14:tracePt t="185577" x="7635875" y="2509838"/>
          <p14:tracePt t="185601" x="7643813" y="2509838"/>
          <p14:tracePt t="185609" x="7653338" y="2500313"/>
          <p14:tracePt t="185617" x="7661275" y="2500313"/>
          <p14:tracePt t="185633" x="7670800" y="2500313"/>
          <p14:tracePt t="185648" x="7680325" y="2500313"/>
          <p14:tracePt t="185671" x="7688263" y="2500313"/>
          <p14:tracePt t="185680" x="7697788" y="2500313"/>
          <p14:tracePt t="185703" x="7707313" y="2500313"/>
          <p14:tracePt t="185714" x="7715250" y="2500313"/>
          <p14:tracePt t="185731" x="7751763" y="2492375"/>
          <p14:tracePt t="185747" x="7769225" y="2492375"/>
          <p14:tracePt t="185764" x="7786688" y="2492375"/>
          <p14:tracePt t="185781" x="7804150" y="2492375"/>
          <p14:tracePt t="185798" x="7823200" y="2492375"/>
          <p14:tracePt t="185814" x="7831138" y="2492375"/>
          <p14:tracePt t="185831" x="7840663" y="2492375"/>
          <p14:tracePt t="185849" x="7858125" y="2492375"/>
          <p14:tracePt t="185865" x="7867650" y="2492375"/>
          <p14:tracePt t="185881" x="7902575" y="2482850"/>
          <p14:tracePt t="185897" x="7956550" y="2473325"/>
          <p14:tracePt t="185914" x="8010525" y="2465388"/>
          <p14:tracePt t="185931" x="8081963" y="2455863"/>
          <p14:tracePt t="185947" x="8143875" y="2446338"/>
          <p14:tracePt t="185964" x="8197850" y="2428875"/>
          <p14:tracePt t="185981" x="8251825" y="2420938"/>
          <p14:tracePt t="185997" x="8323263" y="2401888"/>
          <p14:tracePt t="186014" x="8412163" y="2374900"/>
          <p14:tracePt t="186031" x="8466138" y="2374900"/>
          <p14:tracePt t="186047" x="8493125" y="2366963"/>
          <p14:tracePt t="186064" x="8510588" y="2357438"/>
          <p14:tracePt t="186097" x="8501063" y="2357438"/>
          <p14:tracePt t="186171" x="8493125" y="2357438"/>
          <p14:tracePt t="186187" x="8474075" y="2357438"/>
          <p14:tracePt t="186195" x="8456613" y="2357438"/>
          <p14:tracePt t="186203" x="8429625" y="2357438"/>
          <p14:tracePt t="186214" x="8367713" y="2357438"/>
          <p14:tracePt t="186231" x="8286750" y="2357438"/>
          <p14:tracePt t="186248" x="8161338" y="2357438"/>
          <p14:tracePt t="186264" x="7921625" y="2366963"/>
          <p14:tracePt t="186282" x="7769225" y="2357438"/>
          <p14:tracePt t="186298" x="7626350" y="2357438"/>
          <p14:tracePt t="186314" x="7510463" y="2366963"/>
          <p14:tracePt t="186331" x="7429500" y="2374900"/>
          <p14:tracePt t="186349" x="7367588" y="2393950"/>
          <p14:tracePt t="186364" x="7296150" y="2411413"/>
          <p14:tracePt t="186381" x="7242175" y="2428875"/>
          <p14:tracePt t="186398" x="7143750" y="2446338"/>
          <p14:tracePt t="186414" x="7037388" y="2465388"/>
          <p14:tracePt t="186431" x="6911975" y="2465388"/>
          <p14:tracePt t="186447" x="6796088" y="2465388"/>
          <p14:tracePt t="186465" x="6670675" y="2473325"/>
          <p14:tracePt t="186481" x="6564313" y="2492375"/>
          <p14:tracePt t="186498" x="6465888" y="2492375"/>
          <p14:tracePt t="186514" x="6357938" y="2500313"/>
          <p14:tracePt t="186531" x="6286500" y="2517775"/>
          <p14:tracePt t="186548" x="6207125" y="2536825"/>
          <p14:tracePt t="186564" x="6108700" y="2544763"/>
          <p14:tracePt t="186581" x="6000750" y="2563813"/>
          <p14:tracePt t="186597" x="5884863" y="2581275"/>
          <p14:tracePt t="186614" x="5822950" y="2581275"/>
          <p14:tracePt t="186631" x="5759450" y="2581275"/>
          <p14:tracePt t="186648" x="5715000" y="2581275"/>
          <p14:tracePt t="186664" x="5697538" y="2581275"/>
          <p14:tracePt t="186681" x="5688013" y="2581275"/>
          <p14:tracePt t="186698" x="5670550" y="2581275"/>
          <p14:tracePt t="186714" x="5661025" y="2589213"/>
          <p14:tracePt t="186731" x="5643563" y="2589213"/>
          <p14:tracePt t="186764" x="5635625" y="2589213"/>
          <p14:tracePt t="186781" x="5608638" y="2608263"/>
          <p14:tracePt t="186797" x="5581650" y="2616200"/>
          <p14:tracePt t="186814" x="5527675" y="2635250"/>
          <p14:tracePt t="186831" x="5483225" y="2643188"/>
          <p14:tracePt t="186848" x="5429250" y="2660650"/>
          <p14:tracePt t="186864" x="5394325" y="2670175"/>
          <p14:tracePt t="186881" x="5349875" y="2679700"/>
          <p14:tracePt t="186897" x="5303838" y="2679700"/>
          <p14:tracePt t="186914" x="5241925" y="2687638"/>
          <p14:tracePt t="186932" x="5197475" y="2687638"/>
          <p14:tracePt t="186948" x="5170488" y="2687638"/>
          <p14:tracePt t="186964" x="5153025" y="2687638"/>
          <p14:tracePt t="186981" x="5135563" y="2687638"/>
          <p14:tracePt t="186997" x="5126038" y="2687638"/>
          <p14:tracePt t="187014" x="5099050" y="2687638"/>
          <p14:tracePt t="187032" x="5072063" y="2687638"/>
          <p14:tracePt t="187048" x="5000625" y="2687638"/>
          <p14:tracePt t="187064" x="4894263" y="2687638"/>
          <p14:tracePt t="187081" x="4705350" y="2687638"/>
          <p14:tracePt t="187098" x="4465638" y="2679700"/>
          <p14:tracePt t="187114" x="4197350" y="2652713"/>
          <p14:tracePt t="187131" x="3894138" y="2598738"/>
          <p14:tracePt t="187148" x="3608388" y="2563813"/>
          <p14:tracePt t="187164" x="3286125" y="2482850"/>
          <p14:tracePt t="187181" x="2714625" y="2339975"/>
          <p14:tracePt t="187198" x="2268538" y="2251075"/>
          <p14:tracePt t="187214" x="1919288" y="2187575"/>
          <p14:tracePt t="187231" x="1571625" y="2108200"/>
          <p14:tracePt t="187249" x="1322388" y="2017713"/>
          <p14:tracePt t="187265" x="955675" y="1866900"/>
          <p14:tracePt t="187281" x="750888" y="1785938"/>
          <p14:tracePt t="187298" x="536575" y="1704975"/>
          <p14:tracePt t="187314" x="347663" y="1633538"/>
          <p14:tracePt t="187331" x="169863" y="1562100"/>
          <p14:tracePt t="187349" x="26988" y="1500188"/>
          <p14:tracePt t="187365" x="0" y="1428750"/>
          <p14:tracePt t="187381" x="0" y="1347788"/>
          <p14:tracePt t="187398" x="0" y="1276350"/>
          <p14:tracePt t="187414" x="0" y="1187450"/>
          <p14:tracePt t="187432" x="0" y="1152525"/>
          <p14:tracePt t="187448" x="0" y="1143000"/>
          <p14:tracePt t="187464" x="0" y="1133475"/>
          <p14:tracePt t="187481" x="0" y="1125538"/>
          <p14:tracePt t="187498" x="0" y="1116013"/>
          <p14:tracePt t="187517" x="0" y="1108075"/>
          <p14:tracePt t="187531" x="26988" y="1089025"/>
          <p14:tracePt t="187548" x="44450" y="1081088"/>
          <p14:tracePt t="187564" x="71438" y="1081088"/>
          <p14:tracePt t="187581" x="88900" y="1081088"/>
          <p14:tracePt t="187598" x="98425" y="1089025"/>
          <p14:tracePt t="187614" x="115888" y="1108075"/>
          <p14:tracePt t="187631" x="169863" y="1143000"/>
          <p14:tracePt t="187648" x="231775" y="1196975"/>
          <p14:tracePt t="187664" x="330200" y="1276350"/>
          <p14:tracePt t="187681" x="428625" y="1366838"/>
          <p14:tracePt t="187698" x="465138" y="1384300"/>
          <p14:tracePt t="187714" x="482600" y="1401763"/>
          <p14:tracePt t="187731" x="500063" y="1411288"/>
          <p14:tracePt t="187748" x="509588" y="1419225"/>
          <p14:tracePt t="187764" x="527050" y="1438275"/>
          <p14:tracePt t="187782" x="561975" y="1438275"/>
          <p14:tracePt t="187798" x="615950" y="1438275"/>
          <p14:tracePt t="187815" x="669925" y="1446213"/>
          <p14:tracePt t="187831" x="731838" y="1455738"/>
          <p14:tracePt t="187848" x="812800" y="1455738"/>
          <p14:tracePt t="187864" x="901700" y="1465263"/>
          <p14:tracePt t="187881" x="1000125" y="1473200"/>
          <p14:tracePt t="187898" x="1081088" y="1473200"/>
          <p14:tracePt t="187914" x="1160463" y="1465263"/>
          <p14:tracePt t="187932" x="1187450" y="1446213"/>
          <p14:tracePt t="187948" x="1196975" y="1438275"/>
          <p14:tracePt t="187964" x="1196975" y="1428750"/>
          <p14:tracePt t="187981" x="1196975" y="1411288"/>
          <p14:tracePt t="187998" x="1187450" y="1357313"/>
          <p14:tracePt t="188014" x="1152525" y="1312863"/>
          <p14:tracePt t="188032" x="1081088" y="1241425"/>
          <p14:tracePt t="188048" x="1036638" y="1214438"/>
          <p14:tracePt t="188064" x="982663" y="1196975"/>
          <p14:tracePt t="188081" x="938213" y="1187450"/>
          <p14:tracePt t="188098" x="866775" y="1169988"/>
          <p14:tracePt t="188114" x="812800" y="1169988"/>
          <p14:tracePt t="188131" x="758825" y="1169988"/>
          <p14:tracePt t="188148" x="714375" y="1169988"/>
          <p14:tracePt t="188164" x="669925" y="1179513"/>
          <p14:tracePt t="188181" x="652463" y="1187450"/>
          <p14:tracePt t="188198" x="642938" y="1196975"/>
          <p14:tracePt t="188214" x="633413" y="1214438"/>
          <p14:tracePt t="188231" x="615950" y="1223963"/>
          <p14:tracePt t="188248" x="608013" y="1241425"/>
          <p14:tracePt t="188267" x="588963" y="1250950"/>
          <p14:tracePt t="188281" x="581025" y="1268413"/>
          <p14:tracePt t="188298" x="561975" y="1285875"/>
          <p14:tracePt t="188314" x="544513" y="1312863"/>
          <p14:tracePt t="188331" x="536575" y="1330325"/>
          <p14:tracePt t="188349" x="536575" y="1339850"/>
          <p14:tracePt t="188365" x="536575" y="1357313"/>
          <p14:tracePt t="188381" x="536575" y="1374775"/>
          <p14:tracePt t="188398" x="536575" y="1393825"/>
          <p14:tracePt t="188414" x="554038" y="1411288"/>
          <p14:tracePt t="188431" x="588963" y="1465263"/>
          <p14:tracePt t="188448" x="615950" y="1500188"/>
          <p14:tracePt t="188464" x="633413" y="1527175"/>
          <p14:tracePt t="188481" x="669925" y="1554163"/>
          <p14:tracePt t="188498" x="696913" y="1571625"/>
          <p14:tracePt t="188514" x="714375" y="1581150"/>
          <p14:tracePt t="188531" x="750888" y="1608138"/>
          <p14:tracePt t="188548" x="822325" y="1625600"/>
          <p14:tracePt t="188564" x="874713" y="1643063"/>
          <p14:tracePt t="188581" x="946150" y="1652588"/>
          <p14:tracePt t="188598" x="990600" y="1660525"/>
          <p14:tracePt t="188614" x="1027113" y="1660525"/>
          <p14:tracePt t="188631" x="1036638" y="1670050"/>
          <p14:tracePt t="188664" x="1036638" y="1679575"/>
          <p14:tracePt t="188681" x="1044575" y="1704975"/>
          <p14:tracePt t="188698" x="1044575" y="1714500"/>
          <p14:tracePt t="188714" x="1044575" y="1731963"/>
          <p14:tracePt t="188731" x="1044575" y="1758950"/>
          <p14:tracePt t="188748" x="1036638" y="1785938"/>
          <p14:tracePt t="188765" x="1017588" y="1795463"/>
          <p14:tracePt t="188781" x="1009650" y="1812925"/>
          <p14:tracePt t="188798" x="982663" y="1857375"/>
          <p14:tracePt t="188814" x="973138" y="1901825"/>
          <p14:tracePt t="188831" x="965200" y="1928813"/>
          <p14:tracePt t="188848" x="955675" y="1955800"/>
          <p14:tracePt t="188865" x="946150" y="1973263"/>
          <p14:tracePt t="188881" x="946150" y="1982788"/>
          <p14:tracePt t="188898" x="946150" y="2000250"/>
          <p14:tracePt t="188916" x="955675" y="2017713"/>
          <p14:tracePt t="188932" x="955675" y="2027238"/>
          <p14:tracePt t="188948" x="973138" y="2044700"/>
          <p14:tracePt t="188964" x="1000125" y="2054225"/>
          <p14:tracePt t="188981" x="1054100" y="2081213"/>
          <p14:tracePt t="188998" x="1116013" y="2098675"/>
          <p14:tracePt t="189015" x="1231900" y="2108200"/>
          <p14:tracePt t="189031" x="1384300" y="2108200"/>
          <p14:tracePt t="189048" x="1589088" y="2081213"/>
          <p14:tracePt t="189064" x="1965325" y="2044700"/>
          <p14:tracePt t="189081" x="2187575" y="2017713"/>
          <p14:tracePt t="189098" x="2428875" y="2027238"/>
          <p14:tracePt t="189115" x="2652713" y="2036763"/>
          <p14:tracePt t="189131" x="2874963" y="2063750"/>
          <p14:tracePt t="189148" x="3116263" y="2098675"/>
          <p14:tracePt t="189165" x="3357563" y="2143125"/>
          <p14:tracePt t="189181" x="3724275" y="2197100"/>
          <p14:tracePt t="189198" x="3973513" y="2214563"/>
          <p14:tracePt t="189214" x="4241800" y="2241550"/>
          <p14:tracePt t="189231" x="4500563" y="2278063"/>
          <p14:tracePt t="189248" x="4714875" y="2303463"/>
          <p14:tracePt t="189264" x="4867275" y="2322513"/>
          <p14:tracePt t="189281" x="4973638" y="2349500"/>
          <p14:tracePt t="189298" x="5072063" y="2349500"/>
          <p14:tracePt t="189314" x="5153025" y="2357438"/>
          <p14:tracePt t="189331" x="5187950" y="2366963"/>
          <p14:tracePt t="189349" x="5232400" y="2366963"/>
          <p14:tracePt t="189365" x="5278438" y="2374900"/>
          <p14:tracePt t="189382" x="5340350" y="2384425"/>
          <p14:tracePt t="189398" x="5402263" y="2393950"/>
          <p14:tracePt t="189415" x="5483225" y="2401888"/>
          <p14:tracePt t="189431" x="5643563" y="2420938"/>
          <p14:tracePt t="189448" x="5768975" y="2446338"/>
          <p14:tracePt t="189465" x="5894388" y="2473325"/>
          <p14:tracePt t="189481" x="6010275" y="2509838"/>
          <p14:tracePt t="189498" x="6072188" y="2517775"/>
          <p14:tracePt t="189515" x="6116638" y="2517775"/>
          <p14:tracePt t="189531" x="6126163" y="2517775"/>
          <p14:tracePt t="189565" x="6135688" y="2517775"/>
          <p14:tracePt t="189581" x="6135688" y="2509838"/>
          <p14:tracePt t="189644" x="6143625" y="2509838"/>
          <p14:tracePt t="189660" x="6153150" y="2500313"/>
          <p14:tracePt t="189668" x="6153150" y="2482850"/>
          <p14:tracePt t="189682" x="6161088" y="2473325"/>
          <p14:tracePt t="189698" x="6161088" y="2465388"/>
          <p14:tracePt t="189715" x="6161088" y="2446338"/>
          <p14:tracePt t="189731" x="6161088" y="2438400"/>
          <p14:tracePt t="189748" x="6161088" y="2420938"/>
          <p14:tracePt t="189764" x="6143625" y="2411413"/>
          <p14:tracePt t="189781" x="6135688" y="2393950"/>
          <p14:tracePt t="189798" x="6126163" y="2384425"/>
          <p14:tracePt t="189816" x="6108700" y="2374900"/>
          <p14:tracePt t="189832" x="6089650" y="2349500"/>
          <p14:tracePt t="189849" x="6081713" y="2349500"/>
          <p14:tracePt t="189864" x="6037263" y="2330450"/>
          <p14:tracePt t="189881" x="6000750" y="2312988"/>
          <p14:tracePt t="189899" x="5965825" y="2303463"/>
          <p14:tracePt t="189915" x="5938838" y="2286000"/>
          <p14:tracePt t="189931" x="5867400" y="2259013"/>
          <p14:tracePt t="189948" x="5822950" y="2241550"/>
          <p14:tracePt t="189965" x="5786438" y="2241550"/>
          <p14:tracePt t="189981" x="5741988" y="2241550"/>
          <p14:tracePt t="189998" x="5688013" y="2259013"/>
          <p14:tracePt t="190015" x="5635625" y="2268538"/>
          <p14:tracePt t="190031" x="5572125" y="2286000"/>
          <p14:tracePt t="190048" x="5500688" y="2303463"/>
          <p14:tracePt t="190065" x="5446713" y="2322513"/>
          <p14:tracePt t="190081" x="5367338" y="2339975"/>
          <p14:tracePt t="190099" x="5313363" y="2357438"/>
          <p14:tracePt t="190115" x="5268913" y="2374900"/>
          <p14:tracePt t="190131" x="5232400" y="2384425"/>
          <p14:tracePt t="190148" x="5214938" y="2401888"/>
          <p14:tracePt t="190164" x="5197475" y="2411413"/>
          <p14:tracePt t="190181" x="5187950" y="2428875"/>
          <p14:tracePt t="190198" x="5170488" y="2446338"/>
          <p14:tracePt t="190215" x="5170488" y="2482850"/>
          <p14:tracePt t="190231" x="5170488" y="2509838"/>
          <p14:tracePt t="190248" x="5170488" y="2544763"/>
          <p14:tracePt t="190264" x="5170488" y="2581275"/>
          <p14:tracePt t="190281" x="5187950" y="2608263"/>
          <p14:tracePt t="190298" x="5207000" y="2635250"/>
          <p14:tracePt t="190314" x="5214938" y="2652713"/>
          <p14:tracePt t="190331" x="5232400" y="2660650"/>
          <p14:tracePt t="190349" x="5251450" y="2670175"/>
          <p14:tracePt t="190364" x="5268913" y="2679700"/>
          <p14:tracePt t="190381" x="5303838" y="2679700"/>
          <p14:tracePt t="190398" x="5357813" y="2679700"/>
          <p14:tracePt t="190415" x="5421313" y="2679700"/>
          <p14:tracePt t="190431" x="5483225" y="2679700"/>
          <p14:tracePt t="190448" x="5599113" y="2652713"/>
          <p14:tracePt t="190465" x="5680075" y="2635250"/>
          <p14:tracePt t="190481" x="5751513" y="2625725"/>
          <p14:tracePt t="190498" x="5768975" y="2625725"/>
          <p14:tracePt t="190515" x="5778500" y="2625725"/>
          <p14:tracePt t="190548" x="5768975" y="2616200"/>
          <p14:tracePt t="191012" x="5759450" y="2616200"/>
          <p14:tracePt t="193636" x="5751513" y="2616200"/>
          <p14:tracePt t="193672" x="5680075" y="2687638"/>
          <p14:tracePt t="193686" x="5473700" y="2894013"/>
          <p14:tracePt t="193695" x="5207000" y="3179763"/>
          <p14:tracePt t="193702" x="4938713" y="3446463"/>
          <p14:tracePt t="193715" x="4446588" y="3938588"/>
          <p14:tracePt t="193732" x="4098925" y="4278313"/>
          <p14:tracePt t="193748" x="3830638" y="4527550"/>
          <p14:tracePt t="193765" x="3697288" y="4662488"/>
          <p14:tracePt t="193782" x="3500438" y="4786313"/>
          <p14:tracePt t="193799" x="3313113" y="4876800"/>
          <p14:tracePt t="193815" x="3170238" y="4956175"/>
          <p14:tracePt t="193832" x="3036888" y="5027613"/>
          <p14:tracePt t="193849" x="2919413" y="5091113"/>
          <p14:tracePt t="193865" x="2813050" y="5162550"/>
          <p14:tracePt t="193882" x="2598738" y="5259388"/>
          <p14:tracePt t="193899" x="2482850" y="5322888"/>
          <p14:tracePt t="193915" x="2347913" y="5394325"/>
          <p14:tracePt t="193932" x="2187575" y="5456238"/>
          <p14:tracePt t="193948" x="2017713" y="5546725"/>
          <p14:tracePt t="193965" x="1830388" y="5635625"/>
          <p14:tracePt t="193982" x="1670050" y="5707063"/>
          <p14:tracePt t="193998" x="1527175" y="5795963"/>
          <p14:tracePt t="194015" x="1446213" y="5840413"/>
          <p14:tracePt t="194033" x="1401763" y="5857875"/>
          <p14:tracePt t="194049" x="1357313" y="5867400"/>
          <p14:tracePt t="194065" x="1347788" y="5876925"/>
          <p14:tracePt t="194082" x="1330325" y="5876925"/>
          <p14:tracePt t="194098" x="1303338" y="5876925"/>
          <p14:tracePt t="194115" x="1276350" y="5876925"/>
          <p14:tracePt t="194132" x="1241425" y="5876925"/>
          <p14:tracePt t="194150" x="1204913" y="5857875"/>
          <p14:tracePt t="194165" x="1160463" y="5849938"/>
          <p14:tracePt t="194182" x="1116013" y="5832475"/>
          <p14:tracePt t="194199" x="1071563" y="5813425"/>
          <p14:tracePt t="194215" x="1009650" y="5795963"/>
          <p14:tracePt t="194232" x="946150" y="5778500"/>
          <p14:tracePt t="194248" x="884238" y="5768975"/>
          <p14:tracePt t="194265" x="812800" y="5768975"/>
          <p14:tracePt t="194282" x="758825" y="5778500"/>
          <p14:tracePt t="194298" x="714375" y="5795963"/>
          <p14:tracePt t="194315" x="660400" y="5813425"/>
          <p14:tracePt t="194332" x="625475" y="5822950"/>
          <p14:tracePt t="194350" x="588963" y="5822950"/>
          <p14:tracePt t="194366" x="544513" y="5832475"/>
          <p14:tracePt t="194383" x="527050" y="5840413"/>
          <p14:tracePt t="194399" x="500063" y="5849938"/>
          <p14:tracePt t="194415" x="490538" y="5867400"/>
          <p14:tracePt t="194432" x="473075" y="5867400"/>
          <p14:tracePt t="194448" x="465138" y="5884863"/>
          <p14:tracePt t="194482" x="465138" y="5894388"/>
          <p14:tracePt t="194500" x="465138" y="5903913"/>
          <p14:tracePt t="194538" x="465138" y="5911850"/>
          <p14:tracePt t="194546" x="465138" y="5921375"/>
          <p14:tracePt t="194554" x="473075" y="5921375"/>
          <p14:tracePt t="194565" x="490538" y="5921375"/>
          <p14:tracePt t="194582" x="517525" y="5929313"/>
          <p14:tracePt t="194599" x="561975" y="5938838"/>
          <p14:tracePt t="194615" x="615950" y="5948363"/>
          <p14:tracePt t="194632" x="687388" y="5948363"/>
          <p14:tracePt t="194649" x="750888" y="5929313"/>
          <p14:tracePt t="194665" x="874713" y="5911850"/>
          <p14:tracePt t="194682" x="1017588" y="5884863"/>
          <p14:tracePt t="194699" x="1143000" y="5867400"/>
          <p14:tracePt t="194715" x="1268413" y="5857875"/>
          <p14:tracePt t="194732" x="1357313" y="5857875"/>
          <p14:tracePt t="194749" x="1438275" y="5857875"/>
          <p14:tracePt t="194765" x="1509713" y="5867400"/>
          <p14:tracePt t="194782" x="1589088" y="5876925"/>
          <p14:tracePt t="194799" x="1633538" y="5884863"/>
          <p14:tracePt t="194815" x="1679575" y="5884863"/>
          <p14:tracePt t="194832" x="1731963" y="5894388"/>
          <p14:tracePt t="194849" x="1795463" y="5903913"/>
          <p14:tracePt t="194865" x="1857375" y="5921375"/>
          <p14:tracePt t="194882" x="1946275" y="5948363"/>
          <p14:tracePt t="194899" x="1990725" y="5965825"/>
          <p14:tracePt t="194916" x="2054225" y="5983288"/>
          <p14:tracePt t="194933" x="2098675" y="6000750"/>
          <p14:tracePt t="194949" x="2152650" y="6010275"/>
          <p14:tracePt t="194965" x="2197100" y="6019800"/>
          <p14:tracePt t="194982" x="2241550" y="6019800"/>
          <p14:tracePt t="194999" x="2295525" y="6037263"/>
          <p14:tracePt t="195015" x="2339975" y="6054725"/>
          <p14:tracePt t="195032" x="2419350" y="6081713"/>
          <p14:tracePt t="195048" x="2465388" y="6099175"/>
          <p14:tracePt t="195065" x="2517775" y="6099175"/>
          <p14:tracePt t="195082" x="2562225" y="6108700"/>
          <p14:tracePt t="195099" x="2625725" y="6108700"/>
          <p14:tracePt t="195115" x="2687638" y="6108700"/>
          <p14:tracePt t="195132" x="2768600" y="6108700"/>
          <p14:tracePt t="195149" x="2830513" y="6118225"/>
          <p14:tracePt t="195165" x="2911475" y="6118225"/>
          <p14:tracePt t="195182" x="2982913" y="6118225"/>
          <p14:tracePt t="195198" x="3044825" y="6118225"/>
          <p14:tracePt t="195215" x="3108325" y="6118225"/>
          <p14:tracePt t="195232" x="3160713" y="6108700"/>
          <p14:tracePt t="195249" x="3224213" y="6091238"/>
          <p14:tracePt t="195265" x="3268663" y="6072188"/>
          <p14:tracePt t="195282" x="3330575" y="6064250"/>
          <p14:tracePt t="195299" x="3367088" y="6054725"/>
          <p14:tracePt t="195316" x="3411538" y="6037263"/>
          <p14:tracePt t="195332" x="3465513" y="6027738"/>
          <p14:tracePt t="195350" x="3500438" y="6010275"/>
          <p14:tracePt t="195366" x="3554413" y="5992813"/>
          <p14:tracePt t="195382" x="3616325" y="5965825"/>
          <p14:tracePt t="195400" x="3660775" y="5948363"/>
          <p14:tracePt t="195415" x="3714750" y="5938838"/>
          <p14:tracePt t="195432" x="3759200" y="5921375"/>
          <p14:tracePt t="195449" x="3813175" y="5903913"/>
          <p14:tracePt t="195465" x="3840163" y="5894388"/>
          <p14:tracePt t="195482" x="3875088" y="5876925"/>
          <p14:tracePt t="195499" x="3894138" y="5876925"/>
          <p14:tracePt t="195515" x="3919538" y="5857875"/>
          <p14:tracePt t="195532" x="3990975" y="5832475"/>
          <p14:tracePt t="195549" x="4054475" y="5813425"/>
          <p14:tracePt t="195565" x="4116388" y="5805488"/>
          <p14:tracePt t="195582" x="4152900" y="5786438"/>
          <p14:tracePt t="195599" x="4160838" y="5768975"/>
          <p14:tracePt t="195616" x="4170363" y="5761038"/>
          <p14:tracePt t="195632" x="4170363" y="5751513"/>
          <p14:tracePt t="195649" x="4160838" y="5724525"/>
          <p14:tracePt t="195665" x="4152900" y="5707063"/>
          <p14:tracePt t="195682" x="4133850" y="5697538"/>
          <p14:tracePt t="195699" x="4125913" y="5689600"/>
          <p14:tracePt t="195715" x="4081463" y="5670550"/>
          <p14:tracePt t="195732" x="4044950" y="5662613"/>
          <p14:tracePt t="195749" x="4010025" y="5653088"/>
          <p14:tracePt t="195765" x="3965575" y="5643563"/>
          <p14:tracePt t="195782" x="3894138" y="5626100"/>
          <p14:tracePt t="195799" x="3822700" y="5608638"/>
          <p14:tracePt t="195815" x="3759200" y="5608638"/>
          <p14:tracePt t="195832" x="3687763" y="5599113"/>
          <p14:tracePt t="195850" x="3589338" y="5591175"/>
          <p14:tracePt t="195865" x="3465513" y="5591175"/>
          <p14:tracePt t="195883" x="3375025" y="5581650"/>
          <p14:tracePt t="195899" x="3232150" y="5581650"/>
          <p14:tracePt t="195916" x="3152775" y="5581650"/>
          <p14:tracePt t="195932" x="3062288" y="5581650"/>
          <p14:tracePt t="195949" x="2990850" y="5581650"/>
          <p14:tracePt t="195965" x="2928938" y="5581650"/>
          <p14:tracePt t="195983" x="2857500" y="5581650"/>
          <p14:tracePt t="195999" x="2813050" y="5581650"/>
          <p14:tracePt t="196016" x="2759075" y="5581650"/>
          <p14:tracePt t="196032" x="2616200" y="5581650"/>
          <p14:tracePt t="196049" x="2490788" y="5599113"/>
          <p14:tracePt t="196066" x="2330450" y="5599113"/>
          <p14:tracePt t="196083" x="2205038" y="5599113"/>
          <p14:tracePt t="196099" x="2125663" y="5599113"/>
          <p14:tracePt t="196115" x="2062163" y="5581650"/>
          <p14:tracePt t="196133" x="2009775" y="5572125"/>
          <p14:tracePt t="196149" x="1946275" y="5572125"/>
          <p14:tracePt t="196165" x="1839913" y="5572125"/>
          <p14:tracePt t="196182" x="1741488" y="5554663"/>
          <p14:tracePt t="196199" x="1679575" y="5546725"/>
          <p14:tracePt t="196216" x="1625600" y="5546725"/>
          <p14:tracePt t="196232" x="1598613" y="5546725"/>
          <p14:tracePt t="196249" x="1581150" y="5546725"/>
          <p14:tracePt t="196266" x="1562100" y="5546725"/>
          <p14:tracePt t="196282" x="1544638" y="5546725"/>
          <p14:tracePt t="196300" x="1509713" y="5554663"/>
          <p14:tracePt t="196315" x="1465263" y="5572125"/>
          <p14:tracePt t="196332" x="1411288" y="5591175"/>
          <p14:tracePt t="196350" x="1366838" y="5608638"/>
          <p14:tracePt t="196366" x="1322388" y="5626100"/>
          <p14:tracePt t="196382" x="1250950" y="5643563"/>
          <p14:tracePt t="196399" x="1179513" y="5643563"/>
          <p14:tracePt t="196416" x="1089025" y="5662613"/>
          <p14:tracePt t="196432" x="1044575" y="5680075"/>
          <p14:tracePt t="196449" x="1009650" y="5697538"/>
          <p14:tracePt t="196466" x="965200" y="5715000"/>
          <p14:tracePt t="196482" x="928688" y="5724525"/>
          <p14:tracePt t="196499" x="901700" y="5724525"/>
          <p14:tracePt t="196515" x="874713" y="5724525"/>
          <p14:tracePt t="196532" x="839788" y="5741988"/>
          <p14:tracePt t="196549" x="822325" y="5741988"/>
          <p14:tracePt t="196566" x="803275" y="5741988"/>
          <p14:tracePt t="196582" x="795338" y="5741988"/>
          <p14:tracePt t="196599" x="776288" y="5741988"/>
          <p14:tracePt t="196615" x="768350" y="5741988"/>
          <p14:tracePt t="196632" x="750888" y="5741988"/>
          <p14:tracePt t="196649" x="741363" y="5741988"/>
          <p14:tracePt t="196666" x="723900" y="5741988"/>
          <p14:tracePt t="196682" x="704850" y="5734050"/>
          <p14:tracePt t="196699" x="687388" y="5715000"/>
          <p14:tracePt t="196716" x="669925" y="5707063"/>
          <p14:tracePt t="196732" x="652463" y="5689600"/>
          <p14:tracePt t="196749" x="642938" y="5680075"/>
          <p14:tracePt t="196765" x="633413" y="5670550"/>
          <p14:tracePt t="196782" x="608013" y="5653088"/>
          <p14:tracePt t="196799" x="598488" y="5643563"/>
          <p14:tracePt t="196815" x="588963" y="5635625"/>
          <p14:tracePt t="196832" x="571500" y="5626100"/>
          <p14:tracePt t="196850" x="561975" y="5626100"/>
          <p14:tracePt t="196865" x="536575" y="5618163"/>
          <p14:tracePt t="196882" x="527050" y="5618163"/>
          <p14:tracePt t="196899" x="509588" y="5618163"/>
          <p14:tracePt t="196915" x="490538" y="5618163"/>
          <p14:tracePt t="196932" x="446088" y="5635625"/>
          <p14:tracePt t="196949" x="428625" y="5643563"/>
          <p14:tracePt t="196966" x="401638" y="5662613"/>
          <p14:tracePt t="196982" x="384175" y="5670550"/>
          <p14:tracePt t="196999" x="366713" y="5680075"/>
          <p14:tracePt t="197016" x="357188" y="5689600"/>
          <p14:tracePt t="197032" x="330200" y="5707063"/>
          <p14:tracePt t="197049" x="322263" y="5715000"/>
          <p14:tracePt t="197065" x="303213" y="5724525"/>
          <p14:tracePt t="197082" x="295275" y="5734050"/>
          <p14:tracePt t="197099" x="295275" y="5741988"/>
          <p14:tracePt t="197132" x="285750" y="5751513"/>
          <p14:tracePt t="197150" x="276225" y="5761038"/>
          <p14:tracePt t="197165" x="268288" y="5778500"/>
          <p14:tracePt t="197182" x="258763" y="5795963"/>
          <p14:tracePt t="197199" x="250825" y="5805488"/>
          <p14:tracePt t="197216" x="250825" y="5822950"/>
          <p14:tracePt t="197232" x="250825" y="5832475"/>
          <p14:tracePt t="197249" x="250825" y="5849938"/>
          <p14:tracePt t="197266" x="241300" y="5857875"/>
          <p14:tracePt t="197282" x="241300" y="5876925"/>
          <p14:tracePt t="197299" x="241300" y="5894388"/>
          <p14:tracePt t="197316" x="241300" y="5903913"/>
          <p14:tracePt t="197332" x="241300" y="5911850"/>
          <p14:tracePt t="197350" x="241300" y="5921375"/>
          <p14:tracePt t="197441" x="250825" y="5929313"/>
          <p14:tracePt t="197503" x="258763" y="5938838"/>
          <p14:tracePt t="197519" x="268288" y="5938838"/>
          <p14:tracePt t="197527" x="276225" y="5938838"/>
          <p14:tracePt t="197541" x="285750" y="5938838"/>
          <p14:tracePt t="197573" x="285750" y="5948363"/>
          <p14:tracePt t="197589" x="285750" y="5956300"/>
          <p14:tracePt t="197597" x="295275" y="5956300"/>
          <p14:tracePt t="197605" x="303213" y="5956300"/>
          <p14:tracePt t="197615" x="312738" y="5956300"/>
          <p14:tracePt t="197632" x="322263" y="5965825"/>
          <p14:tracePt t="197649" x="330200" y="5965825"/>
          <p14:tracePt t="197666" x="347663" y="5975350"/>
          <p14:tracePt t="197682" x="366713" y="5983288"/>
          <p14:tracePt t="197699" x="374650" y="5983288"/>
          <p14:tracePt t="197716" x="384175" y="5983288"/>
          <p14:tracePt t="197732" x="411163" y="5983288"/>
          <p14:tracePt t="197749" x="438150" y="5965825"/>
          <p14:tracePt t="197766" x="455613" y="5956300"/>
          <p14:tracePt t="197782" x="465138" y="5938838"/>
          <p14:tracePt t="197799" x="482600" y="5929313"/>
          <p14:tracePt t="197816" x="490538" y="5921375"/>
          <p14:tracePt t="197832" x="509588" y="5911850"/>
          <p14:tracePt t="197849" x="517525" y="5894388"/>
          <p14:tracePt t="197866" x="527050" y="5884863"/>
          <p14:tracePt t="197882" x="544513" y="5876925"/>
          <p14:tracePt t="197899" x="554038" y="5867400"/>
          <p14:tracePt t="197915" x="554038" y="5857875"/>
          <p14:tracePt t="197932" x="561975" y="5857875"/>
          <p14:tracePt t="197950" x="571500" y="5849938"/>
          <p14:tracePt t="197966" x="581025" y="5849938"/>
          <p14:tracePt t="197983" x="588963" y="5849938"/>
          <p14:tracePt t="198003" x="588963" y="5840413"/>
          <p14:tracePt t="198019" x="598488" y="5832475"/>
          <p14:tracePt t="198032" x="598488" y="5822950"/>
          <p14:tracePt t="198049" x="615950" y="5805488"/>
          <p14:tracePt t="198066" x="625475" y="5795963"/>
          <p14:tracePt t="198082" x="633413" y="5786438"/>
          <p14:tracePt t="198115" x="633413" y="5768975"/>
          <p14:tracePt t="198132" x="633413" y="5761038"/>
          <p14:tracePt t="198149" x="633413" y="5751513"/>
          <p14:tracePt t="198168" x="633413" y="5741988"/>
          <p14:tracePt t="198183" x="633413" y="5715000"/>
          <p14:tracePt t="198199" x="633413" y="5707063"/>
          <p14:tracePt t="198216" x="625475" y="5697538"/>
          <p14:tracePt t="198249" x="615950" y="5697538"/>
          <p14:tracePt t="198371" x="608013" y="5697538"/>
          <p14:tracePt t="198387" x="608013" y="5707063"/>
          <p14:tracePt t="198395" x="598488" y="5715000"/>
          <p14:tracePt t="198409" x="588963" y="5724525"/>
          <p14:tracePt t="198417" x="581025" y="5734050"/>
          <p14:tracePt t="198434" x="561975" y="5761038"/>
          <p14:tracePt t="198450" x="554038" y="5778500"/>
          <p14:tracePt t="198466" x="536575" y="5805488"/>
          <p14:tracePt t="198482" x="517525" y="5832475"/>
          <p14:tracePt t="198499" x="509588" y="5840413"/>
          <p14:tracePt t="198516" x="500063" y="5857875"/>
          <p14:tracePt t="198533" x="490538" y="5867400"/>
          <p14:tracePt t="198549" x="490538" y="5876925"/>
          <p14:tracePt t="198565" x="490538" y="5894388"/>
          <p14:tracePt t="198582" x="490538" y="5903913"/>
          <p14:tracePt t="198599" x="490538" y="5921375"/>
          <p14:tracePt t="198616" x="490538" y="5929313"/>
          <p14:tracePt t="198632" x="500063" y="5938838"/>
          <p14:tracePt t="198649" x="517525" y="5956300"/>
          <p14:tracePt t="198665" x="544513" y="5975350"/>
          <p14:tracePt t="198682" x="598488" y="5983288"/>
          <p14:tracePt t="198699" x="625475" y="5992813"/>
          <p14:tracePt t="198716" x="660400" y="6000750"/>
          <p14:tracePt t="198732" x="704850" y="6010275"/>
          <p14:tracePt t="198749" x="750888" y="6019800"/>
          <p14:tracePt t="198766" x="785813" y="6019800"/>
          <p14:tracePt t="198782" x="812800" y="6019800"/>
          <p14:tracePt t="198799" x="839788" y="6019800"/>
          <p14:tracePt t="198816" x="866775" y="6000750"/>
          <p14:tracePt t="198832" x="901700" y="5983288"/>
          <p14:tracePt t="198850" x="919163" y="5965825"/>
          <p14:tracePt t="198866" x="938213" y="5956300"/>
          <p14:tracePt t="198882" x="946150" y="5938838"/>
          <p14:tracePt t="198899" x="955675" y="5929313"/>
          <p14:tracePt t="198916" x="965200" y="5921375"/>
          <p14:tracePt t="198932" x="965200" y="5884863"/>
          <p14:tracePt t="198949" x="955675" y="5832475"/>
          <p14:tracePt t="198966" x="938213" y="5786438"/>
          <p14:tracePt t="198983" x="919163" y="5741988"/>
          <p14:tracePt t="198999" x="901700" y="5697538"/>
          <p14:tracePt t="199016" x="893763" y="5680075"/>
          <p14:tracePt t="199032" x="866775" y="5653088"/>
          <p14:tracePt t="199049" x="857250" y="5643563"/>
          <p14:tracePt t="199066" x="847725" y="5635625"/>
          <p14:tracePt t="199083" x="822325" y="5626100"/>
          <p14:tracePt t="199099" x="795338" y="5608638"/>
          <p14:tracePt t="199116" x="776288" y="5599113"/>
          <p14:tracePt t="199132" x="768350" y="5591175"/>
          <p14:tracePt t="199149" x="741363" y="5581650"/>
          <p14:tracePt t="199166" x="731838" y="5572125"/>
          <p14:tracePt t="199183" x="723900" y="5572125"/>
          <p14:tracePt t="199200" x="714375" y="5572125"/>
          <p14:tracePt t="199216" x="704850" y="5591175"/>
          <p14:tracePt t="199233" x="696913" y="5591175"/>
          <p14:tracePt t="199250" x="669925" y="5608638"/>
          <p14:tracePt t="199266" x="642938" y="5618163"/>
          <p14:tracePt t="199282" x="598488" y="5635625"/>
          <p14:tracePt t="199299" x="588963" y="5653088"/>
          <p14:tracePt t="199316" x="571500" y="5662613"/>
          <p14:tracePt t="199332" x="561975" y="5680075"/>
          <p14:tracePt t="199350" x="554038" y="5689600"/>
          <p14:tracePt t="199366" x="544513" y="5697538"/>
          <p14:tracePt t="199383" x="536575" y="5715000"/>
          <p14:tracePt t="199400" x="527050" y="5734050"/>
          <p14:tracePt t="199416" x="517525" y="5761038"/>
          <p14:tracePt t="199433" x="517525" y="5786438"/>
          <p14:tracePt t="199449" x="517525" y="5813425"/>
          <p14:tracePt t="199467" x="517525" y="5822950"/>
          <p14:tracePt t="199482" x="527050" y="5840413"/>
          <p14:tracePt t="199499" x="536575" y="5849938"/>
          <p14:tracePt t="199516" x="536575" y="5857875"/>
          <p14:tracePt t="199533" x="554038" y="5876925"/>
          <p14:tracePt t="199549" x="561975" y="5876925"/>
          <p14:tracePt t="199566" x="581025" y="5894388"/>
          <p14:tracePt t="199582" x="608013" y="5903913"/>
          <p14:tracePt t="199599" x="615950" y="5921375"/>
          <p14:tracePt t="199616" x="633413" y="5929313"/>
          <p14:tracePt t="199633" x="652463" y="5929313"/>
          <p14:tracePt t="199649" x="669925" y="5929313"/>
          <p14:tracePt t="199666" x="687388" y="5929313"/>
          <p14:tracePt t="199682" x="723900" y="5911850"/>
          <p14:tracePt t="199700" x="741363" y="5903913"/>
          <p14:tracePt t="199716" x="750888" y="5894388"/>
          <p14:tracePt t="199733" x="768350" y="5884863"/>
          <p14:tracePt t="199749" x="776288" y="5884863"/>
          <p14:tracePt t="199766" x="785813" y="5867400"/>
          <p14:tracePt t="199782" x="803275" y="5867400"/>
          <p14:tracePt t="199799" x="812800" y="5849938"/>
          <p14:tracePt t="199816" x="830263" y="5840413"/>
          <p14:tracePt t="199832" x="847725" y="5822950"/>
          <p14:tracePt t="199850" x="847725" y="5805488"/>
          <p14:tracePt t="199866" x="866775" y="5786438"/>
          <p14:tracePt t="199882" x="874713" y="5768975"/>
          <p14:tracePt t="199899" x="874713" y="5741988"/>
          <p14:tracePt t="199916" x="874713" y="5724525"/>
          <p14:tracePt t="199932" x="866775" y="5697538"/>
          <p14:tracePt t="199949" x="847725" y="5670550"/>
          <p14:tracePt t="199966" x="830263" y="5635625"/>
          <p14:tracePt t="199982" x="803275" y="5608638"/>
          <p14:tracePt t="199999" x="776288" y="5581650"/>
          <p14:tracePt t="200016" x="741363" y="5564188"/>
          <p14:tracePt t="200034" x="714375" y="5554663"/>
          <p14:tracePt t="200049" x="704850" y="5546725"/>
          <p14:tracePt t="200066" x="679450" y="5537200"/>
          <p14:tracePt t="200082" x="642938" y="5537200"/>
          <p14:tracePt t="200100" x="615950" y="5537200"/>
          <p14:tracePt t="200116" x="598488" y="5537200"/>
          <p14:tracePt t="200133" x="588963" y="5537200"/>
          <p14:tracePt t="200149" x="571500" y="5546725"/>
          <p14:tracePt t="200166" x="561975" y="5554663"/>
          <p14:tracePt t="200183" x="554038" y="5572125"/>
          <p14:tracePt t="200199" x="544513" y="5572125"/>
          <p14:tracePt t="200216" x="536575" y="5581650"/>
          <p14:tracePt t="200233" x="527050" y="5581650"/>
          <p14:tracePt t="200249" x="527050" y="5591175"/>
          <p14:tracePt t="200266" x="509588" y="5608638"/>
          <p14:tracePt t="200282" x="500063" y="5635625"/>
          <p14:tracePt t="200299" x="490538" y="5670550"/>
          <p14:tracePt t="200316" x="482600" y="5715000"/>
          <p14:tracePt t="200332" x="482600" y="5778500"/>
          <p14:tracePt t="200352" x="490538" y="5822950"/>
          <p14:tracePt t="200366" x="500063" y="5840413"/>
          <p14:tracePt t="200383" x="509588" y="5867400"/>
          <p14:tracePt t="200400" x="517525" y="5876925"/>
          <p14:tracePt t="200416" x="536575" y="5884863"/>
          <p14:tracePt t="200432" x="544513" y="5903913"/>
          <p14:tracePt t="200449" x="561975" y="5911850"/>
          <p14:tracePt t="200466" x="581025" y="5929313"/>
          <p14:tracePt t="200482" x="588963" y="5948363"/>
          <p14:tracePt t="200500" x="608013" y="5956300"/>
          <p14:tracePt t="200516" x="625475" y="5983288"/>
          <p14:tracePt t="200533" x="642938" y="5992813"/>
          <p14:tracePt t="200549" x="660400" y="6000750"/>
          <p14:tracePt t="200566" x="679450" y="6000750"/>
          <p14:tracePt t="200582" x="696913" y="6010275"/>
          <p14:tracePt t="200599" x="750888" y="6000750"/>
          <p14:tracePt t="200616" x="839788" y="5983288"/>
          <p14:tracePt t="200632" x="965200" y="5948363"/>
          <p14:tracePt t="200649" x="1116013" y="5921375"/>
          <p14:tracePt t="200666" x="1285875" y="5903913"/>
          <p14:tracePt t="200682" x="1411288" y="5894388"/>
          <p14:tracePt t="200699" x="1517650" y="5894388"/>
          <p14:tracePt t="200716" x="1616075" y="5894388"/>
          <p14:tracePt t="200733" x="1679575" y="5884863"/>
          <p14:tracePt t="200749" x="1751013" y="5876925"/>
          <p14:tracePt t="200766" x="1822450" y="5867400"/>
          <p14:tracePt t="200782" x="1866900" y="5867400"/>
          <p14:tracePt t="200799" x="1901825" y="5867400"/>
          <p14:tracePt t="200816" x="1946275" y="5867400"/>
          <p14:tracePt t="200833" x="1990725" y="5867400"/>
          <p14:tracePt t="200833" x="2009775" y="5867400"/>
          <p14:tracePt t="200850" x="2062163" y="5867400"/>
          <p14:tracePt t="200867" x="2081213" y="5867400"/>
          <p14:tracePt t="200883" x="2098675" y="5867400"/>
          <p14:tracePt t="200899" x="2116138" y="5867400"/>
          <p14:tracePt t="200916" x="2133600" y="5876925"/>
          <p14:tracePt t="200933" x="2143125" y="5894388"/>
          <p14:tracePt t="200950" x="2160588" y="5894388"/>
          <p14:tracePt t="200966" x="2170113" y="5911850"/>
          <p14:tracePt t="200983" x="2187575" y="5921375"/>
          <p14:tracePt t="201016" x="2197100" y="5921375"/>
          <p14:tracePt t="201033" x="2197100" y="5929313"/>
          <p14:tracePt t="201050" x="2205038" y="5938838"/>
          <p14:tracePt t="201067" x="2214563" y="5938838"/>
          <p14:tracePt t="201083" x="2232025" y="5938838"/>
          <p14:tracePt t="201100" x="2251075" y="5938838"/>
          <p14:tracePt t="201116" x="2259013" y="5938838"/>
          <p14:tracePt t="201133" x="2276475" y="5938838"/>
          <p14:tracePt t="201149" x="2286000" y="5929313"/>
          <p14:tracePt t="201166" x="2295525" y="5903913"/>
          <p14:tracePt t="201183" x="2312988" y="5894388"/>
          <p14:tracePt t="201199" x="2322513" y="5867400"/>
          <p14:tracePt t="201216" x="2322513" y="5832475"/>
          <p14:tracePt t="201233" x="2312988" y="5786438"/>
          <p14:tracePt t="201249" x="2295525" y="5768975"/>
          <p14:tracePt t="201266" x="2286000" y="5761038"/>
          <p14:tracePt t="201283" x="2276475" y="5741988"/>
          <p14:tracePt t="201299" x="2259013" y="5734050"/>
          <p14:tracePt t="201316" x="2251075" y="5715000"/>
          <p14:tracePt t="201332" x="2224088" y="5689600"/>
          <p14:tracePt t="201332" x="2197100" y="5670550"/>
          <p14:tracePt t="201350" x="2160588" y="5653088"/>
          <p14:tracePt t="201367" x="2133600" y="5643563"/>
          <p14:tracePt t="201383" x="2116138" y="5635625"/>
          <p14:tracePt t="201400" x="2108200" y="5635625"/>
          <p14:tracePt t="201417" x="2089150" y="5626100"/>
          <p14:tracePt t="201433" x="2081213" y="5626100"/>
          <p14:tracePt t="201449" x="2071688" y="5626100"/>
          <p14:tracePt t="201484" x="2062163" y="5626100"/>
          <p14:tracePt t="201498" x="2054225" y="5626100"/>
          <p14:tracePt t="201506" x="2044700" y="5626100"/>
          <p14:tracePt t="201516" x="2036763" y="5635625"/>
          <p14:tracePt t="201533" x="2000250" y="5653088"/>
          <p14:tracePt t="201549" x="1982788" y="5670550"/>
          <p14:tracePt t="201566" x="1965325" y="5689600"/>
          <p14:tracePt t="201583" x="1938338" y="5715000"/>
          <p14:tracePt t="201600" x="1919288" y="5734050"/>
          <p14:tracePt t="201616" x="1911350" y="5741988"/>
          <p14:tracePt t="201633" x="1911350" y="5751513"/>
          <p14:tracePt t="201649" x="1911350" y="5768975"/>
          <p14:tracePt t="201666" x="1901825" y="5778500"/>
          <p14:tracePt t="201683" x="1901825" y="5805488"/>
          <p14:tracePt t="201700" x="1901825" y="5840413"/>
          <p14:tracePt t="201716" x="1901825" y="5849938"/>
          <p14:tracePt t="201733" x="1901825" y="5857875"/>
          <p14:tracePt t="201749" x="1919288" y="5884863"/>
          <p14:tracePt t="201766" x="1928813" y="5894388"/>
          <p14:tracePt t="201783" x="1946275" y="5903913"/>
          <p14:tracePt t="201799" x="1965325" y="5921375"/>
          <p14:tracePt t="201816" x="1982788" y="5929313"/>
          <p14:tracePt t="201833" x="2009775" y="5938838"/>
          <p14:tracePt t="201833" x="2027238" y="5938838"/>
          <p14:tracePt t="201851" x="2071688" y="5938838"/>
          <p14:tracePt t="201867" x="2116138" y="5938838"/>
          <p14:tracePt t="201883" x="2160588" y="5938838"/>
          <p14:tracePt t="201899" x="2214563" y="5938838"/>
          <p14:tracePt t="201917" x="2251075" y="5921375"/>
          <p14:tracePt t="201933" x="2268538" y="5911850"/>
          <p14:tracePt t="201949" x="2286000" y="5903913"/>
          <p14:tracePt t="201966" x="2295525" y="5894388"/>
          <p14:tracePt t="201983" x="2312988" y="5876925"/>
          <p14:tracePt t="202000" x="2312988" y="5857875"/>
          <p14:tracePt t="202016" x="2330450" y="5832475"/>
          <p14:tracePt t="202033" x="2347913" y="5778500"/>
          <p14:tracePt t="202049" x="2357438" y="5741988"/>
          <p14:tracePt t="202066" x="2357438" y="5715000"/>
          <p14:tracePt t="202082" x="2357438" y="5689600"/>
          <p14:tracePt t="202100" x="2347913" y="5680075"/>
          <p14:tracePt t="202116" x="2322513" y="5662613"/>
          <p14:tracePt t="202133" x="2295525" y="5653088"/>
          <p14:tracePt t="202150" x="2251075" y="5635625"/>
          <p14:tracePt t="202166" x="2179638" y="5618163"/>
          <p14:tracePt t="202183" x="2125663" y="5599113"/>
          <p14:tracePt t="202199" x="2071688" y="5599113"/>
          <p14:tracePt t="202216" x="2017713" y="5618163"/>
          <p14:tracePt t="202233" x="1965325" y="5635625"/>
          <p14:tracePt t="202250" x="1955800" y="5643563"/>
          <p14:tracePt t="202266" x="1946275" y="5653088"/>
          <p14:tracePt t="202283" x="1938338" y="5662613"/>
          <p14:tracePt t="202299" x="1928813" y="5697538"/>
          <p14:tracePt t="202316" x="1928813" y="5751513"/>
          <p14:tracePt t="202333" x="1938338" y="5795963"/>
          <p14:tracePt t="202351" x="1955800" y="5840413"/>
          <p14:tracePt t="202367" x="2000250" y="5867400"/>
          <p14:tracePt t="202383" x="2081213" y="5884863"/>
          <p14:tracePt t="202399" x="2187575" y="5903913"/>
          <p14:tracePt t="202417" x="2286000" y="5929313"/>
          <p14:tracePt t="202433" x="2384425" y="5929313"/>
          <p14:tracePt t="202449" x="2446338" y="5929313"/>
          <p14:tracePt t="202466" x="2536825" y="5929313"/>
          <p14:tracePt t="202483" x="2660650" y="5921375"/>
          <p14:tracePt t="202500" x="2768600" y="5921375"/>
          <p14:tracePt t="202516" x="2874963" y="5921375"/>
          <p14:tracePt t="202533" x="2982913" y="5921375"/>
          <p14:tracePt t="202549" x="3071813" y="5921375"/>
          <p14:tracePt t="202566" x="3143250" y="5911850"/>
          <p14:tracePt t="202583" x="3205163" y="5903913"/>
          <p14:tracePt t="202599" x="3251200" y="5884863"/>
          <p14:tracePt t="202616" x="3259138" y="5876925"/>
          <p14:tracePt t="202633" x="3268663" y="5876925"/>
          <p14:tracePt t="202649" x="3276600" y="5867400"/>
          <p14:tracePt t="202666" x="3286125" y="5857875"/>
          <p14:tracePt t="202683" x="3295650" y="5849938"/>
          <p14:tracePt t="202700" x="3295650" y="5832475"/>
          <p14:tracePt t="202716" x="3295650" y="5822950"/>
          <p14:tracePt t="202733" x="3303588" y="5813425"/>
          <p14:tracePt t="202750" x="3322638" y="5786438"/>
          <p14:tracePt t="202767" x="3322638" y="5778500"/>
          <p14:tracePt t="202783" x="3322638" y="5761038"/>
          <p14:tracePt t="202800" x="3322638" y="5741988"/>
          <p14:tracePt t="202816" x="3322638" y="5734050"/>
          <p14:tracePt t="202833" x="3322638" y="5724525"/>
          <p14:tracePt t="202850" x="3322638" y="5715000"/>
          <p14:tracePt t="202866" x="3303588" y="5707063"/>
          <p14:tracePt t="202883" x="3295650" y="5707063"/>
          <p14:tracePt t="202900" x="3276600" y="5707063"/>
          <p14:tracePt t="202916" x="3268663" y="5715000"/>
          <p14:tracePt t="202933" x="3259138" y="5724525"/>
          <p14:tracePt t="202949" x="3241675" y="5741988"/>
          <p14:tracePt t="202966" x="3224213" y="5786438"/>
          <p14:tracePt t="202983" x="3214688" y="5832475"/>
          <p14:tracePt t="203000" x="3214688" y="5876925"/>
          <p14:tracePt t="203017" x="3214688" y="5884863"/>
          <p14:tracePt t="203033" x="3224213" y="5903913"/>
          <p14:tracePt t="203050" x="3232150" y="5911850"/>
          <p14:tracePt t="203066" x="3251200" y="5929313"/>
          <p14:tracePt t="203083" x="3259138" y="5938838"/>
          <p14:tracePt t="203100" x="3276600" y="5948363"/>
          <p14:tracePt t="203116" x="3295650" y="5948363"/>
          <p14:tracePt t="203133" x="3313113" y="5948363"/>
          <p14:tracePt t="203150" x="3322638" y="5948363"/>
          <p14:tracePt t="203166" x="3348038" y="5938838"/>
          <p14:tracePt t="203183" x="3367088" y="5938838"/>
          <p14:tracePt t="203200" x="3375025" y="5921375"/>
          <p14:tracePt t="203216" x="3394075" y="5911850"/>
          <p14:tracePt t="203233" x="3438525" y="5894388"/>
          <p14:tracePt t="203250" x="3446463" y="5884863"/>
          <p14:tracePt t="203267" x="3455988" y="5857875"/>
          <p14:tracePt t="203283" x="3473450" y="5849938"/>
          <p14:tracePt t="203300" x="3482975" y="5822950"/>
          <p14:tracePt t="203317" x="3482975" y="5805488"/>
          <p14:tracePt t="203333" x="3482975" y="5768975"/>
          <p14:tracePt t="203351" x="3482975" y="5751513"/>
          <p14:tracePt t="203367" x="3473450" y="5724525"/>
          <p14:tracePt t="203383" x="3455988" y="5689600"/>
          <p14:tracePt t="203400" x="3438525" y="5670550"/>
          <p14:tracePt t="203416" x="3429000" y="5662613"/>
          <p14:tracePt t="203433" x="3419475" y="5653088"/>
          <p14:tracePt t="203450" x="3411538" y="5643563"/>
          <p14:tracePt t="203466" x="3402013" y="5635625"/>
          <p14:tracePt t="203483" x="3384550" y="5626100"/>
          <p14:tracePt t="203500" x="3367088" y="5626100"/>
          <p14:tracePt t="203517" x="3357563" y="5618163"/>
          <p14:tracePt t="204429" x="3348038" y="5626100"/>
          <p14:tracePt t="204674" x="3348038" y="5635625"/>
          <p14:tracePt t="204682" x="3348038" y="5643563"/>
          <p14:tracePt t="204690" x="3340100" y="5643563"/>
          <p14:tracePt t="204700" x="3322638" y="5662613"/>
          <p14:tracePt t="204717" x="3313113" y="5662613"/>
          <p14:tracePt t="204733" x="3303588" y="5680075"/>
          <p14:tracePt t="204750" x="3286125" y="5689600"/>
          <p14:tracePt t="204767" x="3232150" y="5715000"/>
          <p14:tracePt t="204783" x="3205163" y="5724525"/>
          <p14:tracePt t="204800" x="3179763" y="5734050"/>
          <p14:tracePt t="204816" x="3133725" y="5741988"/>
          <p14:tracePt t="204833" x="3089275" y="5761038"/>
          <p14:tracePt t="204851" x="3036888" y="5768975"/>
          <p14:tracePt t="204867" x="2990850" y="5778500"/>
          <p14:tracePt t="204884" x="2965450" y="5786438"/>
          <p14:tracePt t="204900" x="2901950" y="5786438"/>
          <p14:tracePt t="204917" x="2847975" y="5778500"/>
          <p14:tracePt t="204933" x="2795588" y="5768975"/>
          <p14:tracePt t="204950" x="2732088" y="5768975"/>
          <p14:tracePt t="204967" x="2670175" y="5768975"/>
          <p14:tracePt t="204983" x="2562225" y="5786438"/>
          <p14:tracePt t="205000" x="2490788" y="5805488"/>
          <p14:tracePt t="205016" x="2419350" y="5813425"/>
          <p14:tracePt t="205033" x="2339975" y="5832475"/>
          <p14:tracePt t="205050" x="2276475" y="5832475"/>
          <p14:tracePt t="205066" x="2205038" y="5840413"/>
          <p14:tracePt t="205083" x="2143125" y="5840413"/>
          <p14:tracePt t="205100" x="2044700" y="5840413"/>
          <p14:tracePt t="205117" x="1982788" y="5857875"/>
          <p14:tracePt t="205133" x="1919288" y="5867400"/>
          <p14:tracePt t="205150" x="1847850" y="5876925"/>
          <p14:tracePt t="205167" x="1803400" y="5876925"/>
          <p14:tracePt t="205185" x="1751013" y="5876925"/>
          <p14:tracePt t="205200" x="1724025" y="5876925"/>
          <p14:tracePt t="205216" x="1714500" y="5876925"/>
          <p14:tracePt t="205233" x="1697038" y="5876925"/>
          <p14:tracePt t="205250" x="1687513" y="5876925"/>
          <p14:tracePt t="205266" x="1679575" y="5876925"/>
          <p14:tracePt t="205283" x="1652588" y="5876925"/>
          <p14:tracePt t="205300" x="1616075" y="5876925"/>
          <p14:tracePt t="205316" x="1598613" y="5876925"/>
          <p14:tracePt t="205333" x="1581150" y="5876925"/>
          <p14:tracePt t="205351" x="1562100" y="5876925"/>
          <p14:tracePt t="205366" x="1562100" y="5867400"/>
          <p14:tracePt t="205383" x="1554163" y="5867400"/>
          <p14:tracePt t="205424" x="1544638" y="5857875"/>
          <p14:tracePt t="205433" x="1544638" y="5849938"/>
          <p14:tracePt t="205471" x="1544638" y="5840413"/>
          <p14:tracePt t="205502" x="1554163" y="5840413"/>
          <p14:tracePt t="205642" x="1562100" y="5840413"/>
          <p14:tracePt t="205650" x="1581150" y="5840413"/>
          <p14:tracePt t="205658" x="1608138" y="5840413"/>
          <p14:tracePt t="205667" x="1633538" y="5840413"/>
          <p14:tracePt t="205683" x="1670050" y="5840413"/>
          <p14:tracePt t="205700" x="1704975" y="5840413"/>
          <p14:tracePt t="205717" x="1751013" y="5840413"/>
          <p14:tracePt t="205733" x="1768475" y="5840413"/>
          <p14:tracePt t="205750" x="1785938" y="5840413"/>
          <p14:tracePt t="205767" x="1830388" y="5840413"/>
          <p14:tracePt t="205783" x="1874838" y="5840413"/>
          <p14:tracePt t="205800" x="1973263" y="5849938"/>
          <p14:tracePt t="205816" x="2027238" y="5849938"/>
          <p14:tracePt t="205833" x="2071688" y="5849938"/>
          <p14:tracePt t="205851" x="2116138" y="5857875"/>
          <p14:tracePt t="205867" x="2170113" y="5867400"/>
          <p14:tracePt t="205883" x="2241550" y="5876925"/>
          <p14:tracePt t="205901" x="2303463" y="5884863"/>
          <p14:tracePt t="205917" x="2366963" y="5903913"/>
          <p14:tracePt t="205933" x="2411413" y="5911850"/>
          <p14:tracePt t="205950" x="2465388" y="5921375"/>
          <p14:tracePt t="205967" x="2509838" y="5929313"/>
          <p14:tracePt t="205983" x="2562225" y="5929313"/>
          <p14:tracePt t="206000" x="2608263" y="5938838"/>
          <p14:tracePt t="206016" x="2652713" y="5938838"/>
          <p14:tracePt t="206034" x="2697163" y="5938838"/>
          <p14:tracePt t="206050" x="2768600" y="5948363"/>
          <p14:tracePt t="206067" x="2813050" y="5965825"/>
          <p14:tracePt t="206083" x="2867025" y="5983288"/>
          <p14:tracePt t="206100" x="2911475" y="5983288"/>
          <p14:tracePt t="206117" x="2982913" y="5992813"/>
          <p14:tracePt t="206133" x="3044825" y="5992813"/>
          <p14:tracePt t="206150" x="3160713" y="6000750"/>
          <p14:tracePt t="206167" x="3224213" y="6000750"/>
          <p14:tracePt t="206184" x="3295650" y="6000750"/>
          <p14:tracePt t="206200" x="3357563" y="6000750"/>
          <p14:tracePt t="206217" x="3419475" y="6010275"/>
          <p14:tracePt t="206233" x="3473450" y="6010275"/>
          <p14:tracePt t="206251" x="3517900" y="6010275"/>
          <p14:tracePt t="206267" x="3562350" y="6010275"/>
          <p14:tracePt t="206283" x="3598863" y="6010275"/>
          <p14:tracePt t="206300" x="3633788" y="6010275"/>
          <p14:tracePt t="206317" x="3660775" y="6010275"/>
          <p14:tracePt t="206333" x="3697288" y="6000750"/>
          <p14:tracePt t="206351" x="3741738" y="5992813"/>
          <p14:tracePt t="206367" x="3768725" y="5983288"/>
          <p14:tracePt t="206383" x="3776663" y="5983288"/>
          <p14:tracePt t="206400" x="3803650" y="5983288"/>
          <p14:tracePt t="206417" x="3822700" y="5983288"/>
          <p14:tracePt t="206433" x="3830638" y="5983288"/>
          <p14:tracePt t="206450" x="3848100" y="5983288"/>
          <p14:tracePt t="206466" x="3884613" y="5983288"/>
          <p14:tracePt t="206483" x="3919538" y="5975350"/>
          <p14:tracePt t="206500" x="3956050" y="5975350"/>
          <p14:tracePt t="206517" x="4000500" y="5975350"/>
          <p14:tracePt t="206533" x="4044950" y="5965825"/>
          <p14:tracePt t="206550" x="4089400" y="5956300"/>
          <p14:tracePt t="206568" x="4108450" y="5948363"/>
          <p14:tracePt t="206584" x="4125913" y="5948363"/>
          <p14:tracePt t="206600" x="4133850" y="5938838"/>
          <p14:tracePt t="206617" x="4152900" y="5921375"/>
          <p14:tracePt t="206634" x="4160838" y="5921375"/>
          <p14:tracePt t="206650" x="4170363" y="5903913"/>
          <p14:tracePt t="206667" x="4197350" y="5894388"/>
          <p14:tracePt t="206683" x="4214813" y="5876925"/>
          <p14:tracePt t="206700" x="4224338" y="5876925"/>
          <p14:tracePt t="206717" x="4241800" y="5857875"/>
          <p14:tracePt t="206734" x="4251325" y="5857875"/>
          <p14:tracePt t="206750" x="4268788" y="5840413"/>
          <p14:tracePt t="206767" x="4276725" y="5832475"/>
          <p14:tracePt t="206783" x="4286250" y="5822950"/>
          <p14:tracePt t="206800" x="4286250" y="5805488"/>
          <p14:tracePt t="206817" x="4286250" y="5786438"/>
          <p14:tracePt t="206833" x="4295775" y="5778500"/>
          <p14:tracePt t="206851" x="4295775" y="5768975"/>
          <p14:tracePt t="206867" x="4295775" y="5761038"/>
          <p14:tracePt t="206884" x="4295775" y="5751513"/>
          <p14:tracePt t="206900" x="4295775" y="5741988"/>
          <p14:tracePt t="206917" x="4276725" y="5724525"/>
          <p14:tracePt t="206933" x="4259263" y="5707063"/>
          <p14:tracePt t="206950" x="4251325" y="5697538"/>
          <p14:tracePt t="206967" x="4224338" y="5680075"/>
          <p14:tracePt t="206984" x="4197350" y="5670550"/>
          <p14:tracePt t="207000" x="4170363" y="5662613"/>
          <p14:tracePt t="207017" x="4125913" y="5653088"/>
          <p14:tracePt t="207033" x="4098925" y="5653088"/>
          <p14:tracePt t="207050" x="4062413" y="5653088"/>
          <p14:tracePt t="207067" x="4044950" y="5653088"/>
          <p14:tracePt t="207084" x="4037013" y="5653088"/>
          <p14:tracePt t="207100" x="4017963" y="5653088"/>
          <p14:tracePt t="207117" x="4010025" y="5653088"/>
          <p14:tracePt t="207133" x="3990975" y="5653088"/>
          <p14:tracePt t="207150" x="3983038" y="5662613"/>
          <p14:tracePt t="207167" x="3965575" y="5670550"/>
          <p14:tracePt t="207184" x="3919538" y="5697538"/>
          <p14:tracePt t="207200" x="3894138" y="5707063"/>
          <p14:tracePt t="207217" x="3875088" y="5707063"/>
          <p14:tracePt t="207233" x="3830638" y="5707063"/>
          <p14:tracePt t="207250" x="3768725" y="5707063"/>
          <p14:tracePt t="207267" x="3705225" y="5707063"/>
          <p14:tracePt t="207284" x="3643313" y="5707063"/>
          <p14:tracePt t="207301" x="3598863" y="5697538"/>
          <p14:tracePt t="207317" x="3517900" y="5670550"/>
          <p14:tracePt t="207333" x="3473450" y="5653088"/>
          <p14:tracePt t="207351" x="3419475" y="5635625"/>
          <p14:tracePt t="207368" x="3384550" y="5618163"/>
          <p14:tracePt t="207384" x="3357563" y="5618163"/>
          <p14:tracePt t="207400" x="3313113" y="5608638"/>
          <p14:tracePt t="207417" x="3295650" y="5608638"/>
          <p14:tracePt t="207433" x="3232150" y="5608638"/>
          <p14:tracePt t="207450" x="3179763" y="5608638"/>
          <p14:tracePt t="207467" x="3116263" y="5608638"/>
          <p14:tracePt t="207484" x="3062288" y="5599113"/>
          <p14:tracePt t="207500" x="3000375" y="5591175"/>
          <p14:tracePt t="207517" x="2955925" y="5591175"/>
          <p14:tracePt t="207533" x="2911475" y="5591175"/>
          <p14:tracePt t="207551" x="2847975" y="5591175"/>
          <p14:tracePt t="207568" x="2803525" y="5599113"/>
          <p14:tracePt t="207583" x="2759075" y="5599113"/>
          <p14:tracePt t="207600" x="2714625" y="5608638"/>
          <p14:tracePt t="207617" x="2652713" y="5618163"/>
          <p14:tracePt t="207633" x="2581275" y="5626100"/>
          <p14:tracePt t="207650" x="2500313" y="5643563"/>
          <p14:tracePt t="207667" x="2438400" y="5653088"/>
          <p14:tracePt t="207683" x="2347913" y="5662613"/>
          <p14:tracePt t="207700" x="2286000" y="5662613"/>
          <p14:tracePt t="207717" x="2241550" y="5670550"/>
          <p14:tracePt t="207734" x="2187575" y="5670550"/>
          <p14:tracePt t="207750" x="2152650" y="5680075"/>
          <p14:tracePt t="207767" x="2125663" y="5689600"/>
          <p14:tracePt t="207784" x="2108200" y="5697538"/>
          <p14:tracePt t="207800" x="2071688" y="5707063"/>
          <p14:tracePt t="207818" x="2054225" y="5715000"/>
          <p14:tracePt t="207851" x="2044700" y="5724525"/>
          <p14:tracePt t="207867" x="2044700" y="5734050"/>
          <p14:tracePt t="207883" x="2044700" y="5741988"/>
          <p14:tracePt t="207900" x="2044700" y="5786438"/>
          <p14:tracePt t="207917" x="2062163" y="5813425"/>
          <p14:tracePt t="207934" x="2081213" y="5857875"/>
          <p14:tracePt t="207950" x="2116138" y="5921375"/>
          <p14:tracePt t="207967" x="2133600" y="5948363"/>
          <p14:tracePt t="207983" x="2170113" y="5975350"/>
          <p14:tracePt t="208000" x="2197100" y="5992813"/>
          <p14:tracePt t="208017" x="2241550" y="6000750"/>
          <p14:tracePt t="208034" x="2286000" y="6010275"/>
          <p14:tracePt t="208051" x="2322513" y="6010275"/>
          <p14:tracePt t="208067" x="2393950" y="6027738"/>
          <p14:tracePt t="208084" x="2438400" y="6037263"/>
          <p14:tracePt t="208100" x="2482850" y="6037263"/>
          <p14:tracePt t="208117" x="2500313" y="6037263"/>
          <p14:tracePt t="208134" x="2509838" y="6037263"/>
          <p14:tracePt t="208150" x="2527300" y="6027738"/>
          <p14:tracePt t="208167" x="2544763" y="6027738"/>
          <p14:tracePt t="208183" x="2554288" y="6010275"/>
          <p14:tracePt t="208200" x="2598738" y="5983288"/>
          <p14:tracePt t="208217" x="2633663" y="5938838"/>
          <p14:tracePt t="208233" x="2660650" y="5903913"/>
          <p14:tracePt t="208250" x="2670175" y="5857875"/>
          <p14:tracePt t="208267" x="2687638" y="5832475"/>
          <p14:tracePt t="208283" x="2687638" y="5813425"/>
          <p14:tracePt t="208300" x="2687638" y="5786438"/>
          <p14:tracePt t="208317" x="2670175" y="5741988"/>
          <p14:tracePt t="208333" x="2643188" y="5724525"/>
          <p14:tracePt t="208351" x="2616200" y="5697538"/>
          <p14:tracePt t="208367" x="2571750" y="5670550"/>
          <p14:tracePt t="208384" x="2544763" y="5635625"/>
          <p14:tracePt t="208400" x="2527300" y="5626100"/>
          <p14:tracePt t="208417" x="2509838" y="5618163"/>
          <p14:tracePt t="208434" x="2482850" y="5618163"/>
          <p14:tracePt t="208450" x="2465388" y="5618163"/>
          <p14:tracePt t="208467" x="2401888" y="5626100"/>
          <p14:tracePt t="208484" x="2374900" y="5635625"/>
          <p14:tracePt t="208500" x="2366963" y="5653088"/>
          <p14:tracePt t="208517" x="2347913" y="5662613"/>
          <p14:tracePt t="208534" x="2339975" y="5680075"/>
          <p14:tracePt t="208551" x="2330450" y="5707063"/>
          <p14:tracePt t="208567" x="2330450" y="5734050"/>
          <p14:tracePt t="208583" x="2330450" y="5768975"/>
          <p14:tracePt t="208600" x="2347913" y="5813425"/>
          <p14:tracePt t="208617" x="2366963" y="5849938"/>
          <p14:tracePt t="208634" x="2384425" y="5867400"/>
          <p14:tracePt t="208650" x="2411413" y="5894388"/>
          <p14:tracePt t="208667" x="2428875" y="5903913"/>
          <p14:tracePt t="208683" x="2455863" y="5921375"/>
          <p14:tracePt t="208701" x="2517775" y="5938838"/>
          <p14:tracePt t="208717" x="2571750" y="5948363"/>
          <p14:tracePt t="208733" x="2598738" y="5948363"/>
          <p14:tracePt t="208750" x="2625725" y="5948363"/>
          <p14:tracePt t="208767" x="2643188" y="5948363"/>
          <p14:tracePt t="208783" x="2660650" y="5948363"/>
          <p14:tracePt t="208800" x="2679700" y="5948363"/>
          <p14:tracePt t="208817" x="2697163" y="5929313"/>
          <p14:tracePt t="208834" x="2714625" y="5921375"/>
          <p14:tracePt t="208851" x="2724150" y="5903913"/>
          <p14:tracePt t="208867" x="2741613" y="5894388"/>
          <p14:tracePt t="208884" x="2751138" y="5884863"/>
          <p14:tracePt t="208900" x="2759075" y="5876925"/>
          <p14:tracePt t="208917" x="2776538" y="5857875"/>
          <p14:tracePt t="208934" x="2786063" y="5849938"/>
          <p14:tracePt t="208951" x="2786063" y="5832475"/>
          <p14:tracePt t="208967" x="2786063" y="5813425"/>
          <p14:tracePt t="208984" x="2786063" y="5786438"/>
          <p14:tracePt t="209000" x="2776538" y="5761038"/>
          <p14:tracePt t="209017" x="2759075" y="5734050"/>
          <p14:tracePt t="209034" x="2751138" y="5707063"/>
          <p14:tracePt t="209050" x="2732088" y="5680075"/>
          <p14:tracePt t="209067" x="2705100" y="5643563"/>
          <p14:tracePt t="209084" x="2679700" y="5626100"/>
          <p14:tracePt t="209100" x="2643188" y="5618163"/>
          <p14:tracePt t="209117" x="2608263" y="5618163"/>
          <p14:tracePt t="209134" x="2554288" y="5618163"/>
          <p14:tracePt t="209151" x="2517775" y="5635625"/>
          <p14:tracePt t="209167" x="2500313" y="5643563"/>
          <p14:tracePt t="209184" x="2490788" y="5653088"/>
          <p14:tracePt t="209200" x="2482850" y="5662613"/>
          <p14:tracePt t="209217" x="2465388" y="5680075"/>
          <p14:tracePt t="209234" x="2465388" y="5697538"/>
          <p14:tracePt t="209250" x="2473325" y="5741988"/>
          <p14:tracePt t="209268" x="2490788" y="5768975"/>
          <p14:tracePt t="209284" x="2554288" y="5805488"/>
          <p14:tracePt t="209300" x="2608263" y="5822950"/>
          <p14:tracePt t="209317" x="2679700" y="5840413"/>
          <p14:tracePt t="209333" x="2741613" y="5857875"/>
          <p14:tracePt t="209351" x="2830513" y="5867400"/>
          <p14:tracePt t="209367" x="2938463" y="5867400"/>
          <p14:tracePt t="209384" x="3062288" y="5867400"/>
          <p14:tracePt t="209401" x="3197225" y="5867400"/>
          <p14:tracePt t="209417" x="3313113" y="5867400"/>
          <p14:tracePt t="209434" x="3429000" y="5867400"/>
          <p14:tracePt t="209451" x="3490913" y="5849938"/>
          <p14:tracePt t="209467" x="3598863" y="5832475"/>
          <p14:tracePt t="209484" x="3670300" y="5813425"/>
          <p14:tracePt t="209500" x="3732213" y="5805488"/>
          <p14:tracePt t="209517" x="3813175" y="5786438"/>
          <p14:tracePt t="209533" x="3875088" y="5786438"/>
          <p14:tracePt t="209550" x="3911600" y="5778500"/>
          <p14:tracePt t="209567" x="3919538" y="5768975"/>
          <p14:tracePt t="209584" x="3929063" y="5768975"/>
          <p14:tracePt t="209647" x="3929063" y="5761038"/>
          <p14:tracePt t="209671" x="3929063" y="5751513"/>
          <p14:tracePt t="209685" x="3929063" y="5741988"/>
          <p14:tracePt t="209693" x="3929063" y="5734050"/>
          <p14:tracePt t="209701" x="3929063" y="5707063"/>
          <p14:tracePt t="209717" x="3911600" y="5697538"/>
          <p14:tracePt t="209734" x="3894138" y="5670550"/>
          <p14:tracePt t="209750" x="3875088" y="5662613"/>
          <p14:tracePt t="209767" x="3848100" y="5662613"/>
          <p14:tracePt t="209784" x="3830638" y="5662613"/>
          <p14:tracePt t="209801" x="3813175" y="5662613"/>
          <p14:tracePt t="209817" x="3786188" y="5662613"/>
          <p14:tracePt t="209834" x="3741738" y="5662613"/>
          <p14:tracePt t="209851" x="3714750" y="5662613"/>
          <p14:tracePt t="209867" x="3697288" y="5680075"/>
          <p14:tracePt t="209884" x="3687763" y="5689600"/>
          <p14:tracePt t="209901" x="3670300" y="5707063"/>
          <p14:tracePt t="209917" x="3660775" y="5724525"/>
          <p14:tracePt t="209934" x="3652838" y="5734050"/>
          <p14:tracePt t="209950" x="3643313" y="5751513"/>
          <p14:tracePt t="209967" x="3643313" y="5768975"/>
          <p14:tracePt t="209984" x="3643313" y="5786438"/>
          <p14:tracePt t="210000" x="3652838" y="5795963"/>
          <p14:tracePt t="210017" x="3660775" y="5822950"/>
          <p14:tracePt t="210034" x="3687763" y="5832475"/>
          <p14:tracePt t="210050" x="3714750" y="5849938"/>
          <p14:tracePt t="210067" x="3751263" y="5867400"/>
          <p14:tracePt t="210084" x="3776663" y="5867400"/>
          <p14:tracePt t="210100" x="3822700" y="5894388"/>
          <p14:tracePt t="210117" x="3867150" y="5894388"/>
          <p14:tracePt t="210134" x="3919538" y="5894388"/>
          <p14:tracePt t="210150" x="3956050" y="5894388"/>
          <p14:tracePt t="210167" x="3983038" y="5894388"/>
          <p14:tracePt t="210184" x="4027488" y="5884863"/>
          <p14:tracePt t="210200" x="4037013" y="5876925"/>
          <p14:tracePt t="210217" x="4062413" y="5876925"/>
          <p14:tracePt t="210234" x="4089400" y="5876925"/>
          <p14:tracePt t="210252" x="4116388" y="5857875"/>
          <p14:tracePt t="210267" x="4125913" y="5849938"/>
          <p14:tracePt t="210284" x="4133850" y="5840413"/>
          <p14:tracePt t="210300" x="4152900" y="5832475"/>
          <p14:tracePt t="210317" x="4160838" y="5832475"/>
          <p14:tracePt t="210333" x="4170363" y="5822950"/>
          <p14:tracePt t="210351" x="4179888" y="5805488"/>
          <p14:tracePt t="210367" x="4179888" y="5795963"/>
          <p14:tracePt t="210384" x="4179888" y="5786438"/>
          <p14:tracePt t="210401" x="4179888" y="5768975"/>
          <p14:tracePt t="210418" x="4170363" y="5751513"/>
          <p14:tracePt t="210434" x="4160838" y="5734050"/>
          <p14:tracePt t="210451" x="4143375" y="5715000"/>
          <p14:tracePt t="210467" x="4089400" y="5697538"/>
          <p14:tracePt t="210484" x="4027488" y="5670550"/>
          <p14:tracePt t="210501" x="3956050" y="5653088"/>
          <p14:tracePt t="210517" x="3902075" y="5653088"/>
          <p14:tracePt t="210534" x="3857625" y="5653088"/>
          <p14:tracePt t="210551" x="3830638" y="5653088"/>
          <p14:tracePt t="210567" x="3813175" y="5653088"/>
          <p14:tracePt t="210584" x="3803650" y="5662613"/>
          <p14:tracePt t="210600" x="3786188" y="5680075"/>
          <p14:tracePt t="210617" x="3768725" y="5689600"/>
          <p14:tracePt t="210634" x="3741738" y="5697538"/>
          <p14:tracePt t="210651" x="3724275" y="5707063"/>
          <p14:tracePt t="210667" x="3714750" y="5715000"/>
          <p14:tracePt t="210684" x="3705225" y="5724525"/>
          <p14:tracePt t="210700" x="3687763" y="5751513"/>
          <p14:tracePt t="210718" x="3679825" y="5761038"/>
          <p14:tracePt t="210734" x="3679825" y="5778500"/>
          <p14:tracePt t="210750" x="3679825" y="5805488"/>
          <p14:tracePt t="210767" x="3679825" y="5822950"/>
          <p14:tracePt t="210784" x="3679825" y="5832475"/>
          <p14:tracePt t="210801" x="3679825" y="5849938"/>
          <p14:tracePt t="210817" x="3679825" y="5867400"/>
          <p14:tracePt t="210834" x="3679825" y="5876925"/>
          <p14:tracePt t="210834" x="3670300" y="5876925"/>
          <p14:tracePt t="210852" x="3652838" y="5894388"/>
          <p14:tracePt t="210868" x="3608388" y="5894388"/>
          <p14:tracePt t="210884" x="3544888" y="5894388"/>
          <p14:tracePt t="210900" x="3473450" y="5867400"/>
          <p14:tracePt t="210917" x="3384550" y="5832475"/>
          <p14:tracePt t="210934" x="3259138" y="5786438"/>
          <p14:tracePt t="210951" x="3152775" y="5761038"/>
          <p14:tracePt t="210967" x="3000375" y="5741988"/>
          <p14:tracePt t="210984" x="2938463" y="5734050"/>
          <p14:tracePt t="211001" x="2874963" y="5715000"/>
          <p14:tracePt t="211017" x="2830513" y="5707063"/>
          <p14:tracePt t="211034" x="2803525" y="5689600"/>
          <p14:tracePt t="211050" x="2786063" y="5680075"/>
          <p14:tracePt t="211067" x="2776538" y="5670550"/>
          <p14:tracePt t="211084" x="2776538" y="5662613"/>
          <p14:tracePt t="211109" x="2776538" y="5653088"/>
          <p14:tracePt t="211118" x="2768600" y="5653088"/>
          <p14:tracePt t="211135" x="2759075" y="5635625"/>
          <p14:tracePt t="211151" x="2751138" y="5626100"/>
          <p14:tracePt t="211167" x="2732088" y="5608638"/>
          <p14:tracePt t="211184" x="2724150" y="5608638"/>
          <p14:tracePt t="211201" x="2714625" y="5608638"/>
          <p14:tracePt t="211217" x="2687638" y="5608638"/>
          <p14:tracePt t="211234" x="2660650" y="5618163"/>
          <p14:tracePt t="211250" x="2643188" y="5626100"/>
          <p14:tracePt t="211267" x="2633663" y="5635625"/>
          <p14:tracePt t="211284" x="2608263" y="5653088"/>
          <p14:tracePt t="211301" x="2589213" y="5662613"/>
          <p14:tracePt t="211317" x="2571750" y="5680075"/>
          <p14:tracePt t="211334" x="2536825" y="5689600"/>
          <p14:tracePt t="211334" x="2527300" y="5697538"/>
          <p14:tracePt t="211352" x="2509838" y="5707063"/>
          <p14:tracePt t="211368" x="2465388" y="5734050"/>
          <p14:tracePt t="211384" x="2446338" y="5734050"/>
          <p14:tracePt t="211401" x="2438400" y="5751513"/>
          <p14:tracePt t="211417" x="2428875" y="5768975"/>
          <p14:tracePt t="211434" x="2419350" y="5786438"/>
          <p14:tracePt t="211451" x="2401888" y="5822950"/>
          <p14:tracePt t="211467" x="2401888" y="5876925"/>
          <p14:tracePt t="211484" x="2401888" y="5903913"/>
          <p14:tracePt t="211501" x="2411413" y="5911850"/>
          <p14:tracePt t="211517" x="2428875" y="5929313"/>
          <p14:tracePt t="211534" x="2438400" y="5938838"/>
          <p14:tracePt t="211551" x="2455863" y="5956300"/>
          <p14:tracePt t="211567" x="2465388" y="5956300"/>
          <p14:tracePt t="211584" x="2482850" y="5965825"/>
          <p14:tracePt t="211600" x="2509838" y="5965825"/>
          <p14:tracePt t="211617" x="2571750" y="5975350"/>
          <p14:tracePt t="211634" x="2616200" y="5975350"/>
          <p14:tracePt t="211651" x="2660650" y="5975350"/>
          <p14:tracePt t="211667" x="2697163" y="5965825"/>
          <p14:tracePt t="211684" x="2724150" y="5956300"/>
          <p14:tracePt t="211701" x="2741613" y="5948363"/>
          <p14:tracePt t="211717" x="2768600" y="5929313"/>
          <p14:tracePt t="211734" x="2776538" y="5911850"/>
          <p14:tracePt t="211752" x="2786063" y="5903913"/>
          <p14:tracePt t="211767" x="2786063" y="5884863"/>
          <p14:tracePt t="211784" x="2786063" y="5857875"/>
          <p14:tracePt t="211801" x="2786063" y="5849938"/>
          <p14:tracePt t="211817" x="2776538" y="5832475"/>
          <p14:tracePt t="211834" x="2759075" y="5822950"/>
          <p14:tracePt t="211834" x="2751138" y="5813425"/>
          <p14:tracePt t="211851" x="2751138" y="5805488"/>
          <p14:tracePt t="211867" x="2687638" y="5761038"/>
          <p14:tracePt t="211885" x="2643188" y="5741988"/>
          <p14:tracePt t="211901" x="2589213" y="5724525"/>
          <p14:tracePt t="211917" x="2544763" y="5724525"/>
          <p14:tracePt t="211934" x="2500313" y="5724525"/>
          <p14:tracePt t="211951" x="2446338" y="5724525"/>
          <p14:tracePt t="211967" x="2411413" y="5724525"/>
          <p14:tracePt t="211984" x="2374900" y="5734050"/>
          <p14:tracePt t="212001" x="2347913" y="5751513"/>
          <p14:tracePt t="212018" x="2312988" y="5761038"/>
          <p14:tracePt t="212034" x="2295525" y="5768975"/>
          <p14:tracePt t="212051" x="2276475" y="5786438"/>
          <p14:tracePt t="212084" x="2276475" y="5795963"/>
          <p14:tracePt t="212102" x="2276475" y="5805488"/>
          <p14:tracePt t="212118" x="2286000" y="5832475"/>
          <p14:tracePt t="212134" x="2303463" y="5849938"/>
          <p14:tracePt t="212151" x="2322513" y="5867400"/>
          <p14:tracePt t="212167" x="2347913" y="5884863"/>
          <p14:tracePt t="212184" x="2374900" y="5903913"/>
          <p14:tracePt t="212201" x="2411413" y="5911850"/>
          <p14:tracePt t="212217" x="2455863" y="5921375"/>
          <p14:tracePt t="212234" x="2490788" y="5929313"/>
          <p14:tracePt t="212251" x="2536825" y="5929313"/>
          <p14:tracePt t="212267" x="2562225" y="5929313"/>
          <p14:tracePt t="212284" x="2581275" y="5929313"/>
          <p14:tracePt t="212301" x="2598738" y="5929313"/>
          <p14:tracePt t="212334" x="2571750" y="5921375"/>
          <p14:tracePt t="212392" x="2554288" y="5911850"/>
          <p14:tracePt t="212400" x="2527300" y="5903913"/>
          <p14:tracePt t="212408" x="2490788" y="5903913"/>
          <p14:tracePt t="212417" x="2411413" y="5894388"/>
          <p14:tracePt t="212434" x="2322513" y="5894388"/>
          <p14:tracePt t="212451" x="2241550" y="5894388"/>
          <p14:tracePt t="212467" x="2152650" y="5894388"/>
          <p14:tracePt t="212484" x="2098675" y="5894388"/>
          <p14:tracePt t="212501" x="1990725" y="5884863"/>
          <p14:tracePt t="212517" x="1938338" y="5876925"/>
          <p14:tracePt t="212534" x="1866900" y="5857875"/>
          <p14:tracePt t="212551" x="1795463" y="5840413"/>
          <p14:tracePt t="212567" x="1768475" y="5832475"/>
          <p14:tracePt t="212584" x="1751013" y="5822950"/>
          <p14:tracePt t="212601" x="1741488" y="5813425"/>
          <p14:tracePt t="212618" x="1704975" y="5786438"/>
          <p14:tracePt t="212635" x="1697038" y="5786438"/>
          <p14:tracePt t="212651" x="1679575" y="5786438"/>
          <p14:tracePt t="212667" x="1643063" y="5778500"/>
          <p14:tracePt t="212684" x="1633538" y="5778500"/>
          <p14:tracePt t="212701" x="1616075" y="5761038"/>
          <p14:tracePt t="212717" x="1581150" y="5761038"/>
          <p14:tracePt t="212734" x="1562100" y="5761038"/>
          <p14:tracePt t="212751" x="1500188" y="5751513"/>
          <p14:tracePt t="212767" x="1455738" y="5751513"/>
          <p14:tracePt t="212784" x="1411288" y="5751513"/>
          <p14:tracePt t="212801" x="1347788" y="5751513"/>
          <p14:tracePt t="212817" x="1285875" y="5761038"/>
          <p14:tracePt t="212834" x="1241425" y="5778500"/>
          <p14:tracePt t="212834" x="1214438" y="5786438"/>
          <p14:tracePt t="212852" x="1196975" y="5795963"/>
          <p14:tracePt t="212868" x="1160463" y="5795963"/>
          <p14:tracePt t="212884" x="1125538" y="5805488"/>
          <p14:tracePt t="212901" x="1081088" y="5813425"/>
          <p14:tracePt t="212918" x="1036638" y="5822950"/>
          <p14:tracePt t="212934" x="1000125" y="5840413"/>
          <p14:tracePt t="212951" x="982663" y="5857875"/>
          <p14:tracePt t="212969" x="955675" y="5867400"/>
          <p14:tracePt t="212984" x="919163" y="5884863"/>
          <p14:tracePt t="213001" x="901700" y="5894388"/>
          <p14:tracePt t="213017" x="874713" y="5903913"/>
          <p14:tracePt t="213051" x="866775" y="5911850"/>
          <p14:tracePt t="213084" x="866775" y="5921375"/>
          <p14:tracePt t="213104" x="857250" y="5948363"/>
          <p14:tracePt t="213118" x="857250" y="5956300"/>
          <p14:tracePt t="213134" x="857250" y="5983288"/>
          <p14:tracePt t="213152" x="857250" y="5992813"/>
          <p14:tracePt t="213167" x="874713" y="6000750"/>
          <p14:tracePt t="213185" x="884238" y="6019800"/>
          <p14:tracePt t="213201" x="901700" y="6027738"/>
          <p14:tracePt t="213217" x="928688" y="6027738"/>
          <p14:tracePt t="213234" x="973138" y="6027738"/>
          <p14:tracePt t="213251" x="1017588" y="6027738"/>
          <p14:tracePt t="213268" x="1089025" y="6027738"/>
          <p14:tracePt t="213284" x="1133475" y="6027738"/>
          <p14:tracePt t="213301" x="1152525" y="6027738"/>
          <p14:tracePt t="213318" x="1160463" y="6027738"/>
          <p14:tracePt t="213334" x="1187450" y="6027738"/>
          <p14:tracePt t="213352" x="1196975" y="6019800"/>
          <p14:tracePt t="213367" x="1214438" y="6010275"/>
          <p14:tracePt t="213385" x="1241425" y="6010275"/>
          <p14:tracePt t="213401" x="1295400" y="6000750"/>
          <p14:tracePt t="213418" x="1339850" y="5992813"/>
          <p14:tracePt t="213434" x="1411288" y="5983288"/>
          <p14:tracePt t="213451" x="1490663" y="5965825"/>
          <p14:tracePt t="213467" x="1562100" y="5948363"/>
          <p14:tracePt t="213484" x="1616075" y="5929313"/>
          <p14:tracePt t="213501" x="1643063" y="5911850"/>
          <p14:tracePt t="213518" x="1660525" y="5903913"/>
          <p14:tracePt t="213534" x="1670050" y="5894388"/>
          <p14:tracePt t="213551" x="1679575" y="5876925"/>
          <p14:tracePt t="213567" x="1697038" y="5849938"/>
          <p14:tracePt t="213584" x="1697038" y="5832475"/>
          <p14:tracePt t="213601" x="1704975" y="5805488"/>
          <p14:tracePt t="213618" x="1697038" y="5778500"/>
          <p14:tracePt t="213635" x="1679575" y="5751513"/>
          <p14:tracePt t="213651" x="1670050" y="5734050"/>
          <p14:tracePt t="213667" x="1652588" y="5715000"/>
          <p14:tracePt t="213684" x="1643063" y="5697538"/>
          <p14:tracePt t="213701" x="1616075" y="5670550"/>
          <p14:tracePt t="213717" x="1571625" y="5653088"/>
          <p14:tracePt t="213734" x="1517650" y="5626100"/>
          <p14:tracePt t="213751" x="1465263" y="5608638"/>
          <p14:tracePt t="213767" x="1438275" y="5599113"/>
          <p14:tracePt t="213784" x="1428750" y="5591175"/>
          <p14:tracePt t="213801" x="1419225" y="5591175"/>
          <p14:tracePt t="213818" x="1401763" y="5591175"/>
          <p14:tracePt t="213834" x="1393825" y="5581650"/>
          <p14:tracePt t="213851" x="1374775" y="5572125"/>
          <p14:tracePt t="213867" x="1366838" y="5572125"/>
          <p14:tracePt t="213884" x="1339850" y="5572125"/>
          <p14:tracePt t="213901" x="1312863" y="5572125"/>
          <p14:tracePt t="213917" x="1295400" y="5581650"/>
          <p14:tracePt t="213934" x="1285875" y="5591175"/>
          <p14:tracePt t="213951" x="1268413" y="5591175"/>
          <p14:tracePt t="213968" x="1250950" y="5599113"/>
          <p14:tracePt t="213984" x="1214438" y="5618163"/>
          <p14:tracePt t="214001" x="1179513" y="5626100"/>
          <p14:tracePt t="214018" x="1143000" y="5653088"/>
          <p14:tracePt t="214035" x="1116013" y="5662613"/>
          <p14:tracePt t="214051" x="1108075" y="5670550"/>
          <p14:tracePt t="214068" x="1098550" y="5680075"/>
          <p14:tracePt t="214084" x="1081088" y="5680075"/>
          <p14:tracePt t="214101" x="1071563" y="5689600"/>
          <p14:tracePt t="214117" x="1062038" y="5697538"/>
          <p14:tracePt t="214134" x="1036638" y="5707063"/>
          <p14:tracePt t="214167" x="1036638" y="5715000"/>
          <p14:tracePt t="214184" x="1027113" y="5715000"/>
          <p14:tracePt t="214214" x="1027113" y="5724525"/>
          <p14:tracePt t="214228" x="1027113" y="5734050"/>
          <p14:tracePt t="214244" x="1027113" y="5741988"/>
          <p14:tracePt t="214260" x="1027113" y="5751513"/>
          <p14:tracePt t="214269" x="1027113" y="5786438"/>
          <p14:tracePt t="214285" x="1027113" y="5832475"/>
          <p14:tracePt t="214301" x="1044575" y="5876925"/>
          <p14:tracePt t="214317" x="1062038" y="5911850"/>
          <p14:tracePt t="214334" x="1081088" y="5929313"/>
          <p14:tracePt t="214352" x="1089025" y="5929313"/>
          <p14:tracePt t="214368" x="1108075" y="5948363"/>
          <p14:tracePt t="214385" x="1125538" y="5956300"/>
          <p14:tracePt t="214401" x="1152525" y="5965825"/>
          <p14:tracePt t="214418" x="1179513" y="5975350"/>
          <p14:tracePt t="214434" x="1214438" y="5983288"/>
          <p14:tracePt t="214451" x="1250950" y="6000750"/>
          <p14:tracePt t="214468" x="1258888" y="6000750"/>
          <p14:tracePt t="214484" x="1276350" y="6010275"/>
          <p14:tracePt t="214501" x="1285875" y="6010275"/>
          <p14:tracePt t="214518" x="1330325" y="6010275"/>
          <p14:tracePt t="214535" x="1347788" y="6010275"/>
          <p14:tracePt t="214551" x="1366838" y="6000750"/>
          <p14:tracePt t="214567" x="1374775" y="6000750"/>
          <p14:tracePt t="214584" x="1384300" y="6000750"/>
          <p14:tracePt t="214617" x="1366838" y="5992813"/>
          <p14:tracePt t="214666" x="1339850" y="5992813"/>
          <p14:tracePt t="214674" x="1276350" y="5983288"/>
          <p14:tracePt t="214684" x="1125538" y="5983288"/>
          <p14:tracePt t="214701" x="965200" y="5983288"/>
          <p14:tracePt t="214718" x="812800" y="5983288"/>
          <p14:tracePt t="214734" x="679450" y="5956300"/>
          <p14:tracePt t="214751" x="554038" y="5938838"/>
          <p14:tracePt t="214767" x="428625" y="5911850"/>
          <p14:tracePt t="214784" x="393700" y="5894388"/>
          <p14:tracePt t="214801" x="384175" y="5884863"/>
          <p14:tracePt t="214817" x="374650" y="5876925"/>
          <p14:tracePt t="214835" x="357188" y="5857875"/>
          <p14:tracePt t="214851" x="357188" y="5849938"/>
          <p14:tracePt t="214867" x="347663" y="5832475"/>
          <p14:tracePt t="214884" x="347663" y="5813425"/>
          <p14:tracePt t="214901" x="347663" y="5795963"/>
          <p14:tracePt t="214917" x="347663" y="5786438"/>
          <p14:tracePt t="214934" x="357188" y="5768975"/>
          <p14:tracePt t="214951" x="366713" y="5761038"/>
          <p14:tracePt t="214968" x="374650" y="5741988"/>
          <p14:tracePt t="214984" x="384175" y="5734050"/>
          <p14:tracePt t="215001" x="393700" y="5715000"/>
          <p14:tracePt t="215018" x="401638" y="5697538"/>
          <p14:tracePt t="215035" x="411163" y="5689600"/>
          <p14:tracePt t="215051" x="419100" y="5680075"/>
          <p14:tracePt t="215068" x="428625" y="5662613"/>
          <p14:tracePt t="215084" x="438150" y="5653088"/>
          <p14:tracePt t="215101" x="446088" y="5643563"/>
          <p14:tracePt t="215118" x="446088" y="5635625"/>
          <p14:tracePt t="215151" x="446088" y="5626100"/>
          <p14:tracePt t="215168" x="438150" y="5608638"/>
          <p14:tracePt t="215184" x="428625" y="5599113"/>
          <p14:tracePt t="215201" x="419100" y="5591175"/>
          <p14:tracePt t="215218" x="411163" y="5572125"/>
          <p14:tracePt t="215234" x="393700" y="5564188"/>
          <p14:tracePt t="215251" x="384175" y="5564188"/>
          <p14:tracePt t="215268" x="366713" y="5564188"/>
          <p14:tracePt t="215285" x="347663" y="5564188"/>
          <p14:tracePt t="215301" x="322263" y="5564188"/>
          <p14:tracePt t="215318" x="303213" y="5564188"/>
          <p14:tracePt t="215334" x="295275" y="5564188"/>
          <p14:tracePt t="215352" x="268288" y="5572125"/>
          <p14:tracePt t="215368" x="258763" y="5581650"/>
          <p14:tracePt t="215385" x="241300" y="5591175"/>
          <p14:tracePt t="215401" x="231775" y="5599113"/>
          <p14:tracePt t="215418" x="214313" y="5618163"/>
          <p14:tracePt t="215434" x="196850" y="5635625"/>
          <p14:tracePt t="215451" x="169863" y="5670550"/>
          <p14:tracePt t="215468" x="152400" y="5707063"/>
          <p14:tracePt t="215484" x="142875" y="5741988"/>
          <p14:tracePt t="215501" x="125413" y="5768975"/>
          <p14:tracePt t="215518" x="115888" y="5795963"/>
          <p14:tracePt t="215535" x="125413" y="5813425"/>
          <p14:tracePt t="215551" x="133350" y="5849938"/>
          <p14:tracePt t="215568" x="152400" y="5867400"/>
          <p14:tracePt t="215584" x="169863" y="5903913"/>
          <p14:tracePt t="215601" x="196850" y="5938838"/>
          <p14:tracePt t="215618" x="231775" y="5975350"/>
          <p14:tracePt t="215634" x="250825" y="6010275"/>
          <p14:tracePt t="215651" x="268288" y="6019800"/>
          <p14:tracePt t="215668" x="285750" y="6037263"/>
          <p14:tracePt t="215684" x="295275" y="6046788"/>
          <p14:tracePt t="215701" x="339725" y="6046788"/>
          <p14:tracePt t="215718" x="393700" y="6046788"/>
          <p14:tracePt t="215734" x="455613" y="6046788"/>
          <p14:tracePt t="215751" x="554038" y="6037263"/>
          <p14:tracePt t="215768" x="633413" y="6027738"/>
          <p14:tracePt t="215785" x="660400" y="6019800"/>
          <p14:tracePt t="215801" x="679450" y="6019800"/>
          <p14:tracePt t="215818" x="687388" y="6019800"/>
          <p14:tracePt t="215834" x="687388" y="6010275"/>
          <p14:tracePt t="215852" x="687388" y="5992813"/>
          <p14:tracePt t="215868" x="687388" y="5983288"/>
          <p14:tracePt t="215885" x="679450" y="5975350"/>
          <p14:tracePt t="215901" x="660400" y="5938838"/>
          <p14:tracePt t="215919" x="625475" y="5894388"/>
          <p14:tracePt t="215935" x="598488" y="5867400"/>
          <p14:tracePt t="215951" x="561975" y="5822950"/>
          <p14:tracePt t="215968" x="527050" y="5778500"/>
          <p14:tracePt t="215984" x="517525" y="5761038"/>
          <p14:tracePt t="216001" x="490538" y="5715000"/>
          <p14:tracePt t="216019" x="473075" y="5670550"/>
          <p14:tracePt t="216035" x="455613" y="5643563"/>
          <p14:tracePt t="216051" x="446088" y="5635625"/>
          <p14:tracePt t="216068" x="428625" y="5618163"/>
          <p14:tracePt t="216084" x="419100" y="5618163"/>
          <p14:tracePt t="216101" x="401638" y="5618163"/>
          <p14:tracePt t="216118" x="393700" y="5618163"/>
          <p14:tracePt t="216134" x="384175" y="5618163"/>
          <p14:tracePt t="216151" x="366713" y="5618163"/>
          <p14:tracePt t="216168" x="347663" y="5626100"/>
          <p14:tracePt t="216185" x="339725" y="5635625"/>
          <p14:tracePt t="216201" x="322263" y="5653088"/>
          <p14:tracePt t="216218" x="312738" y="5670550"/>
          <p14:tracePt t="216234" x="295275" y="5707063"/>
          <p14:tracePt t="216251" x="276225" y="5751513"/>
          <p14:tracePt t="216268" x="258763" y="5795963"/>
          <p14:tracePt t="216284" x="241300" y="5840413"/>
          <p14:tracePt t="216302" x="231775" y="5894388"/>
          <p14:tracePt t="216318" x="231775" y="5938838"/>
          <p14:tracePt t="216335" x="250825" y="5992813"/>
          <p14:tracePt t="216353" x="268288" y="6027738"/>
          <p14:tracePt t="216368" x="276225" y="6046788"/>
          <p14:tracePt t="216384" x="295275" y="6064250"/>
          <p14:tracePt t="216402" x="303213" y="6072188"/>
          <p14:tracePt t="216418" x="347663" y="6091238"/>
          <p14:tracePt t="216435" x="384175" y="6099175"/>
          <p14:tracePt t="216451" x="438150" y="6099175"/>
          <p14:tracePt t="216468" x="482600" y="6091238"/>
          <p14:tracePt t="216485" x="554038" y="6072188"/>
          <p14:tracePt t="216501" x="608013" y="6054725"/>
          <p14:tracePt t="216518" x="669925" y="6019800"/>
          <p14:tracePt t="216534" x="731838" y="5965825"/>
          <p14:tracePt t="216551" x="750888" y="5929313"/>
          <p14:tracePt t="216568" x="750888" y="5911850"/>
          <p14:tracePt t="216584" x="750888" y="5894388"/>
          <p14:tracePt t="216601" x="731838" y="5876925"/>
          <p14:tracePt t="216618" x="731838" y="5857875"/>
          <p14:tracePt t="216635" x="723900" y="5849938"/>
          <p14:tracePt t="216651" x="704850" y="5832475"/>
          <p14:tracePt t="216668" x="687388" y="5822950"/>
          <p14:tracePt t="216686" x="679450" y="5805488"/>
          <p14:tracePt t="218251" x="723900" y="5761038"/>
          <p14:tracePt t="218999" x="847725" y="5689600"/>
          <p14:tracePt t="219007" x="1009650" y="5608638"/>
          <p14:tracePt t="219018" x="1438275" y="5421313"/>
          <p14:tracePt t="219035" x="1874838" y="5259388"/>
          <p14:tracePt t="219051" x="2232025" y="5180013"/>
          <p14:tracePt t="219068" x="2724150" y="5045075"/>
          <p14:tracePt t="219086" x="2955925" y="4965700"/>
          <p14:tracePt t="219102" x="3170238" y="4867275"/>
          <p14:tracePt t="219118" x="3438525" y="4768850"/>
          <p14:tracePt t="219135" x="3776663" y="4652963"/>
          <p14:tracePt t="219152" x="4071938" y="4554538"/>
          <p14:tracePt t="219168" x="4276725" y="4483100"/>
          <p14:tracePt t="219185" x="4419600" y="4411663"/>
          <p14:tracePt t="219202" x="4625975" y="4340225"/>
          <p14:tracePt t="219218" x="4973638" y="4259263"/>
          <p14:tracePt t="219235" x="5072063" y="4251325"/>
          <p14:tracePt t="219251" x="5099050" y="4251325"/>
          <p14:tracePt t="219268" x="5116513" y="4241800"/>
          <p14:tracePt t="219302" x="5135563" y="4233863"/>
          <p14:tracePt t="219318" x="5180013" y="4233863"/>
          <p14:tracePt t="219335" x="5224463" y="4214813"/>
          <p14:tracePt t="219353" x="5295900" y="4197350"/>
          <p14:tracePt t="219368" x="5367338" y="4179888"/>
          <p14:tracePt t="219385" x="5411788" y="4162425"/>
          <p14:tracePt t="219401" x="5429250" y="4152900"/>
          <p14:tracePt t="219419" x="5473700" y="4143375"/>
          <p14:tracePt t="219435" x="5518150" y="4098925"/>
          <p14:tracePt t="219452" x="5599113" y="4027488"/>
          <p14:tracePt t="219468" x="5707063" y="3921125"/>
          <p14:tracePt t="219486" x="5741988" y="3849688"/>
          <p14:tracePt t="219502" x="5751513" y="3778250"/>
          <p14:tracePt t="219518" x="5768975" y="3724275"/>
          <p14:tracePt t="219535" x="5778500" y="3670300"/>
          <p14:tracePt t="219552" x="5795963" y="3635375"/>
          <p14:tracePt t="219568" x="5795963" y="3608388"/>
          <p14:tracePt t="219601" x="5795963" y="3598863"/>
          <p14:tracePt t="219618" x="5795963" y="3589338"/>
          <p14:tracePt t="219687" x="5795963" y="3581400"/>
          <p14:tracePt t="219797" x="5795963" y="3571875"/>
          <p14:tracePt t="242474" x="5795963" y="3563938"/>
          <p14:tracePt t="242929" x="5786438" y="3563938"/>
          <p14:tracePt t="242993" x="5778500" y="3554413"/>
          <p14:tracePt t="242999" x="5768975" y="3544888"/>
          <p14:tracePt t="243007" x="5768975" y="3536950"/>
          <p14:tracePt t="243023" x="5759450" y="3536950"/>
          <p14:tracePt t="243038" x="5751513" y="3527425"/>
          <p14:tracePt t="243054" x="5751513" y="3517900"/>
          <p14:tracePt t="243071" x="5732463" y="3500438"/>
          <p14:tracePt t="243087" x="5724525" y="3500438"/>
          <p14:tracePt t="243121" x="5724525" y="3492500"/>
          <p14:tracePt t="243251" x="5715000" y="3473450"/>
          <p14:tracePt t="243257" x="5707063" y="3455988"/>
          <p14:tracePt t="243271" x="5688013" y="3394075"/>
          <p14:tracePt t="243288" x="5680075" y="3349625"/>
          <p14:tracePt t="243304" x="5680075" y="3322638"/>
          <p14:tracePt t="243321" x="5653088" y="3295650"/>
          <p14:tracePt t="243338" x="5653088" y="3286125"/>
          <p14:tracePt t="243355" x="5635625" y="3268663"/>
          <p14:tracePt t="243371" x="5626100" y="3259138"/>
          <p14:tracePt t="243388" x="5608638" y="3251200"/>
          <p14:tracePt t="243404" x="5599113" y="3232150"/>
          <p14:tracePt t="243421" x="5581650" y="3214688"/>
          <p14:tracePt t="243438" x="5564188" y="3206750"/>
          <p14:tracePt t="243454" x="5527675" y="3187700"/>
          <p14:tracePt t="243471" x="5500688" y="3170238"/>
          <p14:tracePt t="243488" x="5456238" y="3152775"/>
          <p14:tracePt t="243504" x="5421313" y="3125788"/>
          <p14:tracePt t="243521" x="5375275" y="3108325"/>
          <p14:tracePt t="243538" x="5340350" y="3089275"/>
          <p14:tracePt t="243554" x="5278438" y="3054350"/>
          <p14:tracePt t="243571" x="5214938" y="3036888"/>
          <p14:tracePt t="243588" x="5170488" y="3027363"/>
          <p14:tracePt t="243605" x="5089525" y="3027363"/>
          <p14:tracePt t="243621" x="5018088" y="3027363"/>
          <p14:tracePt t="243638" x="4965700" y="3036888"/>
          <p14:tracePt t="243654" x="4921250" y="3054350"/>
          <p14:tracePt t="243671" x="4921250" y="3063875"/>
          <p14:tracePt t="243688" x="4911725" y="3063875"/>
          <p14:tracePt t="243704" x="4911725" y="3071813"/>
          <p14:tracePt t="243721" x="4911725" y="3089275"/>
          <p14:tracePt t="243738" x="4921250" y="3116263"/>
          <p14:tracePt t="243754" x="4929188" y="3160713"/>
          <p14:tracePt t="243771" x="4946650" y="3206750"/>
          <p14:tracePt t="243788" x="4965700" y="3232150"/>
          <p14:tracePt t="243804" x="5010150" y="3286125"/>
          <p14:tracePt t="243821" x="5045075" y="3303588"/>
          <p14:tracePt t="243838" x="5099050" y="3303588"/>
          <p14:tracePt t="243855" x="5153025" y="3295650"/>
          <p14:tracePt t="243871" x="5207000" y="3278188"/>
          <p14:tracePt t="243888" x="5232400" y="3259138"/>
          <p14:tracePt t="243904" x="5259388" y="3241675"/>
          <p14:tracePt t="243921" x="5268913" y="3206750"/>
          <p14:tracePt t="243938" x="5278438" y="3197225"/>
          <p14:tracePt t="243954" x="5268913" y="3206750"/>
          <p14:tracePt t="244001" x="5241925" y="3232150"/>
          <p14:tracePt t="244009" x="5207000" y="3259138"/>
          <p14:tracePt t="244021" x="5126038" y="3322638"/>
          <p14:tracePt t="244038" x="5037138" y="3375025"/>
          <p14:tracePt t="244054" x="4938713" y="3438525"/>
          <p14:tracePt t="244071" x="4848225" y="3544888"/>
          <p14:tracePt t="244088" x="4776788" y="3662363"/>
          <p14:tracePt t="244104" x="4714875" y="3813175"/>
          <p14:tracePt t="244121" x="4589463" y="4000500"/>
          <p14:tracePt t="244138" x="4411663" y="4197350"/>
          <p14:tracePt t="244154" x="4241800" y="4367213"/>
          <p14:tracePt t="244171" x="4044950" y="4554538"/>
          <p14:tracePt t="244188" x="3751263" y="4857750"/>
          <p14:tracePt t="244204" x="3527425" y="5064125"/>
          <p14:tracePt t="244221" x="3303588" y="5259388"/>
          <p14:tracePt t="244238" x="3108325" y="5456238"/>
          <p14:tracePt t="244255" x="2955925" y="5653088"/>
          <p14:tracePt t="244271" x="2840038" y="5832475"/>
          <p14:tracePt t="244288" x="2751138" y="5948363"/>
          <p14:tracePt t="244304" x="2652713" y="6046788"/>
          <p14:tracePt t="244321" x="2536825" y="6162675"/>
          <p14:tracePt t="244338" x="2446338" y="6234113"/>
          <p14:tracePt t="244355" x="2312988" y="6305550"/>
          <p14:tracePt t="244371" x="2179638" y="6367463"/>
          <p14:tracePt t="244388" x="2044700" y="6429375"/>
          <p14:tracePt t="244539" x="1643063" y="6340475"/>
          <p14:tracePt t="244554" x="1643063" y="6286500"/>
          <p14:tracePt t="244571" x="1633538" y="6215063"/>
          <p14:tracePt t="244588" x="1616075" y="6180138"/>
          <p14:tracePt t="244604" x="1598613" y="6162675"/>
          <p14:tracePt t="244621" x="1589088" y="6135688"/>
          <p14:tracePt t="244638" x="1581150" y="6126163"/>
          <p14:tracePt t="244654" x="1571625" y="6108700"/>
          <p14:tracePt t="244671" x="1571625" y="6099175"/>
          <p14:tracePt t="244688" x="1571625" y="6091238"/>
          <p14:tracePt t="244704" x="1562100" y="6064250"/>
          <p14:tracePt t="244721" x="1554163" y="6054725"/>
          <p14:tracePt t="244738" x="1527175" y="6054725"/>
          <p14:tracePt t="244754" x="1500188" y="6037263"/>
          <p14:tracePt t="244771" x="1455738" y="6027738"/>
          <p14:tracePt t="244788" x="1411288" y="6010275"/>
          <p14:tracePt t="244804" x="1366838" y="6000750"/>
          <p14:tracePt t="244821" x="1268413" y="5992813"/>
          <p14:tracePt t="244838" x="1196975" y="5983288"/>
          <p14:tracePt t="244855" x="1125538" y="5965825"/>
          <p14:tracePt t="244871" x="1054100" y="5938838"/>
          <p14:tracePt t="244888" x="1000125" y="5903913"/>
          <p14:tracePt t="244904" x="955675" y="5884863"/>
          <p14:tracePt t="244921" x="911225" y="5876925"/>
          <p14:tracePt t="244938" x="866775" y="5857875"/>
          <p14:tracePt t="244954" x="830263" y="5832475"/>
          <p14:tracePt t="244971" x="803275" y="5822950"/>
          <p14:tracePt t="244988" x="795338" y="5805488"/>
          <p14:tracePt t="245004" x="785813" y="5795963"/>
          <p14:tracePt t="245021" x="776288" y="5786438"/>
          <p14:tracePt t="245038" x="768350" y="5768975"/>
          <p14:tracePt t="245054" x="758825" y="5768975"/>
          <p14:tracePt t="245071" x="758825" y="5778500"/>
          <p14:tracePt t="245502" x="758825" y="5786438"/>
          <p14:tracePt t="245518" x="758825" y="5795963"/>
          <p14:tracePt t="245526" x="758825" y="5805488"/>
          <p14:tracePt t="245768" x="758825" y="5813425"/>
          <p14:tracePt t="245784" x="758825" y="5822950"/>
          <p14:tracePt t="245800" x="758825" y="5832475"/>
          <p14:tracePt t="245832" x="758825" y="5840413"/>
          <p14:tracePt t="245838" x="758825" y="5849938"/>
          <p14:tracePt t="245862" x="758825" y="5857875"/>
          <p14:tracePt t="245870" x="750888" y="5867400"/>
          <p14:tracePt t="245918" x="750888" y="5876925"/>
          <p14:tracePt t="245956" x="750888" y="5884863"/>
          <p14:tracePt t="245964" x="741363" y="5894388"/>
          <p14:tracePt t="245980" x="741363" y="5903913"/>
          <p14:tracePt t="245989" x="741363" y="5911850"/>
          <p14:tracePt t="246005" x="741363" y="5929313"/>
          <p14:tracePt t="246021" x="741363" y="5938838"/>
          <p14:tracePt t="246038" x="741363" y="5956300"/>
          <p14:tracePt t="246055" x="741363" y="5965825"/>
          <p14:tracePt t="246071" x="741363" y="5983288"/>
          <p14:tracePt t="246088" x="741363" y="5992813"/>
          <p14:tracePt t="246104" x="741363" y="6000750"/>
          <p14:tracePt t="246121" x="741363" y="6010275"/>
          <p14:tracePt t="246138" x="741363" y="6027738"/>
          <p14:tracePt t="246154" x="741363" y="6054725"/>
          <p14:tracePt t="246171" x="750888" y="6064250"/>
          <p14:tracePt t="246188" x="750888" y="6072188"/>
          <p14:tracePt t="246204" x="750888" y="6081713"/>
          <p14:tracePt t="246222" x="758825" y="6081713"/>
          <p14:tracePt t="246238" x="758825" y="6091238"/>
          <p14:tracePt t="246284" x="758825" y="6099175"/>
          <p14:tracePt t="246293" x="758825" y="6108700"/>
          <p14:tracePt t="246308" x="758825" y="6118225"/>
          <p14:tracePt t="246321" x="758825" y="6126163"/>
          <p14:tracePt t="246340" x="758825" y="6135688"/>
          <p14:tracePt t="246448" x="758825" y="6143625"/>
          <p14:tracePt t="246464" x="768350" y="6143625"/>
          <p14:tracePt t="246488" x="750888" y="6143625"/>
          <p14:tracePt t="246950" x="731838" y="6143625"/>
          <p14:tracePt t="246958" x="731838" y="6153150"/>
          <p14:tracePt t="246972" x="687388" y="6153150"/>
          <p14:tracePt t="246989" x="669925" y="6153150"/>
          <p14:tracePt t="247005" x="652463" y="6153150"/>
          <p14:tracePt t="247021" x="642938" y="6153150"/>
          <p14:tracePt t="247038" x="615950" y="6143625"/>
          <p14:tracePt t="247055" x="561975" y="6126163"/>
          <p14:tracePt t="247071" x="527050" y="6118225"/>
          <p14:tracePt t="247088" x="500063" y="6108700"/>
          <p14:tracePt t="247105" x="455613" y="6099175"/>
          <p14:tracePt t="247121" x="411163" y="6081713"/>
          <p14:tracePt t="247138" x="374650" y="6072188"/>
          <p14:tracePt t="247155" x="322263" y="6072188"/>
          <p14:tracePt t="247171" x="295275" y="6072188"/>
          <p14:tracePt t="247188" x="276225" y="6072188"/>
          <p14:tracePt t="247205" x="258763" y="6072188"/>
          <p14:tracePt t="247221" x="241300" y="6072188"/>
          <p14:tracePt t="247238" x="231775" y="6072188"/>
          <p14:tracePt t="247255" x="214313" y="6072188"/>
          <p14:tracePt t="247288" x="241300" y="6081713"/>
          <p14:tracePt t="247340" x="268288" y="6081713"/>
          <p14:tracePt t="247348" x="295275" y="6091238"/>
          <p14:tracePt t="247356" x="339725" y="6099175"/>
          <p14:tracePt t="247373" x="411163" y="6118225"/>
          <p14:tracePt t="247388" x="490538" y="6135688"/>
          <p14:tracePt t="247405" x="581025" y="6153150"/>
          <p14:tracePt t="247421" x="687388" y="6170613"/>
          <p14:tracePt t="247439" x="812800" y="6197600"/>
          <p14:tracePt t="247455" x="938213" y="6207125"/>
          <p14:tracePt t="247472" x="1108075" y="6215063"/>
          <p14:tracePt t="247488" x="1231900" y="6224588"/>
          <p14:tracePt t="247505" x="1339850" y="6234113"/>
          <p14:tracePt t="247521" x="1428750" y="6234113"/>
          <p14:tracePt t="247539" x="1517650" y="6234113"/>
          <p14:tracePt t="247555" x="1616075" y="6234113"/>
          <p14:tracePt t="247572" x="1704975" y="6234113"/>
          <p14:tracePt t="247588" x="1830388" y="6234113"/>
          <p14:tracePt t="247605" x="1946275" y="6234113"/>
          <p14:tracePt t="247621" x="2152650" y="6215063"/>
          <p14:tracePt t="247638" x="2286000" y="6189663"/>
          <p14:tracePt t="247655" x="2500313" y="6180138"/>
          <p14:tracePt t="247673" x="2705100" y="6180138"/>
          <p14:tracePt t="247688" x="2874963" y="6197600"/>
          <p14:tracePt t="247705" x="3000375" y="6207125"/>
          <p14:tracePt t="247722" x="3160713" y="6207125"/>
          <p14:tracePt t="247739" x="3232150" y="6207125"/>
          <p14:tracePt t="247755" x="3276600" y="6197600"/>
          <p14:tracePt t="247772" x="3330575" y="6197600"/>
          <p14:tracePt t="247788" x="3375025" y="6197600"/>
          <p14:tracePt t="247805" x="3438525" y="6197600"/>
          <p14:tracePt t="247822" x="3517900" y="6197600"/>
          <p14:tracePt t="247838" x="3608388" y="6197600"/>
          <p14:tracePt t="247856" x="3687763" y="6189663"/>
          <p14:tracePt t="247872" x="3751263" y="6162675"/>
          <p14:tracePt t="247889" x="3768725" y="6162675"/>
          <p14:tracePt t="247921" x="3759200" y="6162675"/>
          <p14:tracePt t="247966" x="3741738" y="6162675"/>
          <p14:tracePt t="247974" x="3714750" y="6162675"/>
          <p14:tracePt t="247988" x="3571875" y="6143625"/>
          <p14:tracePt t="248005" x="3429000" y="6091238"/>
          <p14:tracePt t="248021" x="3330575" y="6027738"/>
          <p14:tracePt t="248038" x="3232150" y="5965825"/>
          <p14:tracePt t="248055" x="3160713" y="5921375"/>
          <p14:tracePt t="248071" x="3133725" y="5903913"/>
          <p14:tracePt t="248088" x="3125788" y="5903913"/>
          <p14:tracePt t="248105" x="3116263" y="5894388"/>
          <p14:tracePt t="248130" x="3116263" y="5884863"/>
          <p14:tracePt t="248139" x="3116263" y="5867400"/>
          <p14:tracePt t="248155" x="3125788" y="5857875"/>
          <p14:tracePt t="248171" x="3125788" y="5832475"/>
          <p14:tracePt t="248188" x="3133725" y="5822950"/>
          <p14:tracePt t="248205" x="3143250" y="5805488"/>
          <p14:tracePt t="248222" x="3143250" y="5795963"/>
          <p14:tracePt t="248238" x="3143250" y="5786438"/>
          <p14:tracePt t="248255" x="3143250" y="5768975"/>
          <p14:tracePt t="248272" x="3152775" y="5761038"/>
          <p14:tracePt t="248288" x="3152775" y="5751513"/>
          <p14:tracePt t="248305" x="3152775" y="5741988"/>
          <p14:tracePt t="248322" x="3160713" y="5734050"/>
          <p14:tracePt t="248338" x="3160713" y="5715000"/>
          <p14:tracePt t="248356" x="3160713" y="5697538"/>
          <p14:tracePt t="248373" x="3160713" y="5689600"/>
          <p14:tracePt t="248405" x="3152775" y="5689600"/>
          <p14:tracePt t="249008" x="3143250" y="5689600"/>
          <p14:tracePt t="249070" x="3133725" y="5689600"/>
          <p14:tracePt t="249086" x="3125788" y="5680075"/>
          <p14:tracePt t="249140" x="3125788" y="5670550"/>
          <p14:tracePt t="249156" x="3116263" y="5662613"/>
          <p14:tracePt t="249167" x="3116263" y="5653088"/>
          <p14:tracePt t="249179" x="3108325" y="5653088"/>
          <p14:tracePt t="249283" x="3098800" y="5653088"/>
          <p14:tracePt t="249304" x="3089275" y="5662613"/>
          <p14:tracePt t="249316" x="3089275" y="5670550"/>
          <p14:tracePt t="249328" x="3081338" y="5670550"/>
          <p14:tracePt t="249340" x="3081338" y="5689600"/>
          <p14:tracePt t="249356" x="3071813" y="5689600"/>
          <p14:tracePt t="249373" x="3071813" y="5680075"/>
          <p14:tracePt t="249914" x="3071813" y="5689600"/>
          <p14:tracePt t="250056" x="3071813" y="5697538"/>
          <p14:tracePt t="250071" x="3071813" y="5707063"/>
          <p14:tracePt t="250079" x="3071813" y="5715000"/>
          <p14:tracePt t="250093" x="3071813" y="5724525"/>
          <p14:tracePt t="250106" x="3081338" y="5734050"/>
          <p14:tracePt t="250122" x="3081338" y="5751513"/>
          <p14:tracePt t="250139" x="3081338" y="5768975"/>
          <p14:tracePt t="250157" x="3081338" y="5786438"/>
          <p14:tracePt t="250173" x="3089275" y="5822950"/>
          <p14:tracePt t="250189" x="3098800" y="5832475"/>
          <p14:tracePt t="250206" x="3098800" y="5840413"/>
          <p14:tracePt t="250222" x="3108325" y="5857875"/>
          <p14:tracePt t="250239" x="3108325" y="5867400"/>
          <p14:tracePt t="250255" x="3108325" y="5884863"/>
          <p14:tracePt t="250272" x="3108325" y="5894388"/>
          <p14:tracePt t="250290" x="3108325" y="5903913"/>
          <p14:tracePt t="250307" x="3108325" y="5921375"/>
          <p14:tracePt t="250323" x="3108325" y="5929313"/>
          <p14:tracePt t="250339" x="3108325" y="5938838"/>
          <p14:tracePt t="250356" x="3108325" y="5948363"/>
          <p14:tracePt t="250372" x="3108325" y="5956300"/>
          <p14:tracePt t="250422" x="3108325" y="5965825"/>
          <p14:tracePt t="250433" x="3108325" y="5975350"/>
          <p14:tracePt t="250446" x="3108325" y="5983288"/>
          <p14:tracePt t="250458" x="3116263" y="5992813"/>
          <p14:tracePt t="250472" x="3116263" y="6000750"/>
          <p14:tracePt t="250489" x="3116263" y="6010275"/>
          <p14:tracePt t="250505" x="3116263" y="6019800"/>
          <p14:tracePt t="250522" x="3125788" y="6037263"/>
          <p14:tracePt t="250539" x="3125788" y="6054725"/>
          <p14:tracePt t="250555" x="3125788" y="6064250"/>
          <p14:tracePt t="250588" x="3125788" y="6072188"/>
          <p14:tracePt t="250649" x="3125788" y="6081713"/>
          <p14:tracePt t="250703" x="3125788" y="6091238"/>
          <p14:tracePt t="250829" x="3125788" y="6099175"/>
          <p14:tracePt t="250843" x="3125788" y="6108700"/>
          <p14:tracePt t="250851" x="3125788" y="6118225"/>
          <p14:tracePt t="250938" x="3125788" y="6108700"/>
          <p14:tracePt t="251619" x="3116263" y="6108700"/>
          <p14:tracePt t="251625" x="3116263" y="6099175"/>
          <p14:tracePt t="251665" x="3116263" y="6091238"/>
          <p14:tracePt t="251673" x="3108325" y="6081713"/>
          <p14:tracePt t="251697" x="3098800" y="6072188"/>
          <p14:tracePt t="251705" x="3089275" y="6072188"/>
          <p14:tracePt t="251711" x="3089275" y="6064250"/>
          <p14:tracePt t="251722" x="3071813" y="6046788"/>
          <p14:tracePt t="251739" x="3054350" y="6037263"/>
          <p14:tracePt t="251755" x="3044825" y="6019800"/>
          <p14:tracePt t="251772" x="3027363" y="6019800"/>
          <p14:tracePt t="251789" x="3017838" y="6019800"/>
          <p14:tracePt t="251806" x="3000375" y="6010275"/>
          <p14:tracePt t="251823" x="2982913" y="6000750"/>
          <p14:tracePt t="251839" x="2965450" y="5992813"/>
          <p14:tracePt t="251857" x="2946400" y="5983288"/>
          <p14:tracePt t="251872" x="2911475" y="5975350"/>
          <p14:tracePt t="251889" x="2884488" y="5965825"/>
          <p14:tracePt t="251906" x="2830513" y="5948363"/>
          <p14:tracePt t="251923" x="2714625" y="5921375"/>
          <p14:tracePt t="251940" x="2625725" y="5876925"/>
          <p14:tracePt t="251956" x="2536825" y="5857875"/>
          <p14:tracePt t="251972" x="2446338" y="5840413"/>
          <p14:tracePt t="251989" x="2393950" y="5832475"/>
          <p14:tracePt t="252006" x="2339975" y="5822950"/>
          <p14:tracePt t="252023" x="2286000" y="5813425"/>
          <p14:tracePt t="252039" x="2224088" y="5805488"/>
          <p14:tracePt t="252056" x="2133600" y="5795963"/>
          <p14:tracePt t="252072" x="2027238" y="5786438"/>
          <p14:tracePt t="252089" x="1919288" y="5786438"/>
          <p14:tracePt t="252106" x="1795463" y="5778500"/>
          <p14:tracePt t="252123" x="1704975" y="5768975"/>
          <p14:tracePt t="252139" x="1616075" y="5751513"/>
          <p14:tracePt t="252155" x="1500188" y="5734050"/>
          <p14:tracePt t="252175" x="1455738" y="5724525"/>
          <p14:tracePt t="252191" x="1419225" y="5724525"/>
          <p14:tracePt t="252207" x="1366838" y="5724525"/>
          <p14:tracePt t="252223" x="1322388" y="5724525"/>
          <p14:tracePt t="252240" x="1276350" y="5724525"/>
          <p14:tracePt t="252256" x="1223963" y="5715000"/>
          <p14:tracePt t="252272" x="1169988" y="5697538"/>
          <p14:tracePt t="252289" x="1116013" y="5680075"/>
          <p14:tracePt t="252306" x="1089025" y="5680075"/>
          <p14:tracePt t="252322" x="1081088" y="5680075"/>
          <p14:tracePt t="252339" x="1062038" y="5680075"/>
          <p14:tracePt t="252356" x="1054100" y="5680075"/>
          <p14:tracePt t="252372" x="1036638" y="5680075"/>
          <p14:tracePt t="252389" x="1027113" y="5662613"/>
          <p14:tracePt t="252406" x="1017588" y="5643563"/>
          <p14:tracePt t="252423" x="990600" y="5618163"/>
          <p14:tracePt t="252440" x="990600" y="5599113"/>
          <p14:tracePt t="252457" x="982663" y="5599113"/>
          <p14:tracePt t="252474" x="973138" y="5591175"/>
          <p14:tracePt t="252493" x="965200" y="5591175"/>
          <p14:tracePt t="252506" x="965200" y="5581650"/>
          <p14:tracePt t="252522" x="955675" y="5581650"/>
          <p14:tracePt t="252539" x="946150" y="5581650"/>
          <p14:tracePt t="252556" x="919163" y="5572125"/>
          <p14:tracePt t="252572" x="911225" y="5572125"/>
          <p14:tracePt t="252589" x="901700" y="5572125"/>
          <p14:tracePt t="252622" x="893763" y="5572125"/>
          <p14:tracePt t="252639" x="874713" y="5572125"/>
          <p14:tracePt t="252656" x="857250" y="5572125"/>
          <p14:tracePt t="252672" x="812800" y="5599113"/>
          <p14:tracePt t="252689" x="776288" y="5608638"/>
          <p14:tracePt t="252706" x="741363" y="5626100"/>
          <p14:tracePt t="252722" x="714375" y="5626100"/>
          <p14:tracePt t="252739" x="704850" y="5626100"/>
          <p14:tracePt t="252755" x="687388" y="5626100"/>
          <p14:tracePt t="252772" x="679450" y="5626100"/>
          <p14:tracePt t="252789" x="660400" y="5626100"/>
          <p14:tracePt t="252806" x="642938" y="5643563"/>
          <p14:tracePt t="252822" x="633413" y="5643563"/>
          <p14:tracePt t="252839" x="615950" y="5662613"/>
          <p14:tracePt t="252856" x="608013" y="5662613"/>
          <p14:tracePt t="252872" x="608013" y="5680075"/>
          <p14:tracePt t="252923" x="598488" y="5697538"/>
          <p14:tracePt t="252931" x="588963" y="5715000"/>
          <p14:tracePt t="252940" x="588963" y="5768975"/>
          <p14:tracePt t="252956" x="588963" y="5795963"/>
          <p14:tracePt t="252972" x="598488" y="5813425"/>
          <p14:tracePt t="252989" x="608013" y="5832475"/>
          <p14:tracePt t="253006" x="625475" y="5840413"/>
          <p14:tracePt t="253022" x="633413" y="5867400"/>
          <p14:tracePt t="253039" x="660400" y="5894388"/>
          <p14:tracePt t="253055" x="696913" y="5938838"/>
          <p14:tracePt t="253072" x="731838" y="5956300"/>
          <p14:tracePt t="253089" x="776288" y="5975350"/>
          <p14:tracePt t="253105" x="812800" y="5983288"/>
          <p14:tracePt t="253122" x="830263" y="5983288"/>
          <p14:tracePt t="253139" x="839788" y="5983288"/>
          <p14:tracePt t="253156" x="884238" y="5983288"/>
          <p14:tracePt t="253172" x="955675" y="5965825"/>
          <p14:tracePt t="253189" x="990600" y="5956300"/>
          <p14:tracePt t="253206" x="1009650" y="5948363"/>
          <p14:tracePt t="253222" x="1027113" y="5921375"/>
          <p14:tracePt t="253239" x="1027113" y="5894388"/>
          <p14:tracePt t="253256" x="1027113" y="5867400"/>
          <p14:tracePt t="253272" x="1027113" y="5857875"/>
          <p14:tracePt t="253289" x="1027113" y="5832475"/>
          <p14:tracePt t="253306" x="1009650" y="5822950"/>
          <p14:tracePt t="253322" x="938213" y="5778500"/>
          <p14:tracePt t="253339" x="884238" y="5761038"/>
          <p14:tracePt t="253357" x="847725" y="5741988"/>
          <p14:tracePt t="253373" x="812800" y="5734050"/>
          <p14:tracePt t="253389" x="803275" y="5715000"/>
          <p14:tracePt t="253405" x="795338" y="5707063"/>
          <p14:tracePt t="253422" x="768350" y="5689600"/>
          <p14:tracePt t="253440" x="758825" y="5680075"/>
          <p14:tracePt t="253456" x="750888" y="5670550"/>
          <p14:tracePt t="253473" x="741363" y="5670550"/>
          <p14:tracePt t="253489" x="731838" y="5670550"/>
          <p14:tracePt t="253506" x="714375" y="5670550"/>
          <p14:tracePt t="253522" x="704850" y="5670550"/>
          <p14:tracePt t="253539" x="687388" y="5670550"/>
          <p14:tracePt t="253556" x="679450" y="5670550"/>
          <p14:tracePt t="253572" x="660400" y="5670550"/>
          <p14:tracePt t="253590" x="642938" y="5680075"/>
          <p14:tracePt t="253606" x="633413" y="5697538"/>
          <p14:tracePt t="253622" x="615950" y="5715000"/>
          <p14:tracePt t="253639" x="608013" y="5734050"/>
          <p14:tracePt t="253656" x="588963" y="5751513"/>
          <p14:tracePt t="253672" x="581025" y="5768975"/>
          <p14:tracePt t="253690" x="571500" y="5778500"/>
          <p14:tracePt t="253708" x="571500" y="5795963"/>
          <p14:tracePt t="253723" x="571500" y="5805488"/>
          <p14:tracePt t="253740" x="561975" y="5822950"/>
          <p14:tracePt t="253756" x="561975" y="5832475"/>
          <p14:tracePt t="253773" x="561975" y="5849938"/>
          <p14:tracePt t="253789" x="581025" y="5857875"/>
          <p14:tracePt t="253806" x="588963" y="5867400"/>
          <p14:tracePt t="253822" x="608013" y="5884863"/>
          <p14:tracePt t="253839" x="633413" y="5903913"/>
          <p14:tracePt t="253856" x="652463" y="5903913"/>
          <p14:tracePt t="253872" x="679450" y="5903913"/>
          <p14:tracePt t="253889" x="723900" y="5903913"/>
          <p14:tracePt t="253905" x="750888" y="5894388"/>
          <p14:tracePt t="253922" x="758825" y="5894388"/>
          <p14:tracePt t="253939" x="776288" y="5894388"/>
          <p14:tracePt t="253955" x="795338" y="5894388"/>
          <p14:tracePt t="253972" x="812800" y="5894388"/>
          <p14:tracePt t="253989" x="830263" y="5884863"/>
          <p14:tracePt t="254006" x="847725" y="5867400"/>
          <p14:tracePt t="254022" x="866775" y="5867400"/>
          <p14:tracePt t="254039" x="866775" y="5849938"/>
          <p14:tracePt t="254056" x="866775" y="5840413"/>
          <p14:tracePt t="254072" x="884238" y="5822950"/>
          <p14:tracePt t="254090" x="884238" y="5805488"/>
          <p14:tracePt t="254107" x="884238" y="5795963"/>
          <p14:tracePt t="254122" x="884238" y="5786438"/>
          <p14:tracePt t="254139" x="884238" y="5778500"/>
          <p14:tracePt t="254156" x="884238" y="5768975"/>
          <p14:tracePt t="254172" x="874713" y="5761038"/>
          <p14:tracePt t="254189" x="857250" y="5734050"/>
          <p14:tracePt t="254206" x="847725" y="5724525"/>
          <p14:tracePt t="254223" x="822325" y="5707063"/>
          <p14:tracePt t="254239" x="785813" y="5697538"/>
          <p14:tracePt t="254256" x="776288" y="5680075"/>
          <p14:tracePt t="254272" x="768350" y="5680075"/>
          <p14:tracePt t="254289" x="758825" y="5680075"/>
          <p14:tracePt t="254306" x="750888" y="5680075"/>
          <p14:tracePt t="254322" x="723900" y="5680075"/>
          <p14:tracePt t="254340" x="704850" y="5689600"/>
          <p14:tracePt t="254357" x="687388" y="5689600"/>
          <p14:tracePt t="254372" x="669925" y="5689600"/>
          <p14:tracePt t="254406" x="669925" y="5697538"/>
          <p14:tracePt t="254463" x="696913" y="5707063"/>
          <p14:tracePt t="254487" x="696913" y="5715000"/>
          <p14:tracePt t="254495" x="723900" y="5724525"/>
          <p14:tracePt t="254506" x="785813" y="5741988"/>
          <p14:tracePt t="254522" x="884238" y="5761038"/>
          <p14:tracePt t="254539" x="1000125" y="5778500"/>
          <p14:tracePt t="254556" x="1108075" y="5795963"/>
          <p14:tracePt t="254572" x="1231900" y="5805488"/>
          <p14:tracePt t="254590" x="1339850" y="5805488"/>
          <p14:tracePt t="254607" x="1446213" y="5805488"/>
          <p14:tracePt t="254623" x="1544638" y="5813425"/>
          <p14:tracePt t="254640" x="1616075" y="5832475"/>
          <p14:tracePt t="254656" x="1670050" y="5832475"/>
          <p14:tracePt t="254672" x="1714500" y="5832475"/>
          <p14:tracePt t="254689" x="1785938" y="5832475"/>
          <p14:tracePt t="254706" x="1839913" y="5822950"/>
          <p14:tracePt t="254722" x="1893888" y="5813425"/>
          <p14:tracePt t="254739" x="1965325" y="5795963"/>
          <p14:tracePt t="254757" x="2027238" y="5786438"/>
          <p14:tracePt t="254773" x="2036763" y="5786438"/>
          <p14:tracePt t="254789" x="2044700" y="5786438"/>
          <p14:tracePt t="254822" x="2044700" y="5778500"/>
          <p14:tracePt t="254847" x="2054225" y="5768975"/>
          <p14:tracePt t="254857" x="2054225" y="5761038"/>
          <p14:tracePt t="254872" x="2054225" y="5751513"/>
          <p14:tracePt t="254889" x="2062163" y="5741988"/>
          <p14:tracePt t="254906" x="2062163" y="5734050"/>
          <p14:tracePt t="254922" x="2062163" y="5724525"/>
          <p14:tracePt t="254941" x="2062163" y="5715000"/>
          <p14:tracePt t="254957" x="2044700" y="5697538"/>
          <p14:tracePt t="254973" x="2036763" y="5680075"/>
          <p14:tracePt t="254989" x="2017713" y="5670550"/>
          <p14:tracePt t="255006" x="1990725" y="5670550"/>
          <p14:tracePt t="255022" x="1973263" y="5670550"/>
          <p14:tracePt t="255039" x="1955800" y="5670550"/>
          <p14:tracePt t="255056" x="1938338" y="5670550"/>
          <p14:tracePt t="255072" x="1919288" y="5670550"/>
          <p14:tracePt t="255106" x="1911350" y="5670550"/>
          <p14:tracePt t="255129" x="1901825" y="5670550"/>
          <p14:tracePt t="255139" x="1893888" y="5670550"/>
          <p14:tracePt t="255156" x="1874838" y="5689600"/>
          <p14:tracePt t="255173" x="1866900" y="5697538"/>
          <p14:tracePt t="255190" x="1857375" y="5707063"/>
          <p14:tracePt t="255206" x="1857375" y="5715000"/>
          <p14:tracePt t="255224" x="1857375" y="5734050"/>
          <p14:tracePt t="255239" x="1857375" y="5761038"/>
          <p14:tracePt t="255256" x="1857375" y="5786438"/>
          <p14:tracePt t="255272" x="1866900" y="5795963"/>
          <p14:tracePt t="255289" x="1874838" y="5813425"/>
          <p14:tracePt t="255306" x="1884363" y="5813425"/>
          <p14:tracePt t="255324" x="1893888" y="5832475"/>
          <p14:tracePt t="255340" x="1901825" y="5840413"/>
          <p14:tracePt t="255357" x="1919288" y="5876925"/>
          <p14:tracePt t="255373" x="1928813" y="5884863"/>
          <p14:tracePt t="255391" x="1938338" y="5894388"/>
          <p14:tracePt t="255406" x="1955800" y="5903913"/>
          <p14:tracePt t="255423" x="1965325" y="5903913"/>
          <p14:tracePt t="255439" x="1982788" y="5903913"/>
          <p14:tracePt t="255457" x="2009775" y="5903913"/>
          <p14:tracePt t="255472" x="2027238" y="5903913"/>
          <p14:tracePt t="255489" x="2044700" y="5903913"/>
          <p14:tracePt t="255506" x="2062163" y="5903913"/>
          <p14:tracePt t="255523" x="2081213" y="5903913"/>
          <p14:tracePt t="255539" x="2089150" y="5903913"/>
          <p14:tracePt t="255556" x="2108200" y="5903913"/>
          <p14:tracePt t="255572" x="2133600" y="5876925"/>
          <p14:tracePt t="255590" x="2143125" y="5867400"/>
          <p14:tracePt t="255606" x="2160588" y="5849938"/>
          <p14:tracePt t="255622" x="2170113" y="5840413"/>
          <p14:tracePt t="255640" x="2179638" y="5832475"/>
          <p14:tracePt t="255656" x="2197100" y="5805488"/>
          <p14:tracePt t="255673" x="2205038" y="5786438"/>
          <p14:tracePt t="255689" x="2205038" y="5761038"/>
          <p14:tracePt t="255706" x="2205038" y="5741988"/>
          <p14:tracePt t="255722" x="2205038" y="5715000"/>
          <p14:tracePt t="255739" x="2197100" y="5689600"/>
          <p14:tracePt t="255756" x="2187575" y="5680075"/>
          <p14:tracePt t="255773" x="2187575" y="5670550"/>
          <p14:tracePt t="255790" x="2170113" y="5662613"/>
          <p14:tracePt t="255806" x="2152650" y="5662613"/>
          <p14:tracePt t="255822" x="2116138" y="5662613"/>
          <p14:tracePt t="255840" x="2098675" y="5662613"/>
          <p14:tracePt t="255857" x="2081213" y="5662613"/>
          <p14:tracePt t="255872" x="2062163" y="5662613"/>
          <p14:tracePt t="255889" x="2027238" y="5662613"/>
          <p14:tracePt t="255906" x="2000250" y="5680075"/>
          <p14:tracePt t="255923" x="1973263" y="5697538"/>
          <p14:tracePt t="255940" x="1955800" y="5707063"/>
          <p14:tracePt t="255957" x="1946275" y="5715000"/>
          <p14:tracePt t="255973" x="1928813" y="5724525"/>
          <p14:tracePt t="255990" x="1928813" y="5734050"/>
          <p14:tracePt t="256006" x="1919288" y="5741988"/>
          <p14:tracePt t="256039" x="1911350" y="5751513"/>
          <p14:tracePt t="256056" x="1901825" y="5768975"/>
          <p14:tracePt t="256073" x="1901825" y="5778500"/>
          <p14:tracePt t="256089" x="1893888" y="5805488"/>
          <p14:tracePt t="256106" x="1893888" y="5813425"/>
          <p14:tracePt t="256123" x="1893888" y="5832475"/>
          <p14:tracePt t="256139" x="1893888" y="5840413"/>
          <p14:tracePt t="256156" x="1893888" y="5857875"/>
          <p14:tracePt t="256173" x="1893888" y="5867400"/>
          <p14:tracePt t="256190" x="1893888" y="5884863"/>
          <p14:tracePt t="256206" x="1901825" y="5894388"/>
          <p14:tracePt t="256223" x="1919288" y="5903913"/>
          <p14:tracePt t="256240" x="1919288" y="5921375"/>
          <p14:tracePt t="256256" x="1938338" y="5929313"/>
          <p14:tracePt t="256290" x="1955800" y="5929313"/>
          <p14:tracePt t="256306" x="1965325" y="5929313"/>
          <p14:tracePt t="256323" x="1990725" y="5948363"/>
          <p14:tracePt t="256340" x="2009775" y="5948363"/>
          <p14:tracePt t="256357" x="2036763" y="5948363"/>
          <p14:tracePt t="256373" x="2062163" y="5948363"/>
          <p14:tracePt t="256389" x="2089150" y="5948363"/>
          <p14:tracePt t="256406" x="2108200" y="5948363"/>
          <p14:tracePt t="256423" x="2125663" y="5948363"/>
          <p14:tracePt t="256439" x="2133600" y="5938838"/>
          <p14:tracePt t="256456" x="2152650" y="5929313"/>
          <p14:tracePt t="256473" x="2160588" y="5911850"/>
          <p14:tracePt t="256490" x="2170113" y="5903913"/>
          <p14:tracePt t="256506" x="2187575" y="5884863"/>
          <p14:tracePt t="256523" x="2197100" y="5857875"/>
          <p14:tracePt t="256540" x="2214563" y="5849938"/>
          <p14:tracePt t="256556" x="2224088" y="5840413"/>
          <p14:tracePt t="256573" x="2224088" y="5822950"/>
          <p14:tracePt t="256590" x="2224088" y="5805488"/>
          <p14:tracePt t="256607" x="2214563" y="5795963"/>
          <p14:tracePt t="256623" x="2205038" y="5778500"/>
          <p14:tracePt t="256639" x="2187575" y="5768975"/>
          <p14:tracePt t="256656" x="2160588" y="5761038"/>
          <p14:tracePt t="256673" x="2125663" y="5751513"/>
          <p14:tracePt t="256689" x="2071688" y="5751513"/>
          <p14:tracePt t="256706" x="2044700" y="5741988"/>
          <p14:tracePt t="256723" x="2009775" y="5741988"/>
          <p14:tracePt t="256740" x="2000250" y="5741988"/>
          <p14:tracePt t="256756" x="1982788" y="5741988"/>
          <p14:tracePt t="256773" x="1973263" y="5741988"/>
          <p14:tracePt t="256789" x="1965325" y="5741988"/>
          <p14:tracePt t="256806" x="1946275" y="5751513"/>
          <p14:tracePt t="256823" x="1928813" y="5761038"/>
          <p14:tracePt t="256840" x="1911350" y="5778500"/>
          <p14:tracePt t="256857" x="1911350" y="5786438"/>
          <p14:tracePt t="256872" x="1901825" y="5795963"/>
          <p14:tracePt t="256889" x="1901825" y="5805488"/>
          <p14:tracePt t="256906" x="1901825" y="5822950"/>
          <p14:tracePt t="256923" x="1901825" y="5849938"/>
          <p14:tracePt t="256940" x="1901825" y="5857875"/>
          <p14:tracePt t="256956" x="1911350" y="5876925"/>
          <p14:tracePt t="256973" x="1928813" y="5884863"/>
          <p14:tracePt t="256989" x="1955800" y="5903913"/>
          <p14:tracePt t="257006" x="2000250" y="5911850"/>
          <p14:tracePt t="257023" x="2036763" y="5921375"/>
          <p14:tracePt t="257039" x="2062163" y="5921375"/>
          <p14:tracePt t="257056" x="2089150" y="5921375"/>
          <p14:tracePt t="257073" x="2098675" y="5921375"/>
          <p14:tracePt t="257089" x="2108200" y="5921375"/>
          <p14:tracePt t="257106" x="2133600" y="5911850"/>
          <p14:tracePt t="257123" x="2143125" y="5903913"/>
          <p14:tracePt t="257140" x="2152650" y="5903913"/>
          <p14:tracePt t="257156" x="2160588" y="5894388"/>
          <p14:tracePt t="257173" x="2170113" y="5894388"/>
          <p14:tracePt t="257189" x="2179638" y="5876925"/>
          <p14:tracePt t="257224" x="2179638" y="5857875"/>
          <p14:tracePt t="257240" x="2179638" y="5840413"/>
          <p14:tracePt t="257248" x="2179638" y="5822950"/>
          <p14:tracePt t="257257" x="2179638" y="5805488"/>
          <p14:tracePt t="257273" x="2179638" y="5795963"/>
          <p14:tracePt t="257290" x="2170113" y="5778500"/>
          <p14:tracePt t="257306" x="2160588" y="5768975"/>
          <p14:tracePt t="257323" x="2152650" y="5751513"/>
          <p14:tracePt t="257357" x="2152650" y="5741988"/>
          <p14:tracePt t="257396" x="2179638" y="5741988"/>
          <p14:tracePt t="257404" x="2197100" y="5741988"/>
          <p14:tracePt t="257412" x="2232025" y="5741988"/>
          <p14:tracePt t="257423" x="2357438" y="5761038"/>
          <p14:tracePt t="257439" x="2536825" y="5786438"/>
          <p14:tracePt t="257456" x="2705100" y="5805488"/>
          <p14:tracePt t="257473" x="2874963" y="5813425"/>
          <p14:tracePt t="257490" x="3089275" y="5832475"/>
          <p14:tracePt t="257507" x="3205163" y="5832475"/>
          <p14:tracePt t="257523" x="3268663" y="5832475"/>
          <p14:tracePt t="257539" x="3313113" y="5813425"/>
          <p14:tracePt t="257556" x="3348038" y="5795963"/>
          <p14:tracePt t="257589" x="3357563" y="5795963"/>
          <p14:tracePt t="257608" x="3367088" y="5778500"/>
          <p14:tracePt t="257654" x="3367088" y="5768975"/>
          <p14:tracePt t="257662" x="3375025" y="5761038"/>
          <p14:tracePt t="257678" x="3375025" y="5751513"/>
          <p14:tracePt t="257710" x="3375025" y="5741988"/>
          <p14:tracePt t="257716" x="3375025" y="5734050"/>
          <p14:tracePt t="257732" x="3375025" y="5724525"/>
          <p14:tracePt t="257756" x="3375025" y="5715000"/>
          <p14:tracePt t="257764" x="3375025" y="5707063"/>
          <p14:tracePt t="257780" x="3375025" y="5697538"/>
          <p14:tracePt t="257789" x="3357563" y="5697538"/>
          <p14:tracePt t="257806" x="3340100" y="5689600"/>
          <p14:tracePt t="257823" x="3313113" y="5689600"/>
          <p14:tracePt t="257839" x="3286125" y="5689600"/>
          <p14:tracePt t="257857" x="3268663" y="5689600"/>
          <p14:tracePt t="257873" x="3251200" y="5689600"/>
          <p14:tracePt t="257889" x="3241675" y="5697538"/>
          <p14:tracePt t="257906" x="3232150" y="5697538"/>
          <p14:tracePt t="257940" x="3224213" y="5715000"/>
          <p14:tracePt t="257956" x="3214688" y="5724525"/>
          <p14:tracePt t="257973" x="3197225" y="5741988"/>
          <p14:tracePt t="257990" x="3197225" y="5761038"/>
          <p14:tracePt t="258007" x="3197225" y="5768975"/>
          <p14:tracePt t="258023" x="3197225" y="5786438"/>
          <p14:tracePt t="258040" x="3214688" y="5805488"/>
          <p14:tracePt t="258056" x="3224213" y="5822950"/>
          <p14:tracePt t="258073" x="3241675" y="5840413"/>
          <p14:tracePt t="258089" x="3259138" y="5867400"/>
          <p14:tracePt t="258106" x="3268663" y="5876925"/>
          <p14:tracePt t="258123" x="3286125" y="5894388"/>
          <p14:tracePt t="258139" x="3303588" y="5911850"/>
          <p14:tracePt t="258157" x="3313113" y="5911850"/>
          <p14:tracePt t="258173" x="3348038" y="5921375"/>
          <p14:tracePt t="258190" x="3375025" y="5921375"/>
          <p14:tracePt t="258206" x="3384550" y="5921375"/>
          <p14:tracePt t="258223" x="3402013" y="5921375"/>
          <p14:tracePt t="258240" x="3411538" y="5921375"/>
          <p14:tracePt t="258257" x="3429000" y="5911850"/>
          <p14:tracePt t="258273" x="3438525" y="5903913"/>
          <p14:tracePt t="258290" x="3446463" y="5894388"/>
          <p14:tracePt t="258306" x="3455988" y="5876925"/>
          <p14:tracePt t="258323" x="3473450" y="5867400"/>
          <p14:tracePt t="258340" x="3473450" y="5849938"/>
          <p14:tracePt t="258358" x="3473450" y="5840413"/>
          <p14:tracePt t="258373" x="3473450" y="5822950"/>
          <p14:tracePt t="258390" x="3473450" y="5813425"/>
          <p14:tracePt t="258406" x="3473450" y="5805488"/>
          <p14:tracePt t="258423" x="3473450" y="5786438"/>
          <p14:tracePt t="258440" x="3473450" y="5778500"/>
          <p14:tracePt t="258456" x="3465513" y="5761038"/>
          <p14:tracePt t="258490" x="3465513" y="5751513"/>
          <p14:tracePt t="258506" x="3455988" y="5751513"/>
          <p14:tracePt t="258530" x="3446463" y="5751513"/>
          <p14:tracePt t="258554" x="3438525" y="5751513"/>
          <p14:tracePt t="258570" x="3429000" y="5751513"/>
          <p14:tracePt t="258592" x="3419475" y="5751513"/>
          <p14:tracePt t="258640" x="3411538" y="5751513"/>
          <p14:tracePt t="258657" x="3411538" y="5741988"/>
          <p14:tracePt t="258796" x="3411538" y="5734050"/>
          <p14:tracePt t="258804" x="3419475" y="5734050"/>
          <p14:tracePt t="258812" x="3429000" y="5724525"/>
          <p14:tracePt t="258823" x="3438525" y="5697538"/>
          <p14:tracePt t="258840" x="3490913" y="5626100"/>
          <p14:tracePt t="258857" x="3581400" y="5537200"/>
          <p14:tracePt t="258873" x="3759200" y="5421313"/>
          <p14:tracePt t="258890" x="4098925" y="5224463"/>
          <p14:tracePt t="258907" x="4322763" y="5064125"/>
          <p14:tracePt t="258923" x="4527550" y="4929188"/>
          <p14:tracePt t="258940" x="4679950" y="4830763"/>
          <p14:tracePt t="258956" x="4795838" y="4751388"/>
          <p14:tracePt t="258973" x="4921250" y="4662488"/>
          <p14:tracePt t="258990" x="5054600" y="4572000"/>
          <p14:tracePt t="259006" x="5232400" y="4483100"/>
          <p14:tracePt t="259023" x="5313363" y="4438650"/>
          <p14:tracePt t="259040" x="5384800" y="4402138"/>
          <p14:tracePt t="259056" x="5438775" y="4384675"/>
          <p14:tracePt t="259073" x="5483225" y="4357688"/>
          <p14:tracePt t="259090" x="5518150" y="4340225"/>
          <p14:tracePt t="259106" x="5545138" y="4313238"/>
          <p14:tracePt t="259123" x="5616575" y="4259263"/>
          <p14:tracePt t="259140" x="5670550" y="4224338"/>
          <p14:tracePt t="259157" x="5724525" y="4187825"/>
          <p14:tracePt t="259173" x="5768975" y="4152900"/>
          <p14:tracePt t="259190" x="5813425" y="4125913"/>
          <p14:tracePt t="259207" x="5840413" y="4108450"/>
          <p14:tracePt t="259223" x="5884863" y="4090988"/>
          <p14:tracePt t="259240" x="5902325" y="4081463"/>
          <p14:tracePt t="259256" x="5921375" y="4054475"/>
          <p14:tracePt t="259273" x="5938838" y="4044950"/>
          <p14:tracePt t="259290" x="5946775" y="4037013"/>
          <p14:tracePt t="259306" x="5956300" y="4037013"/>
          <p14:tracePt t="259340" x="5956300" y="4027488"/>
          <p14:tracePt t="259356" x="5956300" y="4019550"/>
          <p14:tracePt t="259484" x="5946775" y="4010025"/>
          <p14:tracePt t="259508" x="5938838" y="4010025"/>
          <p14:tracePt t="259530" x="5929313" y="4010025"/>
          <p14:tracePt t="259538" x="5921375" y="4010025"/>
          <p14:tracePt t="259546" x="5921375" y="4000500"/>
          <p14:tracePt t="259557" x="5902325" y="4000500"/>
          <p14:tracePt t="259573" x="5894388" y="3992563"/>
          <p14:tracePt t="259589" x="5875338" y="3992563"/>
          <p14:tracePt t="259606" x="5867400" y="3992563"/>
          <p14:tracePt t="259623" x="5857875" y="3992563"/>
          <p14:tracePt t="259640" x="5840413" y="3992563"/>
          <p14:tracePt t="259657" x="5830888" y="3992563"/>
          <p14:tracePt t="259673" x="5813425" y="3992563"/>
          <p14:tracePt t="259706" x="5795963" y="3992563"/>
          <p14:tracePt t="259723" x="5778500" y="3992563"/>
          <p14:tracePt t="259740" x="5759450" y="3992563"/>
          <p14:tracePt t="259756" x="5741988" y="3992563"/>
          <p14:tracePt t="259773" x="5724525" y="3992563"/>
          <p14:tracePt t="259790" x="5707063" y="3992563"/>
          <p14:tracePt t="259806" x="5680075" y="4000500"/>
          <p14:tracePt t="259823" x="5635625" y="4019550"/>
          <p14:tracePt t="259840" x="5581650" y="4027488"/>
          <p14:tracePt t="259857" x="5518150" y="4044950"/>
          <p14:tracePt t="259873" x="5421313" y="4081463"/>
          <p14:tracePt t="259890" x="5207000" y="4135438"/>
          <p14:tracePt t="259907" x="5018088" y="4187825"/>
          <p14:tracePt t="259923" x="4786313" y="4259263"/>
          <p14:tracePt t="259940" x="4491038" y="4376738"/>
          <p14:tracePt t="259956" x="4214813" y="4483100"/>
          <p14:tracePt t="259973" x="3983038" y="4564063"/>
          <p14:tracePt t="259990" x="3768725" y="4662488"/>
          <p14:tracePt t="260007" x="3581400" y="4733925"/>
          <p14:tracePt t="260023" x="3419475" y="4822825"/>
          <p14:tracePt t="260040" x="3348038" y="4884738"/>
          <p14:tracePt t="260056" x="3268663" y="4948238"/>
          <p14:tracePt t="260073" x="3143250" y="5037138"/>
          <p14:tracePt t="260090" x="3027363" y="5126038"/>
          <p14:tracePt t="260106" x="2946400" y="5197475"/>
          <p14:tracePt t="260123" x="2884488" y="5251450"/>
          <p14:tracePt t="260140" x="2822575" y="5313363"/>
          <p14:tracePt t="260157" x="2803525" y="5340350"/>
          <p14:tracePt t="260173" x="2795588" y="5376863"/>
          <p14:tracePt t="260190" x="2795588" y="5402263"/>
          <p14:tracePt t="260207" x="2813050" y="5421313"/>
          <p14:tracePt t="260224" x="2830513" y="5438775"/>
          <p14:tracePt t="260240" x="2857500" y="5483225"/>
          <p14:tracePt t="260256" x="2894013" y="5527675"/>
          <p14:tracePt t="260273" x="2928938" y="5591175"/>
          <p14:tracePt t="260290" x="2946400" y="5626100"/>
          <p14:tracePt t="260306" x="2973388" y="5662613"/>
          <p14:tracePt t="260323" x="2990850" y="5689600"/>
          <p14:tracePt t="260340" x="3009900" y="5707063"/>
          <p14:tracePt t="260357" x="3009900" y="5724525"/>
          <p14:tracePt t="260373" x="3017838" y="5741988"/>
          <p14:tracePt t="260390" x="3027363" y="5768975"/>
          <p14:tracePt t="260407" x="3036888" y="5786438"/>
          <p14:tracePt t="260440" x="3044825" y="5786438"/>
          <p14:tracePt t="260484" x="3054350" y="5786438"/>
          <p14:tracePt t="260492" x="3062288" y="5786438"/>
          <p14:tracePt t="260508" x="3071813" y="5786438"/>
          <p14:tracePt t="260523" x="3081338" y="5778500"/>
          <p14:tracePt t="260540" x="3098800" y="5761038"/>
          <p14:tracePt t="260557" x="3108325" y="5734050"/>
          <p14:tracePt t="260573" x="3108325" y="5697538"/>
          <p14:tracePt t="260590" x="3108325" y="5670550"/>
          <p14:tracePt t="260606" x="3098800" y="5626100"/>
          <p14:tracePt t="260623" x="3089275" y="5618163"/>
          <p14:tracePt t="260640" x="3071813" y="5618163"/>
          <p14:tracePt t="260657" x="3062288" y="5618163"/>
          <p14:tracePt t="260673" x="3044825" y="5618163"/>
          <p14:tracePt t="260690" x="3027363" y="5626100"/>
          <p14:tracePt t="260706" x="3009900" y="5635625"/>
          <p14:tracePt t="260723" x="2990850" y="5635625"/>
          <p14:tracePt t="260740" x="2982913" y="5643563"/>
          <p14:tracePt t="260756" x="2965450" y="5653088"/>
          <p14:tracePt t="260774" x="2955925" y="5662613"/>
          <p14:tracePt t="260790" x="2946400" y="5680075"/>
          <p14:tracePt t="260807" x="2928938" y="5697538"/>
          <p14:tracePt t="260823" x="2911475" y="5724525"/>
          <p14:tracePt t="260840" x="2911475" y="5741988"/>
          <p14:tracePt t="260857" x="2911475" y="5768975"/>
          <p14:tracePt t="260873" x="2911475" y="5795963"/>
          <p14:tracePt t="260890" x="2911475" y="5832475"/>
          <p14:tracePt t="260907" x="2919413" y="5849938"/>
          <p14:tracePt t="260923" x="2946400" y="5867400"/>
          <p14:tracePt t="260940" x="2955925" y="5884863"/>
          <p14:tracePt t="260959" x="2965450" y="5894388"/>
          <p14:tracePt t="260973" x="2990850" y="5911850"/>
          <p14:tracePt t="260990" x="3000375" y="5911850"/>
          <p14:tracePt t="261006" x="3017838" y="5911850"/>
          <p14:tracePt t="261023" x="3062288" y="5911850"/>
          <p14:tracePt t="261040" x="3081338" y="5903913"/>
          <p14:tracePt t="261057" x="3089275" y="5894388"/>
          <p14:tracePt t="261073" x="3098800" y="5884863"/>
          <p14:tracePt t="261090" x="3108325" y="5884863"/>
          <p14:tracePt t="261107" x="3108325" y="5876925"/>
          <p14:tracePt t="261123" x="3108325" y="5867400"/>
          <p14:tracePt t="261140" x="3108325" y="5857875"/>
          <p14:tracePt t="261156" x="3098800" y="5857875"/>
          <p14:tracePt t="261181" x="3089275" y="5857875"/>
          <p14:tracePt t="261190" x="3062288" y="5857875"/>
          <p14:tracePt t="261206" x="3017838" y="5857875"/>
          <p14:tracePt t="261223" x="2946400" y="5849938"/>
          <p14:tracePt t="261240" x="2884488" y="5832475"/>
          <p14:tracePt t="261256" x="2813050" y="5813425"/>
          <p14:tracePt t="261273" x="2751138" y="5805488"/>
          <p14:tracePt t="261291" x="2679700" y="5786438"/>
          <p14:tracePt t="261307" x="2633663" y="5786438"/>
          <p14:tracePt t="261324" x="2598738" y="5778500"/>
          <p14:tracePt t="261340" x="2544763" y="5778500"/>
          <p14:tracePt t="261357" x="2490788" y="5768975"/>
          <p14:tracePt t="261373" x="2419350" y="5761038"/>
          <p14:tracePt t="261390" x="2347913" y="5768975"/>
          <p14:tracePt t="261406" x="2251075" y="5795963"/>
          <p14:tracePt t="261423" x="2179638" y="5813425"/>
          <p14:tracePt t="261440" x="2116138" y="5822950"/>
          <p14:tracePt t="261457" x="2044700" y="5822950"/>
          <p14:tracePt t="261473" x="2000250" y="5822950"/>
          <p14:tracePt t="261490" x="1965325" y="5822950"/>
          <p14:tracePt t="261506" x="1919288" y="5822950"/>
          <p14:tracePt t="261524" x="1901825" y="5822950"/>
          <p14:tracePt t="261540" x="1884363" y="5822950"/>
          <p14:tracePt t="261557" x="1839913" y="5822950"/>
          <p14:tracePt t="261573" x="1822450" y="5822950"/>
          <p14:tracePt t="261590" x="1803400" y="5822950"/>
          <p14:tracePt t="261606" x="1795463" y="5822950"/>
          <p14:tracePt t="261623" x="1795463" y="5813425"/>
          <p14:tracePt t="261729" x="1803400" y="5813425"/>
          <p14:tracePt t="261745" x="1803400" y="5805488"/>
          <p14:tracePt t="261869" x="1812925" y="5805488"/>
          <p14:tracePt t="261885" x="1812925" y="5795963"/>
          <p14:tracePt t="261893" x="1822450" y="5786438"/>
          <p14:tracePt t="261907" x="1830388" y="5778500"/>
          <p14:tracePt t="261923" x="1857375" y="5768975"/>
          <p14:tracePt t="261940" x="1884363" y="5751513"/>
          <p14:tracePt t="261957" x="1928813" y="5741988"/>
          <p14:tracePt t="261974" x="1982788" y="5734050"/>
          <p14:tracePt t="261990" x="2027238" y="5724525"/>
          <p14:tracePt t="262007" x="2071688" y="5724525"/>
          <p14:tracePt t="262023" x="2098675" y="5724525"/>
          <p14:tracePt t="262040" x="2116138" y="5715000"/>
          <p14:tracePt t="262057" x="2125663" y="5707063"/>
          <p14:tracePt t="262073" x="2143125" y="5697538"/>
          <p14:tracePt t="262091" x="2170113" y="5680075"/>
          <p14:tracePt t="262107" x="2205038" y="5662613"/>
          <p14:tracePt t="262124" x="2259013" y="5653088"/>
          <p14:tracePt t="262140" x="2303463" y="5635625"/>
          <p14:tracePt t="262157" x="2339975" y="5618163"/>
          <p14:tracePt t="262173" x="2347913" y="5608638"/>
          <p14:tracePt t="262207" x="2322513" y="5608638"/>
          <p14:tracePt t="262253" x="2312988" y="5608638"/>
          <p14:tracePt t="262261" x="2303463" y="5608638"/>
          <p14:tracePt t="264057" x="2251075" y="5643563"/>
          <p14:tracePt t="264723" x="2143125" y="5707063"/>
          <p14:tracePt t="264731" x="2027238" y="5778500"/>
          <p14:tracePt t="264740" x="1758950" y="5956300"/>
          <p14:tracePt t="264757" x="1554163" y="6091238"/>
          <p14:tracePt t="264773" x="1509713" y="6126163"/>
          <p14:tracePt t="264807" x="1500188" y="6126163"/>
          <p14:tracePt t="264833" x="1473200" y="6126163"/>
          <p14:tracePt t="264849" x="1428750" y="6126163"/>
          <p14:tracePt t="264858" x="1322388" y="6126163"/>
          <p14:tracePt t="264875" x="1187450" y="6126163"/>
          <p14:tracePt t="264890" x="1000125" y="6118225"/>
          <p14:tracePt t="264907" x="822325" y="6081713"/>
          <p14:tracePt t="264924" x="696913" y="6064250"/>
          <p14:tracePt t="264942" x="633413" y="6046788"/>
          <p14:tracePt t="264957" x="554038" y="6019800"/>
          <p14:tracePt t="264974" x="500063" y="6010275"/>
          <p14:tracePt t="264991" x="465138" y="5992813"/>
          <p14:tracePt t="265007" x="428625" y="5983288"/>
          <p14:tracePt t="265025" x="401638" y="5938838"/>
          <p14:tracePt t="265040" x="366713" y="5884863"/>
          <p14:tracePt t="265057" x="339725" y="5840413"/>
          <p14:tracePt t="265074" x="330200" y="5805488"/>
          <p14:tracePt t="265090" x="312738" y="5795963"/>
          <p14:tracePt t="265107" x="312738" y="5786438"/>
          <p14:tracePt t="265123" x="312738" y="5778500"/>
          <p14:tracePt t="265161" x="322263" y="5778500"/>
          <p14:tracePt t="265467" x="347663" y="5786438"/>
          <p14:tracePt t="265475" x="411163" y="5786438"/>
          <p14:tracePt t="265491" x="473075" y="5786438"/>
          <p14:tracePt t="265507" x="536575" y="5786438"/>
          <p14:tracePt t="265524" x="561975" y="5786438"/>
          <p14:tracePt t="265540" x="571500" y="5786438"/>
          <p14:tracePt t="265574" x="581025" y="5786438"/>
          <p14:tracePt t="265608" x="598488" y="5786438"/>
          <p14:tracePt t="265615" x="608013" y="5786438"/>
          <p14:tracePt t="265624" x="615950" y="5786438"/>
          <p14:tracePt t="265640" x="625475" y="5786438"/>
          <p14:tracePt t="265657" x="642938" y="5786438"/>
          <p14:tracePt t="265701" x="652463" y="5786438"/>
          <p14:tracePt t="265709" x="660400" y="5786438"/>
          <p14:tracePt t="265724" x="669925" y="5786438"/>
          <p14:tracePt t="265740" x="679450" y="5786438"/>
          <p14:tracePt t="265849" x="669925" y="5778500"/>
          <p14:tracePt t="265975" x="660400" y="5768975"/>
          <p14:tracePt t="265983" x="652463" y="5761038"/>
          <p14:tracePt t="265999" x="642938" y="5751513"/>
          <p14:tracePt t="266007" x="625475" y="5741988"/>
          <p14:tracePt t="266024" x="615950" y="5724525"/>
          <p14:tracePt t="266041" x="581025" y="5715000"/>
          <p14:tracePt t="266059" x="554038" y="5697538"/>
          <p14:tracePt t="266074" x="517525" y="5680075"/>
          <p14:tracePt t="266091" x="500063" y="5670550"/>
          <p14:tracePt t="266107" x="473075" y="5653088"/>
          <p14:tracePt t="266124" x="465138" y="5635625"/>
          <p14:tracePt t="266140" x="446088" y="5626100"/>
          <p14:tracePt t="266157" x="438150" y="5618163"/>
          <p14:tracePt t="266174" x="438150" y="5608638"/>
          <p14:tracePt t="266190" x="419100" y="5599113"/>
          <p14:tracePt t="266207" x="419100" y="5591175"/>
          <p14:tracePt t="266241" x="401638" y="5572125"/>
          <p14:tracePt t="266257" x="384175" y="5564188"/>
          <p14:tracePt t="266274" x="374650" y="5564188"/>
          <p14:tracePt t="266290" x="366713" y="5564188"/>
          <p14:tracePt t="266307" x="357188" y="5564188"/>
          <p14:tracePt t="266324" x="347663" y="5564188"/>
          <p14:tracePt t="266341" x="339725" y="5564188"/>
          <p14:tracePt t="266357" x="347663" y="5564188"/>
          <p14:tracePt t="266459" x="366713" y="5564188"/>
          <p14:tracePt t="266467" x="393700" y="5564188"/>
          <p14:tracePt t="266477" x="411163" y="5564188"/>
          <p14:tracePt t="266491" x="465138" y="5564188"/>
          <p14:tracePt t="266508" x="554038" y="5564188"/>
          <p14:tracePt t="266524" x="625475" y="5554663"/>
          <p14:tracePt t="266541" x="687388" y="5546725"/>
          <p14:tracePt t="266557" x="750888" y="5537200"/>
          <p14:tracePt t="266574" x="812800" y="5537200"/>
          <p14:tracePt t="266591" x="884238" y="5537200"/>
          <p14:tracePt t="266608" x="982663" y="5537200"/>
          <p14:tracePt t="266625" x="1062038" y="5554663"/>
          <p14:tracePt t="266641" x="1187450" y="5581650"/>
          <p14:tracePt t="266658" x="1330325" y="5599113"/>
          <p14:tracePt t="266674" x="1455738" y="5626100"/>
          <p14:tracePt t="266691" x="1562100" y="5635625"/>
          <p14:tracePt t="266707" x="1660525" y="5643563"/>
          <p14:tracePt t="266724" x="1741488" y="5643563"/>
          <p14:tracePt t="266741" x="1812925" y="5653088"/>
          <p14:tracePt t="266757" x="1919288" y="5653088"/>
          <p14:tracePt t="266774" x="1990725" y="5653088"/>
          <p14:tracePt t="266791" x="2062163" y="5643563"/>
          <p14:tracePt t="266807" x="2133600" y="5635625"/>
          <p14:tracePt t="266824" x="2197100" y="5626100"/>
          <p14:tracePt t="266841" x="2268538" y="5618163"/>
          <p14:tracePt t="266858" x="2366963" y="5591175"/>
          <p14:tracePt t="266874" x="2465388" y="5572125"/>
          <p14:tracePt t="266891" x="2536825" y="5554663"/>
          <p14:tracePt t="266908" x="2616200" y="5546725"/>
          <p14:tracePt t="266924" x="2697163" y="5527675"/>
          <p14:tracePt t="266941" x="2776538" y="5527675"/>
          <p14:tracePt t="266957" x="2857500" y="5510213"/>
          <p14:tracePt t="266974" x="2928938" y="5500688"/>
          <p14:tracePt t="266991" x="3027363" y="5483225"/>
          <p14:tracePt t="267009" x="3071813" y="5483225"/>
          <p14:tracePt t="267024" x="3098800" y="5483225"/>
          <p14:tracePt t="267041" x="3125788" y="5483225"/>
          <p14:tracePt t="267057" x="3160713" y="5483225"/>
          <p14:tracePt t="267074" x="3205163" y="5483225"/>
          <p14:tracePt t="267091" x="3268663" y="5473700"/>
          <p14:tracePt t="267107" x="3384550" y="5448300"/>
          <p14:tracePt t="267124" x="3455988" y="5429250"/>
          <p14:tracePt t="267141" x="3500438" y="5411788"/>
          <p14:tracePt t="267157" x="3544888" y="5394325"/>
          <p14:tracePt t="267174" x="3589338" y="5394325"/>
          <p14:tracePt t="267191" x="3633788" y="5376863"/>
          <p14:tracePt t="267208" x="3687763" y="5367338"/>
          <p14:tracePt t="267224" x="3732213" y="5349875"/>
          <p14:tracePt t="267241" x="3795713" y="5330825"/>
          <p14:tracePt t="267258" x="3875088" y="5322888"/>
          <p14:tracePt t="267274" x="3938588" y="5313363"/>
          <p14:tracePt t="267291" x="3973513" y="5313363"/>
          <p14:tracePt t="267307" x="4010025" y="5313363"/>
          <p14:tracePt t="267324" x="4054475" y="5313363"/>
          <p14:tracePt t="267341" x="4108450" y="5313363"/>
          <p14:tracePt t="267359" x="4179888" y="5295900"/>
          <p14:tracePt t="267374" x="4224338" y="5295900"/>
          <p14:tracePt t="267391" x="4276725" y="5286375"/>
          <p14:tracePt t="267407" x="4313238" y="5286375"/>
          <p14:tracePt t="267424" x="4357688" y="5286375"/>
          <p14:tracePt t="267441" x="4367213" y="5305425"/>
          <p14:tracePt t="267457" x="4375150" y="5313363"/>
          <p14:tracePt t="267474" x="4394200" y="5322888"/>
          <p14:tracePt t="267492" x="4402138" y="5330825"/>
          <p14:tracePt t="267507" x="4419600" y="5357813"/>
          <p14:tracePt t="267524" x="4419600" y="5384800"/>
          <p14:tracePt t="267541" x="4419600" y="5402263"/>
          <p14:tracePt t="267557" x="4411663" y="5411788"/>
          <p14:tracePt t="267574" x="4402138" y="5429250"/>
          <p14:tracePt t="267591" x="4384675" y="5438775"/>
          <p14:tracePt t="267607" x="4375150" y="5456238"/>
          <p14:tracePt t="267624" x="4322763" y="5473700"/>
          <p14:tracePt t="267641" x="4268788" y="5492750"/>
          <p14:tracePt t="267657" x="4205288" y="5510213"/>
          <p14:tracePt t="267674" x="4160838" y="5510213"/>
          <p14:tracePt t="267691" x="4108450" y="5519738"/>
          <p14:tracePt t="267707" x="4071938" y="5519738"/>
          <p14:tracePt t="267724" x="4027488" y="5519738"/>
          <p14:tracePt t="267741" x="3946525" y="5510213"/>
          <p14:tracePt t="267758" x="3902075" y="5500688"/>
          <p14:tracePt t="267774" x="3848100" y="5500688"/>
          <p14:tracePt t="267791" x="3786188" y="5500688"/>
          <p14:tracePt t="267808" x="3714750" y="5519738"/>
          <p14:tracePt t="267824" x="3652838" y="5527675"/>
          <p14:tracePt t="267841" x="3581400" y="5546725"/>
          <p14:tracePt t="267858" x="3509963" y="5564188"/>
          <p14:tracePt t="267874" x="3411538" y="5591175"/>
          <p14:tracePt t="267891" x="3348038" y="5599113"/>
          <p14:tracePt t="267907" x="3295650" y="5608638"/>
          <p14:tracePt t="267925" x="3241675" y="5608638"/>
          <p14:tracePt t="267941" x="3197225" y="5608638"/>
          <p14:tracePt t="267957" x="3160713" y="5618163"/>
          <p14:tracePt t="267974" x="3116263" y="5618163"/>
          <p14:tracePt t="267991" x="3071813" y="5626100"/>
          <p14:tracePt t="268007" x="2990850" y="5635625"/>
          <p14:tracePt t="268024" x="2928938" y="5635625"/>
          <p14:tracePt t="268041" x="2884488" y="5643563"/>
          <p14:tracePt t="268057" x="2840038" y="5643563"/>
          <p14:tracePt t="268074" x="2795588" y="5643563"/>
          <p14:tracePt t="268091" x="2751138" y="5643563"/>
          <p14:tracePt t="268108" x="2714625" y="5643563"/>
          <p14:tracePt t="268124" x="2643188" y="5643563"/>
          <p14:tracePt t="268141" x="2589213" y="5643563"/>
          <p14:tracePt t="268157" x="2544763" y="5643563"/>
          <p14:tracePt t="268174" x="2482850" y="5626100"/>
          <p14:tracePt t="268191" x="2438400" y="5608638"/>
          <p14:tracePt t="268208" x="2384425" y="5599113"/>
          <p14:tracePt t="268224" x="2339975" y="5591175"/>
          <p14:tracePt t="268241" x="2295525" y="5591175"/>
          <p14:tracePt t="268258" x="2224088" y="5572125"/>
          <p14:tracePt t="268274" x="2152650" y="5572125"/>
          <p14:tracePt t="268291" x="2089150" y="5564188"/>
          <p14:tracePt t="268307" x="2017713" y="5564188"/>
          <p14:tracePt t="268324" x="1955800" y="5564188"/>
          <p14:tracePt t="268341" x="1874838" y="5564188"/>
          <p14:tracePt t="268359" x="1803400" y="5554663"/>
          <p14:tracePt t="268374" x="1679575" y="5537200"/>
          <p14:tracePt t="268392" x="1616075" y="5537200"/>
          <p14:tracePt t="268407" x="1554163" y="5537200"/>
          <p14:tracePt t="268424" x="1482725" y="5537200"/>
          <p14:tracePt t="268441" x="1438275" y="5527675"/>
          <p14:tracePt t="268457" x="1393825" y="5519738"/>
          <p14:tracePt t="268474" x="1339850" y="5519738"/>
          <p14:tracePt t="268491" x="1295400" y="5510213"/>
          <p14:tracePt t="268507" x="1196975" y="5510213"/>
          <p14:tracePt t="268524" x="1125538" y="5510213"/>
          <p14:tracePt t="268542" x="1044575" y="5510213"/>
          <p14:tracePt t="268557" x="982663" y="5510213"/>
          <p14:tracePt t="268575" x="911225" y="5510213"/>
          <p14:tracePt t="268592" x="866775" y="5510213"/>
          <p14:tracePt t="268607" x="822325" y="5510213"/>
          <p14:tracePt t="268624" x="758825" y="5510213"/>
          <p14:tracePt t="268641" x="660400" y="5527675"/>
          <p14:tracePt t="268657" x="608013" y="5527675"/>
          <p14:tracePt t="268674" x="544513" y="5527675"/>
          <p14:tracePt t="268691" x="490538" y="5519738"/>
          <p14:tracePt t="268707" x="428625" y="5500688"/>
          <p14:tracePt t="268724" x="366713" y="5483225"/>
          <p14:tracePt t="268741" x="322263" y="5465763"/>
          <p14:tracePt t="268758" x="303213" y="5448300"/>
          <p14:tracePt t="268775" x="285750" y="5438775"/>
          <p14:tracePt t="268791" x="285750" y="5421313"/>
          <p14:tracePt t="268807" x="276225" y="5411788"/>
          <p14:tracePt t="268824" x="276225" y="5394325"/>
          <p14:tracePt t="268841" x="276225" y="5384800"/>
          <p14:tracePt t="268858" x="295275" y="5376863"/>
          <p14:tracePt t="268874" x="303213" y="5357813"/>
          <p14:tracePt t="268891" x="322263" y="5349875"/>
          <p14:tracePt t="268908" x="384175" y="5322888"/>
          <p14:tracePt t="268924" x="428625" y="5305425"/>
          <p14:tracePt t="268942" x="500063" y="5286375"/>
          <p14:tracePt t="268957" x="588963" y="5278438"/>
          <p14:tracePt t="268974" x="660400" y="5268913"/>
          <p14:tracePt t="268992" x="758825" y="5251450"/>
          <p14:tracePt t="269008" x="847725" y="5233988"/>
          <p14:tracePt t="269025" x="955675" y="5224463"/>
          <p14:tracePt t="269042" x="1081088" y="5214938"/>
          <p14:tracePt t="269057" x="1214438" y="5214938"/>
          <p14:tracePt t="269074" x="1339850" y="5214938"/>
          <p14:tracePt t="269091" x="1455738" y="5233988"/>
          <p14:tracePt t="269107" x="1598613" y="5233988"/>
          <p14:tracePt t="269124" x="1751013" y="5241925"/>
          <p14:tracePt t="269141" x="1893888" y="5241925"/>
          <p14:tracePt t="269157" x="2143125" y="5251450"/>
          <p14:tracePt t="269174" x="2232025" y="5233988"/>
          <p14:tracePt t="269191" x="2339975" y="5233988"/>
          <p14:tracePt t="269207" x="2419350" y="5233988"/>
          <p14:tracePt t="269224" x="2490788" y="5224463"/>
          <p14:tracePt t="269241" x="2571750" y="5214938"/>
          <p14:tracePt t="269257" x="2697163" y="5197475"/>
          <p14:tracePt t="269275" x="2803525" y="5187950"/>
          <p14:tracePt t="269293" x="2919413" y="5170488"/>
          <p14:tracePt t="269308" x="3017838" y="5153025"/>
          <p14:tracePt t="269325" x="3081338" y="5143500"/>
          <p14:tracePt t="269341" x="3152775" y="5143500"/>
          <p14:tracePt t="269358" x="3224213" y="5135563"/>
          <p14:tracePt t="269374" x="3295650" y="5126038"/>
          <p14:tracePt t="269391" x="3394075" y="5108575"/>
          <p14:tracePt t="269407" x="3536950" y="5091113"/>
          <p14:tracePt t="269424" x="3598863" y="5081588"/>
          <p14:tracePt t="269441" x="3660775" y="5081588"/>
          <p14:tracePt t="269457" x="3732213" y="5081588"/>
          <p14:tracePt t="269474" x="3759200" y="5081588"/>
          <p14:tracePt t="269491" x="3786188" y="5081588"/>
          <p14:tracePt t="269508" x="3830638" y="5081588"/>
          <p14:tracePt t="269525" x="3867150" y="5099050"/>
          <p14:tracePt t="269541" x="3902075" y="5116513"/>
          <p14:tracePt t="269558" x="3938588" y="5135563"/>
          <p14:tracePt t="269574" x="3990975" y="5153025"/>
          <p14:tracePt t="269591" x="4027488" y="5162550"/>
          <p14:tracePt t="269608" x="4081463" y="5170488"/>
          <p14:tracePt t="269624" x="4125913" y="5187950"/>
          <p14:tracePt t="269641" x="4160838" y="5207000"/>
          <p14:tracePt t="269658" x="4197350" y="5233988"/>
          <p14:tracePt t="269675" x="4214813" y="5251450"/>
          <p14:tracePt t="269691" x="4232275" y="5268913"/>
          <p14:tracePt t="269708" x="4251325" y="5278438"/>
          <p14:tracePt t="269724" x="4259263" y="5295900"/>
          <p14:tracePt t="269742" x="4276725" y="5305425"/>
          <p14:tracePt t="269758" x="4286250" y="5322888"/>
          <p14:tracePt t="269774" x="4295775" y="5340350"/>
          <p14:tracePt t="269791" x="4303713" y="5349875"/>
          <p14:tracePt t="269807" x="4303713" y="5367338"/>
          <p14:tracePt t="269824" x="4303713" y="5376863"/>
          <p14:tracePt t="269841" x="4303713" y="5394325"/>
          <p14:tracePt t="269859" x="4295775" y="5402263"/>
          <p14:tracePt t="269874" x="4286250" y="5411788"/>
          <p14:tracePt t="269891" x="4268788" y="5429250"/>
          <p14:tracePt t="269908" x="4259263" y="5456238"/>
          <p14:tracePt t="269925" x="4214813" y="5465763"/>
          <p14:tracePt t="269941" x="4160838" y="5500688"/>
          <p14:tracePt t="269958" x="4108450" y="5519738"/>
          <p14:tracePt t="269974" x="4062413" y="5537200"/>
          <p14:tracePt t="269991" x="4010025" y="5554663"/>
          <p14:tracePt t="270008" x="3965575" y="5564188"/>
          <p14:tracePt t="270025" x="3894138" y="5572125"/>
          <p14:tracePt t="270042" x="3848100" y="5572125"/>
          <p14:tracePt t="270058" x="3786188" y="5581650"/>
          <p14:tracePt t="270074" x="3732213" y="5581650"/>
          <p14:tracePt t="270091" x="3670300" y="5581650"/>
          <p14:tracePt t="270108" x="3608388" y="5591175"/>
          <p14:tracePt t="270124" x="3527425" y="5599113"/>
          <p14:tracePt t="270141" x="3367088" y="5626100"/>
          <p14:tracePt t="270158" x="3241675" y="5626100"/>
          <p14:tracePt t="270175" x="3054350" y="5635625"/>
          <p14:tracePt t="270191" x="2867025" y="5618163"/>
          <p14:tracePt t="270207" x="2714625" y="5618163"/>
          <p14:tracePt t="270224" x="2633663" y="5618163"/>
          <p14:tracePt t="270241" x="2589213" y="5618163"/>
          <p14:tracePt t="270258" x="2554288" y="5618163"/>
          <p14:tracePt t="270274" x="2536825" y="5618163"/>
          <p14:tracePt t="270308" x="2527300" y="5618163"/>
          <p14:tracePt t="270494" x="2517775" y="5618163"/>
          <p14:tracePt t="270502" x="2509838" y="5626100"/>
          <p14:tracePt t="270510" x="2490788" y="5635625"/>
          <p14:tracePt t="270525" x="2438400" y="5643563"/>
          <p14:tracePt t="270541" x="2276475" y="5670550"/>
          <p14:tracePt t="270557" x="2152650" y="5680075"/>
          <p14:tracePt t="270574" x="2027238" y="5680075"/>
          <p14:tracePt t="270591" x="1874838" y="5680075"/>
          <p14:tracePt t="270608" x="1741488" y="5653088"/>
          <p14:tracePt t="270625" x="1598613" y="5635625"/>
          <p14:tracePt t="270641" x="1465263" y="5618163"/>
          <p14:tracePt t="270658" x="1258888" y="5581650"/>
          <p14:tracePt t="270675" x="1143000" y="5554663"/>
          <p14:tracePt t="270691" x="1027113" y="5510213"/>
          <p14:tracePt t="270708" x="919163" y="5483225"/>
          <p14:tracePt t="270724" x="803275" y="5456238"/>
          <p14:tracePt t="270742" x="723900" y="5438775"/>
          <p14:tracePt t="270758" x="679450" y="5429250"/>
          <p14:tracePt t="270774" x="652463" y="5429250"/>
          <p14:tracePt t="270808" x="642938" y="5429250"/>
          <p14:tracePt t="270846" x="633413" y="5421313"/>
          <p14:tracePt t="270854" x="625475" y="5421313"/>
          <p14:tracePt t="270878" x="625475" y="5411788"/>
          <p14:tracePt t="270892" x="625475" y="5402263"/>
          <p14:tracePt t="270908" x="625475" y="5394325"/>
          <p14:tracePt t="270925" x="615950" y="5384800"/>
          <p14:tracePt t="270941" x="608013" y="5384800"/>
          <p14:tracePt t="270948" x="598488" y="5384800"/>
          <p14:tracePt t="270964" x="588963" y="5384800"/>
          <p14:tracePt t="270974" x="581025" y="5384800"/>
          <p14:tracePt t="270991" x="561975" y="5384800"/>
          <p14:tracePt t="271008" x="544513" y="5384800"/>
          <p14:tracePt t="271024" x="536575" y="5384800"/>
          <p14:tracePt t="271041" x="517525" y="5402263"/>
          <p14:tracePt t="271058" x="509588" y="5429250"/>
          <p14:tracePt t="271074" x="509588" y="5456238"/>
          <p14:tracePt t="271092" x="509588" y="5465763"/>
          <p14:tracePt t="271108" x="509588" y="5473700"/>
          <p14:tracePt t="271125" x="509588" y="5492750"/>
          <p14:tracePt t="271142" x="509588" y="5500688"/>
          <p14:tracePt t="271174" x="517525" y="5500688"/>
          <p14:tracePt t="271276" x="527050" y="5500688"/>
          <p14:tracePt t="271284" x="536575" y="5500688"/>
          <p14:tracePt t="271292" x="544513" y="5492750"/>
          <p14:tracePt t="271308" x="615950" y="5465763"/>
          <p14:tracePt t="271324" x="696913" y="5448300"/>
          <p14:tracePt t="271341" x="803275" y="5429250"/>
          <p14:tracePt t="271359" x="911225" y="5429250"/>
          <p14:tracePt t="271375" x="1017588" y="5429250"/>
          <p14:tracePt t="271391" x="1081088" y="5438775"/>
          <p14:tracePt t="271408" x="1160463" y="5438775"/>
          <p14:tracePt t="271425" x="1223963" y="5456238"/>
          <p14:tracePt t="271441" x="1276350" y="5473700"/>
          <p14:tracePt t="271458" x="1347788" y="5483225"/>
          <p14:tracePt t="271474" x="1401763" y="5500688"/>
          <p14:tracePt t="271491" x="1465263" y="5519738"/>
          <p14:tracePt t="271508" x="1509713" y="5527675"/>
          <p14:tracePt t="271524" x="1571625" y="5546725"/>
          <p14:tracePt t="271541" x="1616075" y="5564188"/>
          <p14:tracePt t="271558" x="1714500" y="5581650"/>
          <p14:tracePt t="271575" x="1768475" y="5591175"/>
          <p14:tracePt t="271591" x="1830388" y="5599113"/>
          <p14:tracePt t="271608" x="1857375" y="5599113"/>
          <p14:tracePt t="271624" x="1866900" y="5599113"/>
          <p14:tracePt t="271641" x="1884363" y="5599113"/>
          <p14:tracePt t="271659" x="1919288" y="5599113"/>
          <p14:tracePt t="271675" x="1955800" y="5581650"/>
          <p14:tracePt t="271691" x="2000250" y="5572125"/>
          <p14:tracePt t="271708" x="2009775" y="5554663"/>
          <p14:tracePt t="271725" x="2017713" y="5546725"/>
          <p14:tracePt t="271741" x="2044700" y="5546725"/>
          <p14:tracePt t="271758" x="2054225" y="5537200"/>
          <p14:tracePt t="271774" x="2062163" y="5537200"/>
          <p14:tracePt t="271791" x="2054225" y="5537200"/>
          <p14:tracePt t="271924" x="2062163" y="5537200"/>
          <p14:tracePt t="272112" x="2071688" y="5537200"/>
          <p14:tracePt t="272120" x="2081213" y="5537200"/>
          <p14:tracePt t="272137" x="2089150" y="5537200"/>
          <p14:tracePt t="272144" x="2098675" y="5537200"/>
          <p14:tracePt t="272158" x="2160588" y="5537200"/>
          <p14:tracePt t="272174" x="2286000" y="5554663"/>
          <p14:tracePt t="272191" x="2411413" y="5572125"/>
          <p14:tracePt t="272208" x="2527300" y="5572125"/>
          <p14:tracePt t="272224" x="2652713" y="5572125"/>
          <p14:tracePt t="272241" x="2759075" y="5572125"/>
          <p14:tracePt t="272258" x="2867025" y="5591175"/>
          <p14:tracePt t="272275" x="2938463" y="5608638"/>
          <p14:tracePt t="272291" x="2973388" y="5618163"/>
          <p14:tracePt t="272308" x="3000375" y="5635625"/>
          <p14:tracePt t="272325" x="3017838" y="5635625"/>
          <p14:tracePt t="272342" x="3027363" y="5635625"/>
          <p14:tracePt t="272359" x="3062288" y="5635625"/>
          <p14:tracePt t="272375" x="3108325" y="5635625"/>
          <p14:tracePt t="272392" x="3143250" y="5626100"/>
          <p14:tracePt t="272408" x="3170238" y="5626100"/>
          <p14:tracePt t="272424" x="3214688" y="5618163"/>
          <p14:tracePt t="272441" x="3251200" y="5608638"/>
          <p14:tracePt t="272458" x="3295650" y="5608638"/>
          <p14:tracePt t="272474" x="3313113" y="5608638"/>
          <p14:tracePt t="272491" x="3322638" y="5608638"/>
          <p14:tracePt t="272524" x="3330575" y="5608638"/>
          <p14:tracePt t="272895" x="3340100" y="5608638"/>
          <p14:tracePt t="272911" x="3348038" y="5608638"/>
          <p14:tracePt t="272981" x="3357563" y="5618163"/>
          <p14:tracePt t="273021" x="3367088" y="5618163"/>
          <p14:tracePt t="273083" x="3375025" y="5618163"/>
          <p14:tracePt t="273169" x="3384550" y="5618163"/>
          <p14:tracePt t="273185" x="3394075" y="5618163"/>
          <p14:tracePt t="273193" x="3402013" y="5618163"/>
          <p14:tracePt t="273208" x="3411538" y="5618163"/>
          <p14:tracePt t="273225" x="3419475" y="5618163"/>
          <p14:tracePt t="273279" x="3411538" y="5618163"/>
          <p14:tracePt t="273733" x="3394075" y="5618163"/>
          <p14:tracePt t="273747" x="3384550" y="5618163"/>
          <p14:tracePt t="273763" x="3375025" y="5618163"/>
          <p14:tracePt t="273771" x="3367088" y="5618163"/>
          <p14:tracePt t="273779" x="3357563" y="5618163"/>
          <p14:tracePt t="273791" x="3313113" y="5618163"/>
          <p14:tracePt t="273808" x="3224213" y="5618163"/>
          <p14:tracePt t="273825" x="3143250" y="5618163"/>
          <p14:tracePt t="273842" x="3081338" y="5618163"/>
          <p14:tracePt t="273858" x="3009900" y="5618163"/>
          <p14:tracePt t="273875" x="2965450" y="5618163"/>
          <p14:tracePt t="273891" x="2938463" y="5626100"/>
          <p14:tracePt t="273908" x="2919413" y="5635625"/>
          <p14:tracePt t="273925" x="2911475" y="5635625"/>
          <p14:tracePt t="273941" x="2901950" y="5635625"/>
          <p14:tracePt t="273958" x="2884488" y="5635625"/>
          <p14:tracePt t="273975" x="2867025" y="5643563"/>
          <p14:tracePt t="273992" x="2857500" y="5653088"/>
          <p14:tracePt t="274008" x="2847975" y="5653088"/>
          <p14:tracePt t="274041" x="2867025" y="5643563"/>
          <p14:tracePt t="274107" x="2884488" y="5643563"/>
          <p14:tracePt t="274115" x="2911475" y="5635625"/>
          <p14:tracePt t="274125" x="2928938" y="5635625"/>
          <p14:tracePt t="274142" x="2938463" y="5635625"/>
          <p14:tracePt t="274158" x="2946400" y="5635625"/>
          <p14:tracePt t="274175" x="2946400" y="5626100"/>
          <p14:tracePt t="274191" x="2946400" y="5618163"/>
          <p14:tracePt t="274208" x="2946400" y="5599113"/>
          <p14:tracePt t="274225" x="2946400" y="5554663"/>
          <p14:tracePt t="274242" x="2938463" y="5546725"/>
          <p14:tracePt t="274258" x="2928938" y="5537200"/>
          <p14:tracePt t="274275" x="2894013" y="5519738"/>
          <p14:tracePt t="274291" x="2867025" y="5492750"/>
          <p14:tracePt t="274308" x="2840038" y="5465763"/>
          <p14:tracePt t="274325" x="2803525" y="5421313"/>
          <p14:tracePt t="274341" x="2786063" y="5402263"/>
          <p14:tracePt t="274359" x="2776538" y="5394325"/>
          <p14:tracePt t="274375" x="2768600" y="5394325"/>
          <p14:tracePt t="274391" x="2751138" y="5384800"/>
          <p14:tracePt t="274408" x="2741613" y="5376863"/>
          <p14:tracePt t="274425" x="2724150" y="5367338"/>
          <p14:tracePt t="274441" x="2714625" y="5349875"/>
          <p14:tracePt t="274459" x="2697163" y="5349875"/>
          <p14:tracePt t="274475" x="2670175" y="5349875"/>
          <p14:tracePt t="274492" x="2660650" y="5349875"/>
          <p14:tracePt t="274508" x="2652713" y="5349875"/>
          <p14:tracePt t="274525" x="2633663" y="5349875"/>
          <p14:tracePt t="274541" x="2625725" y="5349875"/>
          <p14:tracePt t="274558" x="2608263" y="5357813"/>
          <p14:tracePt t="274575" x="2571750" y="5376863"/>
          <p14:tracePt t="274591" x="2536825" y="5394325"/>
          <p14:tracePt t="274608" x="2500313" y="5402263"/>
          <p14:tracePt t="274625" x="2473325" y="5421313"/>
          <p14:tracePt t="274641" x="2455863" y="5421313"/>
          <p14:tracePt t="274658" x="2446338" y="5429250"/>
          <p14:tracePt t="274676" x="2428875" y="5438775"/>
          <p14:tracePt t="274691" x="2419350" y="5438775"/>
          <p14:tracePt t="274708" x="2401888" y="5448300"/>
          <p14:tracePt t="274725" x="2393950" y="5456238"/>
          <p14:tracePt t="274742" x="2384425" y="5473700"/>
          <p14:tracePt t="274758" x="2374900" y="5483225"/>
          <p14:tracePt t="274775" x="2366963" y="5500688"/>
          <p14:tracePt t="274808" x="2366963" y="5510213"/>
          <p14:tracePt t="274849" x="2366963" y="5527675"/>
          <p14:tracePt t="274857" x="2374900" y="5546725"/>
          <p14:tracePt t="274873" x="2374900" y="5554663"/>
          <p14:tracePt t="274881" x="2384425" y="5554663"/>
          <p14:tracePt t="274892" x="2393950" y="5572125"/>
          <p14:tracePt t="274908" x="2401888" y="5581650"/>
          <p14:tracePt t="274925" x="2428875" y="5599113"/>
          <p14:tracePt t="274942" x="2455863" y="5608638"/>
          <p14:tracePt t="274959" x="2473325" y="5618163"/>
          <p14:tracePt t="274975" x="2500313" y="5626100"/>
          <p14:tracePt t="274992" x="2517775" y="5626100"/>
          <p14:tracePt t="275008" x="2544763" y="5626100"/>
          <p14:tracePt t="275025" x="2589213" y="5618163"/>
          <p14:tracePt t="275042" x="2633663" y="5618163"/>
          <p14:tracePt t="275058" x="2652713" y="5618163"/>
          <p14:tracePt t="275075" x="2670175" y="5618163"/>
          <p14:tracePt t="275092" x="2705100" y="5599113"/>
          <p14:tracePt t="275108" x="2741613" y="5591175"/>
          <p14:tracePt t="275125" x="2776538" y="5572125"/>
          <p14:tracePt t="275141" x="2786063" y="5572125"/>
          <p14:tracePt t="275158" x="2803525" y="5564188"/>
          <p14:tracePt t="275175" x="2813050" y="5564188"/>
          <p14:tracePt t="275191" x="2822575" y="5564188"/>
          <p14:tracePt t="275208" x="2830513" y="5564188"/>
          <p14:tracePt t="275226" x="2840038" y="5564188"/>
          <p14:tracePt t="275242" x="2840038" y="5554663"/>
          <p14:tracePt t="275258" x="2847975" y="5537200"/>
          <p14:tracePt t="275275" x="2867025" y="5527675"/>
          <p14:tracePt t="275292" x="2867025" y="5519738"/>
          <p14:tracePt t="275308" x="2867025" y="5500688"/>
          <p14:tracePt t="275325" x="2857500" y="5492750"/>
          <p14:tracePt t="275342" x="2847975" y="5473700"/>
          <p14:tracePt t="275342" x="2830513" y="5465763"/>
          <p14:tracePt t="275359" x="2822575" y="5448300"/>
          <p14:tracePt t="275375" x="2786063" y="5429250"/>
          <p14:tracePt t="275391" x="2776538" y="5411788"/>
          <p14:tracePt t="275408" x="2759075" y="5402263"/>
          <p14:tracePt t="275425" x="2732088" y="5384800"/>
          <p14:tracePt t="275441" x="2724150" y="5376863"/>
          <p14:tracePt t="275458" x="2714625" y="5376863"/>
          <p14:tracePt t="275475" x="2705100" y="5376863"/>
          <p14:tracePt t="275491" x="2724150" y="5384800"/>
          <p14:tracePt t="275577" x="2732088" y="5394325"/>
          <p14:tracePt t="275585" x="2741613" y="5402263"/>
          <p14:tracePt t="275593" x="2768600" y="5411788"/>
          <p14:tracePt t="275610" x="2813050" y="5429250"/>
          <p14:tracePt t="275625" x="2847975" y="5448300"/>
          <p14:tracePt t="275642" x="2874963" y="5456238"/>
          <p14:tracePt t="275659" x="2911475" y="5465763"/>
          <p14:tracePt t="275675" x="2955925" y="5483225"/>
          <p14:tracePt t="275692" x="3009900" y="5492750"/>
          <p14:tracePt t="275708" x="3054350" y="5500688"/>
          <p14:tracePt t="275725" x="3116263" y="5510213"/>
          <p14:tracePt t="275742" x="3170238" y="5527675"/>
          <p14:tracePt t="275759" x="3224213" y="5537200"/>
          <p14:tracePt t="275776" x="3295650" y="5537200"/>
          <p14:tracePt t="275793" x="3357563" y="5537200"/>
          <p14:tracePt t="275808" x="3438525" y="5537200"/>
          <p14:tracePt t="275825" x="3509963" y="5537200"/>
          <p14:tracePt t="275842" x="3554413" y="5537200"/>
          <p14:tracePt t="275842" x="3581400" y="5537200"/>
          <p14:tracePt t="275859" x="3625850" y="5537200"/>
          <p14:tracePt t="275875" x="3660775" y="5537200"/>
          <p14:tracePt t="275892" x="3697288" y="5537200"/>
          <p14:tracePt t="275908" x="3714750" y="5519738"/>
          <p14:tracePt t="275925" x="3732213" y="5510213"/>
          <p14:tracePt t="275941" x="3751263" y="5500688"/>
          <p14:tracePt t="275958" x="3768725" y="5483225"/>
          <p14:tracePt t="275993" x="3768725" y="5473700"/>
          <p14:tracePt t="276008" x="3776663" y="5465763"/>
          <p14:tracePt t="276025" x="3776663" y="5448300"/>
          <p14:tracePt t="276042" x="3776663" y="5438775"/>
          <p14:tracePt t="276058" x="3776663" y="5429250"/>
          <p14:tracePt t="276075" x="3768725" y="5429250"/>
          <p14:tracePt t="276092" x="3768725" y="5421313"/>
          <p14:tracePt t="276108" x="3759200" y="5421313"/>
          <p14:tracePt t="276125" x="3759200" y="5402263"/>
          <p14:tracePt t="276143" x="3741738" y="5402263"/>
          <p14:tracePt t="276158" x="3732213" y="5402263"/>
          <p14:tracePt t="276175" x="3714750" y="5402263"/>
          <p14:tracePt t="276209" x="3697288" y="5402263"/>
          <p14:tracePt t="276225" x="3670300" y="5411788"/>
          <p14:tracePt t="276242" x="3652838" y="5421313"/>
          <p14:tracePt t="276258" x="3643313" y="5421313"/>
          <p14:tracePt t="276275" x="3625850" y="5438775"/>
          <p14:tracePt t="276292" x="3616325" y="5438775"/>
          <p14:tracePt t="276325" x="3598863" y="5448300"/>
          <p14:tracePt t="276342" x="3598863" y="5456238"/>
          <p14:tracePt t="276359" x="3598863" y="5473700"/>
          <p14:tracePt t="276376" x="3589338" y="5492750"/>
          <p14:tracePt t="276392" x="3581400" y="5500688"/>
          <p14:tracePt t="276408" x="3581400" y="5519738"/>
          <p14:tracePt t="276425" x="3581400" y="5527675"/>
          <p14:tracePt t="276442" x="3589338" y="5546725"/>
          <p14:tracePt t="276459" x="3598863" y="5564188"/>
          <p14:tracePt t="276475" x="3608388" y="5572125"/>
          <p14:tracePt t="276492" x="3625850" y="5591175"/>
          <p14:tracePt t="276508" x="3633788" y="5599113"/>
          <p14:tracePt t="276525" x="3652838" y="5618163"/>
          <p14:tracePt t="276542" x="3660775" y="5618163"/>
          <p14:tracePt t="276558" x="3679825" y="5626100"/>
          <p14:tracePt t="276575" x="3687763" y="5635625"/>
          <p14:tracePt t="276592" x="3697288" y="5635625"/>
          <p14:tracePt t="276608" x="3714750" y="5635625"/>
          <p14:tracePt t="276625" x="3724275" y="5653088"/>
          <p14:tracePt t="276642" x="3732213" y="5653088"/>
          <p14:tracePt t="276658" x="3741738" y="5653088"/>
          <p14:tracePt t="276675" x="3776663" y="5653088"/>
          <p14:tracePt t="276692" x="3803650" y="5653088"/>
          <p14:tracePt t="276708" x="3822700" y="5643563"/>
          <p14:tracePt t="276725" x="3840163" y="5643563"/>
          <p14:tracePt t="276743" x="3848100" y="5643563"/>
          <p14:tracePt t="276775" x="3867150" y="5626100"/>
          <p14:tracePt t="276792" x="3894138" y="5618163"/>
          <p14:tracePt t="276808" x="3929063" y="5608638"/>
          <p14:tracePt t="276825" x="3965575" y="5599113"/>
          <p14:tracePt t="276842" x="3983038" y="5599113"/>
          <p14:tracePt t="276842" x="3990975" y="5599113"/>
          <p14:tracePt t="276860" x="4000500" y="5599113"/>
          <p14:tracePt t="276876" x="4017963" y="5599113"/>
          <p14:tracePt t="276892" x="4027488" y="5599113"/>
          <p14:tracePt t="276909" x="4044950" y="5599113"/>
          <p14:tracePt t="276926" x="4054475" y="5581650"/>
          <p14:tracePt t="276942" x="4062413" y="5581650"/>
          <p14:tracePt t="276959" x="4081463" y="5564188"/>
          <p14:tracePt t="276976" x="4089400" y="5554663"/>
          <p14:tracePt t="276992" x="4108450" y="5546725"/>
          <p14:tracePt t="277008" x="4116388" y="5546725"/>
          <p14:tracePt t="277025" x="4133850" y="5527675"/>
          <p14:tracePt t="277058" x="4143375" y="5519738"/>
          <p14:tracePt t="277076" x="4143375" y="5500688"/>
          <p14:tracePt t="277117" x="4143375" y="5492750"/>
          <p14:tracePt t="277126" x="4133850" y="5483225"/>
          <p14:tracePt t="277133" x="4133850" y="5465763"/>
          <p14:tracePt t="277143" x="4108450" y="5456238"/>
          <p14:tracePt t="277158" x="4089400" y="5448300"/>
          <p14:tracePt t="277175" x="4071938" y="5448300"/>
          <p14:tracePt t="277193" x="4044950" y="5448300"/>
          <p14:tracePt t="277208" x="4010025" y="5438775"/>
          <p14:tracePt t="277225" x="3990975" y="5438775"/>
          <p14:tracePt t="277241" x="3965575" y="5429250"/>
          <p14:tracePt t="277258" x="3956050" y="5429250"/>
          <p14:tracePt t="277275" x="3938588" y="5429250"/>
          <p14:tracePt t="277292" x="3929063" y="5429250"/>
          <p14:tracePt t="277308" x="3919538" y="5429250"/>
          <p14:tracePt t="277325" x="3911600" y="5429250"/>
          <p14:tracePt t="277342" x="3902075" y="5429250"/>
          <p14:tracePt t="277359" x="3894138" y="5429250"/>
          <p14:tracePt t="277375" x="3875088" y="5429250"/>
          <p14:tracePt t="277393" x="3867150" y="5429250"/>
          <p14:tracePt t="277409" x="3848100" y="5438775"/>
          <p14:tracePt t="277426" x="3840163" y="5438775"/>
          <p14:tracePt t="277442" x="3822700" y="5438775"/>
          <p14:tracePt t="277459" x="3822700" y="5448300"/>
          <p14:tracePt t="277475" x="3803650" y="5448300"/>
          <p14:tracePt t="277509" x="3803650" y="5456238"/>
          <p14:tracePt t="277539" x="3795713" y="5456238"/>
          <p14:tracePt t="277868" x="3776663" y="5465763"/>
          <p14:tracePt t="277876" x="3768725" y="5465763"/>
          <p14:tracePt t="277884" x="3751263" y="5473700"/>
          <p14:tracePt t="277892" x="3697288" y="5492750"/>
          <p14:tracePt t="277908" x="3643313" y="5500688"/>
          <p14:tracePt t="277926" x="3562350" y="5519738"/>
          <p14:tracePt t="277942" x="3394075" y="5546725"/>
          <p14:tracePt t="277959" x="3179763" y="5581650"/>
          <p14:tracePt t="277975" x="2982913" y="5591175"/>
          <p14:tracePt t="277992" x="2803525" y="5591175"/>
          <p14:tracePt t="278008" x="2625725" y="5591175"/>
          <p14:tracePt t="278025" x="2571750" y="5591175"/>
          <p14:tracePt t="278059" x="2571750" y="5581650"/>
          <p14:tracePt t="278088" x="2571750" y="5572125"/>
          <p14:tracePt t="278095" x="2571750" y="5564188"/>
          <p14:tracePt t="278118" x="2581275" y="5564188"/>
          <p14:tracePt t="278182" x="2589213" y="5564188"/>
          <p14:tracePt t="278260" x="2598738" y="5564188"/>
          <p14:tracePt t="278276" x="2608263" y="5564188"/>
          <p14:tracePt t="278338" x="2608263" y="5572125"/>
          <p14:tracePt t="278354" x="2616200" y="5581650"/>
          <p14:tracePt t="278362" x="2625725" y="5581650"/>
          <p14:tracePt t="278384" x="2616200" y="5581650"/>
          <p14:tracePt t="278534" x="2608263" y="5581650"/>
          <p14:tracePt t="278556" x="2598738" y="5581650"/>
          <p14:tracePt t="278588" x="2589213" y="5572125"/>
          <p14:tracePt t="278596" x="2581275" y="5572125"/>
          <p14:tracePt t="278620" x="2571750" y="5572125"/>
          <p14:tracePt t="278626" x="2571750" y="5564188"/>
          <p14:tracePt t="278642" x="2554288" y="5564188"/>
          <p14:tracePt t="278659" x="2544763" y="5564188"/>
          <p14:tracePt t="278675" x="2527300" y="5564188"/>
          <p14:tracePt t="278692" x="2509838" y="5564188"/>
          <p14:tracePt t="278710" x="2500313" y="5564188"/>
          <p14:tracePt t="278725" x="2490788" y="5564188"/>
          <p14:tracePt t="278768" x="2482850" y="5564188"/>
          <p14:tracePt t="278956" x="2482850" y="5572125"/>
          <p14:tracePt t="278972" x="2473325" y="5572125"/>
          <p14:tracePt t="279010" x="2465388" y="5572125"/>
          <p14:tracePt t="279026" x="2455863" y="5572125"/>
          <p14:tracePt t="279058" x="2446338" y="5572125"/>
          <p14:tracePt t="279064" x="2438400" y="5572125"/>
          <p14:tracePt t="279075" x="2428875" y="5572125"/>
          <p14:tracePt t="279092" x="2419350" y="5572125"/>
          <p14:tracePt t="279109" x="2411413" y="5572125"/>
          <p14:tracePt t="279125" x="2393950" y="5572125"/>
          <p14:tracePt t="279159" x="2384425" y="5572125"/>
          <p14:tracePt t="279222" x="2374900" y="5572125"/>
          <p14:tracePt t="279228" x="2366963" y="5572125"/>
          <p14:tracePt t="279242" x="2357438" y="5572125"/>
          <p14:tracePt t="279260" x="2347913" y="5572125"/>
          <p14:tracePt t="279284" x="2339975" y="5572125"/>
          <p14:tracePt t="279316" x="2330450" y="5572125"/>
          <p14:tracePt t="279322" x="2322513" y="5572125"/>
          <p14:tracePt t="279330" x="2312988" y="5581650"/>
          <p14:tracePt t="279346" x="2303463" y="5581650"/>
          <p14:tracePt t="279359" x="2295525" y="5581650"/>
          <p14:tracePt t="279408" x="2286000" y="5572125"/>
          <p14:tracePt t="279432" x="2276475" y="5564188"/>
          <p14:tracePt t="279448" x="2276475" y="5554663"/>
          <p14:tracePt t="279526" x="2276475" y="5546725"/>
          <p14:tracePt t="279542" x="2276475" y="5537200"/>
          <p14:tracePt t="279558" x="2268538" y="5527675"/>
          <p14:tracePt t="279566" x="2268538" y="5519738"/>
          <p14:tracePt t="279580" x="2259013" y="5519738"/>
          <p14:tracePt t="279592" x="2251075" y="5510213"/>
          <p14:tracePt t="279612" x="2241550" y="5510213"/>
          <p14:tracePt t="279628" x="2232025" y="5510213"/>
          <p14:tracePt t="279642" x="2232025" y="5500688"/>
          <p14:tracePt t="279659" x="2214563" y="5500688"/>
          <p14:tracePt t="279676" x="2205038" y="5492750"/>
          <p14:tracePt t="279692" x="2197100" y="5483225"/>
          <p14:tracePt t="279710" x="2187575" y="5483225"/>
          <p14:tracePt t="279742" x="2170113" y="5473700"/>
          <p14:tracePt t="279775" x="2160588" y="5465763"/>
          <p14:tracePt t="279792" x="2152650" y="5465763"/>
          <p14:tracePt t="279824" x="2152650" y="5456238"/>
          <p14:tracePt t="279886" x="2160588" y="5448300"/>
          <p14:tracePt t="279910" x="2187575" y="5438775"/>
          <p14:tracePt t="279918" x="2205038" y="5421313"/>
          <p14:tracePt t="279925" x="2276475" y="5402263"/>
          <p14:tracePt t="279942" x="2366963" y="5376863"/>
          <p14:tracePt t="279959" x="2473325" y="5349875"/>
          <p14:tracePt t="279975" x="2633663" y="5286375"/>
          <p14:tracePt t="279992" x="2847975" y="5214938"/>
          <p14:tracePt t="280009" x="3340100" y="5081588"/>
          <p14:tracePt t="280026" x="3660775" y="4992688"/>
          <p14:tracePt t="280043" x="4010025" y="4894263"/>
          <p14:tracePt t="280059" x="4384675" y="4778375"/>
          <p14:tracePt t="280075" x="4625975" y="4706938"/>
          <p14:tracePt t="280092" x="4822825" y="4635500"/>
          <p14:tracePt t="280109" x="4956175" y="4581525"/>
          <p14:tracePt t="280125" x="5027613" y="4537075"/>
          <p14:tracePt t="280142" x="5099050" y="4456113"/>
          <p14:tracePt t="280160" x="5135563" y="4421188"/>
          <p14:tracePt t="280176" x="5170488" y="4367213"/>
          <p14:tracePt t="280193" x="5207000" y="4313238"/>
          <p14:tracePt t="280209" x="5268913" y="4268788"/>
          <p14:tracePt t="280225" x="5375275" y="4197350"/>
          <p14:tracePt t="280242" x="5537200" y="4108450"/>
          <p14:tracePt t="280259" x="5688013" y="4019550"/>
          <p14:tracePt t="280275" x="5786438" y="3929063"/>
          <p14:tracePt t="280293" x="5813425" y="3884613"/>
          <p14:tracePt t="280309" x="5822950" y="3867150"/>
          <p14:tracePt t="280325" x="5830888" y="3849688"/>
          <p14:tracePt t="280342" x="5830888" y="3830638"/>
          <p14:tracePt t="280360" x="5830888" y="3805238"/>
          <p14:tracePt t="280376" x="5822950" y="3786188"/>
          <p14:tracePt t="280392" x="5803900" y="3759200"/>
          <p14:tracePt t="280409" x="5795963" y="3724275"/>
          <p14:tracePt t="280425" x="5751513" y="3679825"/>
          <p14:tracePt t="280442" x="5732463" y="3662363"/>
          <p14:tracePt t="280459" x="5715000" y="3643313"/>
          <p14:tracePt t="280476" x="5697538" y="3616325"/>
          <p14:tracePt t="280492" x="5680075" y="3571875"/>
          <p14:tracePt t="280509" x="5661025" y="3509963"/>
          <p14:tracePt t="280525" x="5643563" y="3438525"/>
          <p14:tracePt t="280542" x="5626100" y="3384550"/>
          <p14:tracePt t="280559" x="5608638" y="3349625"/>
          <p14:tracePt t="280576" x="5589588" y="3330575"/>
          <p14:tracePt t="280592" x="5581650" y="3303588"/>
          <p14:tracePt t="280609" x="5572125" y="3295650"/>
          <p14:tracePt t="280625" x="5554663" y="3278188"/>
          <p14:tracePt t="280642" x="5518150" y="3268663"/>
          <p14:tracePt t="280659" x="5465763" y="3241675"/>
          <p14:tracePt t="280675" x="5394325" y="3214688"/>
          <p14:tracePt t="280692" x="5357813" y="3197225"/>
          <p14:tracePt t="280709" x="5313363" y="3160713"/>
          <p14:tracePt t="280725" x="5278438" y="3125788"/>
          <p14:tracePt t="280742" x="5232400" y="3098800"/>
          <p14:tracePt t="280759" x="5180013" y="3089275"/>
          <p14:tracePt t="280776" x="5099050" y="3081338"/>
          <p14:tracePt t="280793" x="5045075" y="3081338"/>
          <p14:tracePt t="280809" x="4973638" y="3081338"/>
          <p14:tracePt t="280826" x="4929188" y="3089275"/>
          <p14:tracePt t="280842" x="4894263" y="3089275"/>
          <p14:tracePt t="280859" x="4867275" y="3108325"/>
          <p14:tracePt t="280876" x="4830763" y="3125788"/>
          <p14:tracePt t="280892" x="4786313" y="3143250"/>
          <p14:tracePt t="280909" x="4741863" y="3160713"/>
          <p14:tracePt t="280925" x="4670425" y="3206750"/>
          <p14:tracePt t="280942" x="4652963" y="3232150"/>
          <p14:tracePt t="280959" x="4633913" y="3251200"/>
          <p14:tracePt t="280975" x="4616450" y="3286125"/>
          <p14:tracePt t="280992" x="4608513" y="3340100"/>
          <p14:tracePt t="281009" x="4608513" y="3384550"/>
          <p14:tracePt t="281026" x="4589463" y="3455988"/>
          <p14:tracePt t="281043" x="4581525" y="3509963"/>
          <p14:tracePt t="281059" x="4581525" y="3554413"/>
          <p14:tracePt t="281075" x="4581525" y="3598863"/>
          <p14:tracePt t="281092" x="4581525" y="3635375"/>
          <p14:tracePt t="281109" x="4589463" y="3662363"/>
          <p14:tracePt t="281126" x="4598988" y="3706813"/>
          <p14:tracePt t="281142" x="4598988" y="3751263"/>
          <p14:tracePt t="281159" x="4608513" y="3795713"/>
          <p14:tracePt t="281176" x="4608513" y="3857625"/>
          <p14:tracePt t="281193" x="4608513" y="3894138"/>
          <p14:tracePt t="281209" x="4608513" y="3938588"/>
          <p14:tracePt t="281225" x="4598988" y="3956050"/>
          <p14:tracePt t="281242" x="4581525" y="3992563"/>
          <p14:tracePt t="281259" x="4554538" y="4044950"/>
          <p14:tracePt t="281276" x="4473575" y="4162425"/>
          <p14:tracePt t="281292" x="4375150" y="4233863"/>
          <p14:tracePt t="281309" x="4268788" y="4313238"/>
          <p14:tracePt t="281325" x="4160838" y="4394200"/>
          <p14:tracePt t="281342" x="4054475" y="4473575"/>
          <p14:tracePt t="281360" x="3938588" y="4581525"/>
          <p14:tracePt t="281376" x="3759200" y="4697413"/>
          <p14:tracePt t="281392" x="3562350" y="4786313"/>
          <p14:tracePt t="281409" x="3419475" y="4857750"/>
          <p14:tracePt t="281426" x="3251200" y="4938713"/>
          <p14:tracePt t="281443" x="3125788" y="5010150"/>
          <p14:tracePt t="281460" x="2990850" y="5072063"/>
          <p14:tracePt t="281476" x="2857500" y="5135563"/>
          <p14:tracePt t="281492" x="2751138" y="5207000"/>
          <p14:tracePt t="281509" x="2679700" y="5241925"/>
          <p14:tracePt t="281525" x="2581275" y="5286375"/>
          <p14:tracePt t="281542" x="2509838" y="5313363"/>
          <p14:tracePt t="281559" x="2428875" y="5340350"/>
          <p14:tracePt t="281576" x="2330450" y="5367338"/>
          <p14:tracePt t="281592" x="2214563" y="5411788"/>
          <p14:tracePt t="281609" x="2089150" y="5429250"/>
          <p14:tracePt t="281626" x="1990725" y="5465763"/>
          <p14:tracePt t="281643" x="1928813" y="5483225"/>
          <p14:tracePt t="281659" x="1893888" y="5492750"/>
          <p14:tracePt t="281676" x="1874838" y="5492750"/>
          <p14:tracePt t="281693" x="1866900" y="5492750"/>
          <p14:tracePt t="281726" x="1857375" y="5500688"/>
          <p14:tracePt t="282074" x="1857375" y="5510213"/>
          <p14:tracePt t="282090" x="1839913" y="5510213"/>
          <p14:tracePt t="282098" x="1830388" y="5519738"/>
          <p14:tracePt t="282109" x="1822450" y="5527675"/>
          <p14:tracePt t="282126" x="1803400" y="5527675"/>
          <p14:tracePt t="282159" x="1785938" y="5537200"/>
          <p14:tracePt t="282176" x="1768475" y="5546725"/>
          <p14:tracePt t="282192" x="1751013" y="5564188"/>
          <p14:tracePt t="282209" x="1724025" y="5572125"/>
          <p14:tracePt t="282226" x="1679575" y="5591175"/>
          <p14:tracePt t="282242" x="1652588" y="5608638"/>
          <p14:tracePt t="282259" x="1625600" y="5618163"/>
          <p14:tracePt t="282276" x="1598613" y="5635625"/>
          <p14:tracePt t="282292" x="1571625" y="5643563"/>
          <p14:tracePt t="282309" x="1500188" y="5643563"/>
          <p14:tracePt t="282326" x="1446213" y="5643563"/>
          <p14:tracePt t="282342" x="1393825" y="5662613"/>
          <p14:tracePt t="282360" x="1322388" y="5680075"/>
          <p14:tracePt t="282376" x="1250950" y="5689600"/>
          <p14:tracePt t="282392" x="1187450" y="5697538"/>
          <p14:tracePt t="282409" x="1133475" y="5715000"/>
          <p14:tracePt t="282426" x="1089025" y="5734050"/>
          <p14:tracePt t="282443" x="1081088" y="5741988"/>
          <p14:tracePt t="282459" x="1062038" y="5741988"/>
          <p14:tracePt t="282476" x="1054100" y="5751513"/>
          <p14:tracePt t="282492" x="1036638" y="5768975"/>
          <p14:tracePt t="282509" x="982663" y="5778500"/>
          <p14:tracePt t="282525" x="946150" y="5795963"/>
          <p14:tracePt t="282543" x="911225" y="5805488"/>
          <p14:tracePt t="282559" x="874713" y="5813425"/>
          <p14:tracePt t="282576" x="839788" y="5832475"/>
          <p14:tracePt t="282592" x="830263" y="5840413"/>
          <p14:tracePt t="282610" x="812800" y="5840413"/>
          <p14:tracePt t="282642" x="803275" y="5840413"/>
          <p14:tracePt t="282826" x="795338" y="5840413"/>
          <p14:tracePt t="282880" x="795338" y="5832475"/>
          <p14:tracePt t="282958" x="803275" y="5832475"/>
          <p14:tracePt t="282974" x="803275" y="5822950"/>
          <p14:tracePt t="282982" x="812800" y="5813425"/>
          <p14:tracePt t="282992" x="830263" y="5805488"/>
          <p14:tracePt t="283009" x="839788" y="5786438"/>
          <p14:tracePt t="283026" x="847725" y="5778500"/>
          <p14:tracePt t="283042" x="874713" y="5768975"/>
          <p14:tracePt t="283059" x="893763" y="5761038"/>
          <p14:tracePt t="283077" x="911225" y="5761038"/>
          <p14:tracePt t="283094" x="919163" y="5751513"/>
          <p14:tracePt t="283109" x="928688" y="5741988"/>
          <p14:tracePt t="283126" x="938213" y="5741988"/>
          <p14:tracePt t="283143" x="928688" y="5751513"/>
          <p14:tracePt t="283200" x="928688" y="5761038"/>
          <p14:tracePt t="283209" x="919163" y="5761038"/>
          <p14:tracePt t="283224" x="901700" y="5768975"/>
          <p14:tracePt t="283232" x="884238" y="5778500"/>
          <p14:tracePt t="283242" x="839788" y="5795963"/>
          <p14:tracePt t="283259" x="795338" y="5813425"/>
          <p14:tracePt t="283276" x="776288" y="5813425"/>
          <p14:tracePt t="283292" x="768350" y="5832475"/>
          <p14:tracePt t="283309" x="741363" y="5840413"/>
          <p14:tracePt t="283326" x="704850" y="5867400"/>
          <p14:tracePt t="283343" x="679450" y="5876925"/>
          <p14:tracePt t="283360" x="669925" y="5884863"/>
          <p14:tracePt t="283376" x="660400" y="5894388"/>
          <p14:tracePt t="283392" x="652463" y="5894388"/>
          <p14:tracePt t="283409" x="660400" y="5894388"/>
          <p14:tracePt t="283450" x="669925" y="5884863"/>
          <p14:tracePt t="283459" x="679450" y="5876925"/>
          <p14:tracePt t="283474" x="687388" y="5867400"/>
          <p14:tracePt t="283482" x="696913" y="5857875"/>
          <p14:tracePt t="283492" x="731838" y="5849938"/>
          <p14:tracePt t="283509" x="776288" y="5832475"/>
          <p14:tracePt t="283526" x="812800" y="5813425"/>
          <p14:tracePt t="283544" x="857250" y="5795963"/>
          <p14:tracePt t="283559" x="911225" y="5778500"/>
          <p14:tracePt t="283576" x="982663" y="5761038"/>
          <p14:tracePt t="283593" x="1027113" y="5741988"/>
          <p14:tracePt t="283609" x="1071563" y="5724525"/>
          <p14:tracePt t="283626" x="1098550" y="5707063"/>
          <p14:tracePt t="283643" x="1152525" y="5697538"/>
          <p14:tracePt t="283659" x="1196975" y="5680075"/>
          <p14:tracePt t="283676" x="1258888" y="5662613"/>
          <p14:tracePt t="283692" x="1411288" y="5635625"/>
          <p14:tracePt t="283709" x="1554163" y="5608638"/>
          <p14:tracePt t="283726" x="1724025" y="5591175"/>
          <p14:tracePt t="283742" x="1847850" y="5564188"/>
          <p14:tracePt t="283759" x="1911350" y="5546725"/>
          <p14:tracePt t="283776" x="1973263" y="5537200"/>
          <p14:tracePt t="283792" x="2027238" y="5519738"/>
          <p14:tracePt t="283809" x="2071688" y="5500688"/>
          <p14:tracePt t="283826" x="2108200" y="5483225"/>
          <p14:tracePt t="283843" x="2152650" y="5483225"/>
          <p14:tracePt t="283860" x="2205038" y="5465763"/>
          <p14:tracePt t="283876" x="2251075" y="5456238"/>
          <p14:tracePt t="283893" x="2303463" y="5448300"/>
          <p14:tracePt t="283909" x="2322513" y="5448300"/>
          <p14:tracePt t="283926" x="2330450" y="5448300"/>
          <p14:tracePt t="283943" x="2322513" y="5448300"/>
          <p14:tracePt t="283975" x="2312988" y="5448300"/>
          <p14:tracePt t="284007" x="2312988" y="5456238"/>
          <p14:tracePt t="284023" x="2303463" y="5456238"/>
          <p14:tracePt t="284037" x="2295525" y="5456238"/>
          <p14:tracePt t="284045" x="2286000" y="5456238"/>
          <p14:tracePt t="284061" x="2276475" y="5456238"/>
          <p14:tracePt t="284076" x="2241550" y="5456238"/>
          <p14:tracePt t="284093" x="2232025" y="5456238"/>
          <p14:tracePt t="284109" x="2224088" y="5456238"/>
          <p14:tracePt t="284126" x="2205038" y="5448300"/>
          <p14:tracePt t="284143" x="2187575" y="5429250"/>
          <p14:tracePt t="284159" x="2170113" y="5421313"/>
          <p14:tracePt t="284176" x="2143125" y="5402263"/>
          <p14:tracePt t="284193" x="2116138" y="5394325"/>
          <p14:tracePt t="284209" x="2062163" y="5376863"/>
          <p14:tracePt t="284226" x="2027238" y="5367338"/>
          <p14:tracePt t="284242" x="2017713" y="5357813"/>
          <p14:tracePt t="284259" x="2000250" y="5357813"/>
          <p14:tracePt t="284276" x="1990725" y="5340350"/>
          <p14:tracePt t="284293" x="1982788" y="5340350"/>
          <p14:tracePt t="284309" x="1965325" y="5340350"/>
          <p14:tracePt t="284326" x="1946275" y="5340350"/>
          <p14:tracePt t="284343" x="1938338" y="5349875"/>
          <p14:tracePt t="284360" x="1919288" y="5349875"/>
          <p14:tracePt t="284376" x="1911350" y="5367338"/>
          <p14:tracePt t="284393" x="1893888" y="5376863"/>
          <p14:tracePt t="284409" x="1884363" y="5384800"/>
          <p14:tracePt t="284426" x="1866900" y="5411788"/>
          <p14:tracePt t="284442" x="1866900" y="5429250"/>
          <p14:tracePt t="284459" x="1857375" y="5448300"/>
          <p14:tracePt t="284476" x="1857375" y="5465763"/>
          <p14:tracePt t="284493" x="1857375" y="5473700"/>
          <p14:tracePt t="284509" x="1857375" y="5483225"/>
          <p14:tracePt t="284526" x="1857375" y="5500688"/>
          <p14:tracePt t="284543" x="1857375" y="5510213"/>
          <p14:tracePt t="284559" x="1857375" y="5527675"/>
          <p14:tracePt t="284576" x="1866900" y="5537200"/>
          <p14:tracePt t="284594" x="1874838" y="5546725"/>
          <p14:tracePt t="284609" x="1901825" y="5546725"/>
          <p14:tracePt t="284626" x="1911350" y="5554663"/>
          <p14:tracePt t="284643" x="1919288" y="5554663"/>
          <p14:tracePt t="284659" x="1946275" y="5564188"/>
          <p14:tracePt t="284676" x="1990725" y="5564188"/>
          <p14:tracePt t="284693" x="2044700" y="5564188"/>
          <p14:tracePt t="284709" x="2081213" y="5564188"/>
          <p14:tracePt t="284726" x="2108200" y="5564188"/>
          <p14:tracePt t="284743" x="2116138" y="5564188"/>
          <p14:tracePt t="284759" x="2133600" y="5564188"/>
          <p14:tracePt t="284776" x="2143125" y="5554663"/>
          <p14:tracePt t="284793" x="2152650" y="5546725"/>
          <p14:tracePt t="284809" x="2170113" y="5537200"/>
          <p14:tracePt t="284826" x="2197100" y="5519738"/>
          <p14:tracePt t="284843" x="2205038" y="5500688"/>
          <p14:tracePt t="284860" x="2224088" y="5492750"/>
          <p14:tracePt t="284892" x="2224088" y="5483225"/>
          <p14:tracePt t="284909" x="2224088" y="5473700"/>
          <p14:tracePt t="284926" x="2224088" y="5448300"/>
          <p14:tracePt t="284942" x="2197100" y="5421313"/>
          <p14:tracePt t="284959" x="2160588" y="5376863"/>
          <p14:tracePt t="284976" x="2108200" y="5357813"/>
          <p14:tracePt t="284993" x="2089150" y="5349875"/>
          <p14:tracePt t="285009" x="2081213" y="5349875"/>
          <p14:tracePt t="285043" x="2081213" y="5357813"/>
          <p14:tracePt t="285069" x="2081213" y="5367338"/>
          <p14:tracePt t="285077" x="2098675" y="5376863"/>
          <p14:tracePt t="285093" x="2160588" y="5421313"/>
          <p14:tracePt t="285109" x="2205038" y="5438775"/>
          <p14:tracePt t="285126" x="2268538" y="5448300"/>
          <p14:tracePt t="285143" x="2322513" y="5448300"/>
          <p14:tracePt t="285159" x="2393950" y="5448300"/>
          <p14:tracePt t="285176" x="2455863" y="5456238"/>
          <p14:tracePt t="285193" x="2571750" y="5465763"/>
          <p14:tracePt t="285209" x="2670175" y="5483225"/>
          <p14:tracePt t="285226" x="2759075" y="5483225"/>
          <p14:tracePt t="285243" x="2803525" y="5483225"/>
          <p14:tracePt t="285259" x="2857500" y="5483225"/>
          <p14:tracePt t="285276" x="2911475" y="5483225"/>
          <p14:tracePt t="285293" x="2955925" y="5465763"/>
          <p14:tracePt t="285309" x="3009900" y="5456238"/>
          <p14:tracePt t="285326" x="3062288" y="5438775"/>
          <p14:tracePt t="285343" x="3143250" y="5411788"/>
          <p14:tracePt t="285360" x="3152775" y="5402263"/>
          <p14:tracePt t="285376" x="3160713" y="5394325"/>
          <p14:tracePt t="285393" x="3160713" y="5384800"/>
          <p14:tracePt t="285409" x="3160713" y="5376863"/>
          <p14:tracePt t="285426" x="3152775" y="5376863"/>
          <p14:tracePt t="285443" x="3133725" y="5376863"/>
          <p14:tracePt t="285459" x="3125788" y="5376863"/>
          <p14:tracePt t="285476" x="3081338" y="5376863"/>
          <p14:tracePt t="285493" x="3054350" y="5376863"/>
          <p14:tracePt t="285509" x="3027363" y="5376863"/>
          <p14:tracePt t="285526" x="3017838" y="5376863"/>
          <p14:tracePt t="285543" x="3009900" y="5376863"/>
          <p14:tracePt t="285559" x="2990850" y="5384800"/>
          <p14:tracePt t="285593" x="2982913" y="5402263"/>
          <p14:tracePt t="285609" x="2982913" y="5421313"/>
          <p14:tracePt t="285626" x="2982913" y="5438775"/>
          <p14:tracePt t="285643" x="2990850" y="5456238"/>
          <p14:tracePt t="285659" x="3000375" y="5465763"/>
          <p14:tracePt t="285676" x="3017838" y="5473700"/>
          <p14:tracePt t="285693" x="3027363" y="5492750"/>
          <p14:tracePt t="285709" x="3054350" y="5500688"/>
          <p14:tracePt t="285726" x="3108325" y="5527675"/>
          <p14:tracePt t="285743" x="3179763" y="5554663"/>
          <p14:tracePt t="285759" x="3241675" y="5572125"/>
          <p14:tracePt t="285776" x="3286125" y="5581650"/>
          <p14:tracePt t="285793" x="3330575" y="5591175"/>
          <p14:tracePt t="285809" x="3375025" y="5591175"/>
          <p14:tracePt t="285827" x="3438525" y="5591175"/>
          <p14:tracePt t="285843" x="3473450" y="5572125"/>
          <p14:tracePt t="285860" x="3500438" y="5564188"/>
          <p14:tracePt t="285877" x="3517900" y="5554663"/>
          <p14:tracePt t="285893" x="3536950" y="5537200"/>
          <p14:tracePt t="285909" x="3544888" y="5527675"/>
          <p14:tracePt t="285926" x="3554413" y="5510213"/>
          <p14:tracePt t="285944" x="3554413" y="5500688"/>
          <p14:tracePt t="285960" x="3554413" y="5492750"/>
          <p14:tracePt t="285976" x="3554413" y="5473700"/>
          <p14:tracePt t="285993" x="3536950" y="5456238"/>
          <p14:tracePt t="286010" x="3517900" y="5448300"/>
          <p14:tracePt t="286026" x="3500438" y="5448300"/>
          <p14:tracePt t="286043" x="3482975" y="5448300"/>
          <p14:tracePt t="286060" x="3446463" y="5448300"/>
          <p14:tracePt t="286076" x="3394075" y="5456238"/>
          <p14:tracePt t="286093" x="3330575" y="5483225"/>
          <p14:tracePt t="286110" x="3303588" y="5492750"/>
          <p14:tracePt t="286126" x="3268663" y="5492750"/>
          <p14:tracePt t="286143" x="3224213" y="5510213"/>
          <p14:tracePt t="286161" x="3160713" y="5519738"/>
          <p14:tracePt t="286176" x="3054350" y="5546725"/>
          <p14:tracePt t="286193" x="2928938" y="5572125"/>
          <p14:tracePt t="286210" x="2741613" y="5608638"/>
          <p14:tracePt t="286226" x="2509838" y="5643563"/>
          <p14:tracePt t="286243" x="2393950" y="5653088"/>
          <p14:tracePt t="286260" x="2268538" y="5662613"/>
          <p14:tracePt t="286276" x="2125663" y="5670550"/>
          <p14:tracePt t="286293" x="2009775" y="5689600"/>
          <p14:tracePt t="286309" x="1874838" y="5715000"/>
          <p14:tracePt t="286326" x="1768475" y="5734050"/>
          <p14:tracePt t="286343" x="1660525" y="5741988"/>
          <p14:tracePt t="286361" x="1598613" y="5741988"/>
          <p14:tracePt t="286376" x="1527175" y="5741988"/>
          <p14:tracePt t="286393" x="1419225" y="5751513"/>
          <p14:tracePt t="286410" x="1330325" y="5761038"/>
          <p14:tracePt t="286426" x="1258888" y="5761038"/>
          <p14:tracePt t="286443" x="1214438" y="5761038"/>
          <p14:tracePt t="286461" x="1160463" y="5761038"/>
          <p14:tracePt t="286476" x="1116013" y="5761038"/>
          <p14:tracePt t="286494" x="1089025" y="5761038"/>
          <p14:tracePt t="286510" x="1054100" y="5761038"/>
          <p14:tracePt t="286526" x="1036638" y="5751513"/>
          <p14:tracePt t="286543" x="1000125" y="5751513"/>
          <p14:tracePt t="286559" x="973138" y="5751513"/>
          <p14:tracePt t="286576" x="928688" y="5751513"/>
          <p14:tracePt t="286593" x="874713" y="5761038"/>
          <p14:tracePt t="286610" x="795338" y="5768975"/>
          <p14:tracePt t="286627" x="750888" y="5778500"/>
          <p14:tracePt t="286643" x="714375" y="5778500"/>
          <p14:tracePt t="286660" x="696913" y="5778500"/>
          <p14:tracePt t="286676" x="679450" y="5768975"/>
          <p14:tracePt t="286693" x="660400" y="5768975"/>
          <p14:tracePt t="286710" x="633413" y="5768975"/>
          <p14:tracePt t="286726" x="598488" y="5768975"/>
          <p14:tracePt t="286743" x="527050" y="5778500"/>
          <p14:tracePt t="286760" x="482600" y="5795963"/>
          <p14:tracePt t="286776" x="438150" y="5805488"/>
          <p14:tracePt t="286793" x="401638" y="5813425"/>
          <p14:tracePt t="286809" x="374650" y="5813425"/>
          <p14:tracePt t="286827" x="366713" y="5813425"/>
          <p14:tracePt t="286860" x="374650" y="5813425"/>
          <p14:tracePt t="286891" x="384175" y="5813425"/>
          <p14:tracePt t="286899" x="384175" y="5822950"/>
          <p14:tracePt t="286915" x="393700" y="5822950"/>
          <p14:tracePt t="286926" x="419100" y="5822950"/>
          <p14:tracePt t="286943" x="473075" y="5822950"/>
          <p14:tracePt t="286960" x="517525" y="5832475"/>
          <p14:tracePt t="286976" x="588963" y="5857875"/>
          <p14:tracePt t="286993" x="652463" y="5857875"/>
          <p14:tracePt t="287010" x="714375" y="5857875"/>
          <p14:tracePt t="287026" x="776288" y="5857875"/>
          <p14:tracePt t="287043" x="822325" y="5857875"/>
          <p14:tracePt t="287060" x="866775" y="5857875"/>
          <p14:tracePt t="287076" x="919163" y="5857875"/>
          <p14:tracePt t="287093" x="982663" y="5867400"/>
          <p14:tracePt t="287109" x="1108075" y="5876925"/>
          <p14:tracePt t="287126" x="1196975" y="5876925"/>
          <p14:tracePt t="287143" x="1295400" y="5876925"/>
          <p14:tracePt t="287160" x="1401763" y="5867400"/>
          <p14:tracePt t="287176" x="1517650" y="5867400"/>
          <p14:tracePt t="287193" x="1571625" y="5867400"/>
          <p14:tracePt t="287210" x="1608138" y="5867400"/>
          <p14:tracePt t="287226" x="1625600" y="5867400"/>
          <p14:tracePt t="287244" x="1643063" y="5867400"/>
          <p14:tracePt t="287260" x="1660525" y="5867400"/>
          <p14:tracePt t="287276" x="1704975" y="5876925"/>
          <p14:tracePt t="287293" x="1758950" y="5876925"/>
          <p14:tracePt t="287310" x="1812925" y="5884863"/>
          <p14:tracePt t="287326" x="1866900" y="5884863"/>
          <p14:tracePt t="287343" x="1911350" y="5884863"/>
          <p14:tracePt t="287361" x="1982788" y="5884863"/>
          <p14:tracePt t="287376" x="2009775" y="5884863"/>
          <p14:tracePt t="287393" x="2027238" y="5884863"/>
          <p14:tracePt t="287410" x="2044700" y="5884863"/>
          <p14:tracePt t="287426" x="2071688" y="5884863"/>
          <p14:tracePt t="287443" x="2108200" y="5884863"/>
          <p14:tracePt t="287460" x="2160588" y="5884863"/>
          <p14:tracePt t="287477" x="2224088" y="5876925"/>
          <p14:tracePt t="287493" x="2322513" y="5867400"/>
          <p14:tracePt t="287510" x="2374900" y="5867400"/>
          <p14:tracePt t="287526" x="2428875" y="5867400"/>
          <p14:tracePt t="287543" x="2490788" y="5867400"/>
          <p14:tracePt t="287560" x="2544763" y="5867400"/>
          <p14:tracePt t="287576" x="2589213" y="5849938"/>
          <p14:tracePt t="287593" x="2652713" y="5840413"/>
          <p14:tracePt t="287610" x="2759075" y="5822950"/>
          <p14:tracePt t="287626" x="2867025" y="5805488"/>
          <p14:tracePt t="287643" x="2919413" y="5805488"/>
          <p14:tracePt t="287660" x="2965450" y="5805488"/>
          <p14:tracePt t="287677" x="2990850" y="5805488"/>
          <p14:tracePt t="287693" x="3000375" y="5805488"/>
          <p14:tracePt t="287710" x="3017838" y="5805488"/>
          <p14:tracePt t="287726" x="3027363" y="5805488"/>
          <p14:tracePt t="287744" x="3054350" y="5805488"/>
          <p14:tracePt t="287760" x="3098800" y="5805488"/>
          <p14:tracePt t="287776" x="3160713" y="5805488"/>
          <p14:tracePt t="287793" x="3214688" y="5805488"/>
          <p14:tracePt t="287810" x="3276600" y="5805488"/>
          <p14:tracePt t="287826" x="3330575" y="5805488"/>
          <p14:tracePt t="287843" x="3384550" y="5805488"/>
          <p14:tracePt t="287860" x="3411538" y="5805488"/>
          <p14:tracePt t="287876" x="3419475" y="5805488"/>
          <p14:tracePt t="287893" x="3446463" y="5786438"/>
          <p14:tracePt t="287910" x="3473450" y="5778500"/>
          <p14:tracePt t="287926" x="3517900" y="5768975"/>
          <p14:tracePt t="287943" x="3554413" y="5768975"/>
          <p14:tracePt t="287960" x="3589338" y="5768975"/>
          <p14:tracePt t="287976" x="3633788" y="5768975"/>
          <p14:tracePt t="287993" x="3652838" y="5761038"/>
          <p14:tracePt t="288010" x="3660775" y="5751513"/>
          <p14:tracePt t="288027" x="3679825" y="5751513"/>
          <p14:tracePt t="288043" x="3705225" y="5734050"/>
          <p14:tracePt t="288060" x="3724275" y="5734050"/>
          <p14:tracePt t="288076" x="3751263" y="5734050"/>
          <p14:tracePt t="288093" x="3776663" y="5734050"/>
          <p14:tracePt t="288110" x="3813175" y="5734050"/>
          <p14:tracePt t="288127" x="3840163" y="5734050"/>
          <p14:tracePt t="288144" x="3867150" y="5724525"/>
          <p14:tracePt t="288160" x="3902075" y="5724525"/>
          <p14:tracePt t="288176" x="3929063" y="5724525"/>
          <p14:tracePt t="288193" x="3929063" y="5715000"/>
          <p14:tracePt t="288210" x="3919538" y="5715000"/>
          <p14:tracePt t="288307" x="3902075" y="5707063"/>
          <p14:tracePt t="288321" x="3875088" y="5707063"/>
          <p14:tracePt t="288329" x="3848100" y="5707063"/>
          <p14:tracePt t="288343" x="3697288" y="5734050"/>
          <p14:tracePt t="288361" x="3571875" y="5795963"/>
          <p14:tracePt t="288376" x="3571875" y="5805488"/>
          <p14:tracePt t="288393" x="3544888" y="5832475"/>
          <p14:tracePt t="288579" x="3402013" y="5894388"/>
          <p14:tracePt t="288587" x="3295650" y="5929313"/>
          <p14:tracePt t="288595" x="3259138" y="5938838"/>
          <p14:tracePt t="288610" x="3251200" y="5938838"/>
          <p14:tracePt t="292093" x="3241675" y="5948363"/>
          <p14:tracePt t="292218" x="3224213" y="5965825"/>
          <p14:tracePt t="292232" x="3179763" y="6000750"/>
          <p14:tracePt t="292240" x="3116263" y="6027738"/>
          <p14:tracePt t="292248" x="3017838" y="6081713"/>
          <p14:tracePt t="292260" x="2705100" y="6296025"/>
          <p14:tracePt t="292595" x="428625" y="6278563"/>
          <p14:tracePt t="292611" x="465138" y="6224588"/>
          <p14:tracePt t="292627" x="490538" y="6207125"/>
          <p14:tracePt t="292644" x="509588" y="6180138"/>
          <p14:tracePt t="292660" x="536575" y="6162675"/>
          <p14:tracePt t="292677" x="544513" y="6143625"/>
          <p14:tracePt t="292694" x="561975" y="6126163"/>
          <p14:tracePt t="292711" x="571500" y="6108700"/>
          <p14:tracePt t="292727" x="588963" y="6091238"/>
          <p14:tracePt t="292744" x="608013" y="6054725"/>
          <p14:tracePt t="292760" x="615950" y="6037263"/>
          <p14:tracePt t="292777" x="625475" y="6019800"/>
          <p14:tracePt t="292794" x="642938" y="6010275"/>
          <p14:tracePt t="292810" x="652463" y="6000750"/>
          <p14:tracePt t="292827" x="660400" y="5992813"/>
          <p14:tracePt t="292898" x="669925" y="5983288"/>
          <p14:tracePt t="292906" x="669925" y="5975350"/>
          <p14:tracePt t="292914" x="679450" y="5975350"/>
          <p14:tracePt t="292927" x="687388" y="5965825"/>
          <p14:tracePt t="292960" x="696913" y="5956300"/>
          <p14:tracePt t="293030" x="704850" y="5948363"/>
          <p14:tracePt t="293046" x="704850" y="5938838"/>
          <p14:tracePt t="293062" x="714375" y="5938838"/>
          <p14:tracePt t="293108" x="714375" y="5929313"/>
          <p14:tracePt t="295749" x="741363" y="5929313"/>
          <p14:tracePt t="296605" x="758825" y="5929313"/>
          <p14:tracePt t="296613" x="768350" y="5929313"/>
          <p14:tracePt t="296629" x="776288" y="5929313"/>
          <p14:tracePt t="296644" x="803275" y="5929313"/>
          <p14:tracePt t="296661" x="822325" y="5929313"/>
          <p14:tracePt t="296677" x="839788" y="5929313"/>
          <p14:tracePt t="296694" x="857250" y="5921375"/>
          <p14:tracePt t="296711" x="901700" y="5903913"/>
          <p14:tracePt t="296728" x="919163" y="5894388"/>
          <p14:tracePt t="296744" x="946150" y="5884863"/>
          <p14:tracePt t="296762" x="955675" y="5884863"/>
          <p14:tracePt t="296778" x="965200" y="5884863"/>
          <p14:tracePt t="296811" x="982663" y="5876925"/>
          <p14:tracePt t="296827" x="990600" y="5876925"/>
          <p14:tracePt t="296844" x="1027113" y="5876925"/>
          <p14:tracePt t="296862" x="1071563" y="5867400"/>
          <p14:tracePt t="296878" x="1116013" y="5857875"/>
          <p14:tracePt t="296894" x="1204913" y="5840413"/>
          <p14:tracePt t="296911" x="1276350" y="5822950"/>
          <p14:tracePt t="296927" x="1347788" y="5822950"/>
          <p14:tracePt t="296944" x="1428750" y="5805488"/>
          <p14:tracePt t="296961" x="1544638" y="5805488"/>
          <p14:tracePt t="296978" x="1670050" y="5805488"/>
          <p14:tracePt t="296994" x="1857375" y="5822950"/>
          <p14:tracePt t="297011" x="1965325" y="5822950"/>
          <p14:tracePt t="297028" x="2054225" y="5822950"/>
          <p14:tracePt t="297044" x="2116138" y="5822950"/>
          <p14:tracePt t="297061" x="2160588" y="5822950"/>
          <p14:tracePt t="297077" x="2197100" y="5813425"/>
          <p14:tracePt t="297094" x="2214563" y="5805488"/>
          <p14:tracePt t="297111" x="2224088" y="5805488"/>
          <p14:tracePt t="297127" x="2241550" y="5805488"/>
          <p14:tracePt t="297144" x="2259013" y="5805488"/>
          <p14:tracePt t="297161" x="2303463" y="5813425"/>
          <p14:tracePt t="297177" x="2330450" y="5813425"/>
          <p14:tracePt t="297194" x="2347913" y="5813425"/>
          <p14:tracePt t="297211" x="2357438" y="5813425"/>
          <p14:tracePt t="297227" x="2366963" y="5813425"/>
          <p14:tracePt t="297244" x="2384425" y="5813425"/>
          <p14:tracePt t="297261" x="2401888" y="5813425"/>
          <p14:tracePt t="297278" x="2419350" y="5813425"/>
          <p14:tracePt t="297311" x="2428875" y="5813425"/>
          <p14:tracePt t="297327" x="2438400" y="5813425"/>
          <p14:tracePt t="297347" x="2446338" y="5805488"/>
          <p14:tracePt t="297363" x="2455863" y="5805488"/>
          <p14:tracePt t="297395" x="2465388" y="5805488"/>
          <p14:tracePt t="297411" x="2473325" y="5795963"/>
          <p14:tracePt t="297427" x="2482850" y="5795963"/>
          <p14:tracePt t="297433" x="2490788" y="5786438"/>
          <p14:tracePt t="297505" x="2500313" y="5778500"/>
          <p14:tracePt t="297519" x="2509838" y="5778500"/>
          <p14:tracePt t="297528" x="2517775" y="5768975"/>
          <p14:tracePt t="297544" x="2536825" y="5761038"/>
          <p14:tracePt t="297578" x="2554288" y="5741988"/>
          <p14:tracePt t="297594" x="2562225" y="5734050"/>
          <p14:tracePt t="297611" x="2581275" y="5715000"/>
          <p14:tracePt t="297644" x="2589213" y="5715000"/>
          <p14:tracePt t="297661" x="2589213" y="5707063"/>
          <p14:tracePt t="297715" x="2598738" y="5697538"/>
          <p14:tracePt t="297739" x="2608263" y="5697538"/>
          <p14:tracePt t="297755" x="2608263" y="5689600"/>
          <p14:tracePt t="299730" x="2598738" y="5689600"/>
          <p14:tracePt t="300351" x="2589213" y="5689600"/>
          <p14:tracePt t="300360" x="2581275" y="5689600"/>
          <p14:tracePt t="300375" x="2571750" y="5689600"/>
          <p14:tracePt t="300382" x="2562225" y="5689600"/>
          <p14:tracePt t="300394" x="2544763" y="5689600"/>
          <p14:tracePt t="300411" x="2536825" y="5689600"/>
          <p14:tracePt t="300444" x="2527300" y="5689600"/>
          <p14:tracePt t="300461" x="2517775" y="5689600"/>
          <p14:tracePt t="300664" x="2500313" y="5689600"/>
          <p14:tracePt t="300680" x="2490788" y="5689600"/>
          <p14:tracePt t="300688" x="2473325" y="5689600"/>
          <p14:tracePt t="300704" x="2465388" y="5697538"/>
          <p14:tracePt t="300712" x="2446338" y="5707063"/>
          <p14:tracePt t="300728" x="2428875" y="5707063"/>
          <p14:tracePt t="300745" x="2401888" y="5715000"/>
          <p14:tracePt t="300763" x="2347913" y="5734050"/>
          <p14:tracePt t="300778" x="2303463" y="5751513"/>
          <p14:tracePt t="300795" x="2251075" y="5761038"/>
          <p14:tracePt t="300811" x="2179638" y="5778500"/>
          <p14:tracePt t="300828" x="2133600" y="5786438"/>
          <p14:tracePt t="300845" x="2081213" y="5795963"/>
          <p14:tracePt t="300862" x="2009775" y="5813425"/>
          <p14:tracePt t="300878" x="1919288" y="5822950"/>
          <p14:tracePt t="300895" x="1822450" y="5832475"/>
          <p14:tracePt t="300911" x="1704975" y="5832475"/>
          <p14:tracePt t="300928" x="1589088" y="5832475"/>
          <p14:tracePt t="300945" x="1527175" y="5832475"/>
          <p14:tracePt t="300961" x="1401763" y="5822950"/>
          <p14:tracePt t="300978" x="1322388" y="5813425"/>
          <p14:tracePt t="300995" x="1241425" y="5795963"/>
          <p14:tracePt t="301011" x="1169988" y="5786438"/>
          <p14:tracePt t="301028" x="1108075" y="5778500"/>
          <p14:tracePt t="301045" x="1044575" y="5761038"/>
          <p14:tracePt t="301061" x="946150" y="5761038"/>
          <p14:tracePt t="301078" x="874713" y="5761038"/>
          <p14:tracePt t="301094" x="822325" y="5761038"/>
          <p14:tracePt t="301111" x="768350" y="5751513"/>
          <p14:tracePt t="301128" x="731838" y="5751513"/>
          <p14:tracePt t="301145" x="687388" y="5751513"/>
          <p14:tracePt t="301161" x="625475" y="5741988"/>
          <p14:tracePt t="301178" x="561975" y="5741988"/>
          <p14:tracePt t="301195" x="490538" y="5741988"/>
          <p14:tracePt t="301211" x="428625" y="5741988"/>
          <p14:tracePt t="301228" x="401638" y="5741988"/>
          <p14:tracePt t="301245" x="384175" y="5741988"/>
          <p14:tracePt t="301262" x="374650" y="5751513"/>
          <p14:tracePt t="301278" x="366713" y="5751513"/>
          <p14:tracePt t="301295" x="357188" y="5751513"/>
          <p14:tracePt t="301314" x="374650" y="5751513"/>
          <p14:tracePt t="301454" x="384175" y="5751513"/>
          <p14:tracePt t="301462" x="411163" y="5751513"/>
          <p14:tracePt t="301470" x="438150" y="5751513"/>
          <p14:tracePt t="301479" x="482600" y="5751513"/>
          <p14:tracePt t="301495" x="517525" y="5751513"/>
          <p14:tracePt t="301511" x="561975" y="5751513"/>
          <p14:tracePt t="301528" x="608013" y="5751513"/>
          <p14:tracePt t="301545" x="652463" y="5751513"/>
          <p14:tracePt t="301561" x="731838" y="5751513"/>
          <p14:tracePt t="301579" x="795338" y="5751513"/>
          <p14:tracePt t="301595" x="857250" y="5751513"/>
          <p14:tracePt t="301611" x="928688" y="5751513"/>
          <p14:tracePt t="301628" x="1000125" y="5751513"/>
          <p14:tracePt t="301645" x="1089025" y="5761038"/>
          <p14:tracePt t="301661" x="1169988" y="5778500"/>
          <p14:tracePt t="301678" x="1241425" y="5786438"/>
          <p14:tracePt t="301695" x="1303338" y="5805488"/>
          <p14:tracePt t="301712" x="1393825" y="5822950"/>
          <p14:tracePt t="301728" x="1473200" y="5832475"/>
          <p14:tracePt t="301745" x="1544638" y="5840413"/>
          <p14:tracePt t="301761" x="1616075" y="5857875"/>
          <p14:tracePt t="301778" x="1687513" y="5876925"/>
          <p14:tracePt t="301795" x="1758950" y="5894388"/>
          <p14:tracePt t="301812" x="1822450" y="5903913"/>
          <p14:tracePt t="301828" x="1901825" y="5911850"/>
          <p14:tracePt t="301845" x="1946275" y="5911850"/>
          <p14:tracePt t="301862" x="1973263" y="5911850"/>
          <p14:tracePt t="301878" x="1982788" y="5911850"/>
          <p14:tracePt t="301895" x="2000250" y="5911850"/>
          <p14:tracePt t="301911" x="2009775" y="5911850"/>
          <p14:tracePt t="301928" x="2017713" y="5911850"/>
          <p14:tracePt t="301945" x="2036763" y="5911850"/>
          <p14:tracePt t="301961" x="2089150" y="5911850"/>
          <p14:tracePt t="301978" x="2125663" y="5921375"/>
          <p14:tracePt t="301995" x="2160588" y="5929313"/>
          <p14:tracePt t="302012" x="2187575" y="5929313"/>
          <p14:tracePt t="302029" x="2197100" y="5929313"/>
          <p14:tracePt t="302045" x="2205038" y="5929313"/>
          <p14:tracePt t="302061" x="2224088" y="5929313"/>
          <p14:tracePt t="302078" x="2241550" y="5929313"/>
          <p14:tracePt t="302095" x="2259013" y="5929313"/>
          <p14:tracePt t="302111" x="2286000" y="5929313"/>
          <p14:tracePt t="302128" x="2312988" y="5929313"/>
          <p14:tracePt t="302145" x="2339975" y="5929313"/>
          <p14:tracePt t="302161" x="2366963" y="5929313"/>
          <p14:tracePt t="302178" x="2401888" y="5921375"/>
          <p14:tracePt t="302195" x="2455863" y="5911850"/>
          <p14:tracePt t="302212" x="2517775" y="5894388"/>
          <p14:tracePt t="302229" x="2544763" y="5884863"/>
          <p14:tracePt t="302245" x="2589213" y="5884863"/>
          <p14:tracePt t="302261" x="2625725" y="5876925"/>
          <p14:tracePt t="302278" x="2670175" y="5867400"/>
          <p14:tracePt t="302295" x="2724150" y="5867400"/>
          <p14:tracePt t="302311" x="2759075" y="5857875"/>
          <p14:tracePt t="302328" x="2786063" y="5857875"/>
          <p14:tracePt t="302345" x="2822575" y="5857875"/>
          <p14:tracePt t="302362" x="2847975" y="5849938"/>
          <p14:tracePt t="302378" x="2894013" y="5840413"/>
          <p14:tracePt t="302395" x="2938463" y="5822950"/>
          <p14:tracePt t="302411" x="2973388" y="5805488"/>
          <p14:tracePt t="302428" x="2990850" y="5805488"/>
          <p14:tracePt t="302445" x="3017838" y="5805488"/>
          <p14:tracePt t="302461" x="3089275" y="5805488"/>
          <p14:tracePt t="302478" x="3152775" y="5805488"/>
          <p14:tracePt t="302495" x="3205163" y="5805488"/>
          <p14:tracePt t="302511" x="3251200" y="5805488"/>
          <p14:tracePt t="302528" x="3303588" y="5786438"/>
          <p14:tracePt t="302545" x="3348038" y="5768975"/>
          <p14:tracePt t="302562" x="3402013" y="5768975"/>
          <p14:tracePt t="302578" x="3446463" y="5768975"/>
          <p14:tracePt t="302595" x="3490913" y="5768975"/>
          <p14:tracePt t="302611" x="3500438" y="5768975"/>
          <p14:tracePt t="302628" x="3536950" y="5768975"/>
          <p14:tracePt t="302645" x="3562350" y="5778500"/>
          <p14:tracePt t="302661" x="3589338" y="5786438"/>
          <p14:tracePt t="302678" x="3633788" y="5795963"/>
          <p14:tracePt t="302695" x="3705225" y="5805488"/>
          <p14:tracePt t="302713" x="3751263" y="5813425"/>
          <p14:tracePt t="302728" x="3795713" y="5822950"/>
          <p14:tracePt t="302746" x="3830638" y="5822950"/>
          <p14:tracePt t="302761" x="3840163" y="5822950"/>
          <p14:tracePt t="302779" x="3848100" y="5822950"/>
          <p14:tracePt t="302795" x="3867150" y="5822950"/>
          <p14:tracePt t="302811" x="3875088" y="5822950"/>
          <p14:tracePt t="302828" x="3894138" y="5832475"/>
          <p14:tracePt t="302845" x="3911600" y="5840413"/>
          <p14:tracePt t="302862" x="3919538" y="5849938"/>
          <p14:tracePt t="302878" x="3929063" y="5857875"/>
          <p14:tracePt t="302895" x="3938588" y="5867400"/>
          <p14:tracePt t="302911" x="3956050" y="5867400"/>
          <p14:tracePt t="302928" x="3965575" y="5867400"/>
          <p14:tracePt t="302945" x="3983038" y="5867400"/>
          <p14:tracePt t="302962" x="4000500" y="5876925"/>
          <p14:tracePt t="302979" x="4010025" y="5876925"/>
          <p14:tracePt t="302995" x="4027488" y="5876925"/>
          <p14:tracePt t="303013" x="4037013" y="5876925"/>
          <p14:tracePt t="303028" x="4054475" y="5876925"/>
          <p14:tracePt t="303045" x="4062413" y="5876925"/>
          <p14:tracePt t="303061" x="4071938" y="5876925"/>
          <p14:tracePt t="303078" x="4089400" y="5876925"/>
          <p14:tracePt t="303095" x="4098925" y="5876925"/>
          <p14:tracePt t="303112" x="4116388" y="5876925"/>
          <p14:tracePt t="303128" x="4133850" y="5867400"/>
          <p14:tracePt t="303145" x="4143375" y="5867400"/>
          <p14:tracePt t="303161" x="4160838" y="5867400"/>
          <p14:tracePt t="303195" x="4170363" y="5867400"/>
          <p14:tracePt t="303290" x="4160838" y="5867400"/>
          <p14:tracePt t="303564" x="4152900" y="5867400"/>
          <p14:tracePt t="303572" x="4143375" y="5867400"/>
          <p14:tracePt t="303580" x="4133850" y="5867400"/>
          <p14:tracePt t="303596" x="4125913" y="5867400"/>
          <p14:tracePt t="303613" x="4116388" y="5867400"/>
          <p14:tracePt t="303629" x="4098925" y="5867400"/>
          <p14:tracePt t="303645" x="4071938" y="5867400"/>
          <p14:tracePt t="303662" x="4044950" y="5867400"/>
          <p14:tracePt t="303678" x="4000500" y="5857875"/>
          <p14:tracePt t="303695" x="3929063" y="5857875"/>
          <p14:tracePt t="303712" x="3822700" y="5849938"/>
          <p14:tracePt t="303729" x="3759200" y="5840413"/>
          <p14:tracePt t="303745" x="3724275" y="5832475"/>
          <p14:tracePt t="303762" x="3697288" y="5832475"/>
          <p14:tracePt t="303779" x="3652838" y="5822950"/>
          <p14:tracePt t="303795" x="3633788" y="5822950"/>
          <p14:tracePt t="303812" x="3608388" y="5822950"/>
          <p14:tracePt t="303828" x="3581400" y="5822950"/>
          <p14:tracePt t="303845" x="3554413" y="5822950"/>
          <p14:tracePt t="303845" x="3527425" y="5822950"/>
          <p14:tracePt t="303863" x="3465513" y="5832475"/>
          <p14:tracePt t="303879" x="3411538" y="5832475"/>
          <p14:tracePt t="303895" x="3322638" y="5832475"/>
          <p14:tracePt t="303912" x="3197225" y="5832475"/>
          <p14:tracePt t="303928" x="3089275" y="5832475"/>
          <p14:tracePt t="303945" x="3036888" y="5832475"/>
          <p14:tracePt t="303962" x="2990850" y="5832475"/>
          <p14:tracePt t="303978" x="2946400" y="5832475"/>
          <p14:tracePt t="303997" x="2919413" y="5832475"/>
          <p14:tracePt t="304012" x="2894013" y="5832475"/>
          <p14:tracePt t="304029" x="2847975" y="5832475"/>
          <p14:tracePt t="304045" x="2803525" y="5832475"/>
          <p14:tracePt t="304062" x="2751138" y="5832475"/>
          <p14:tracePt t="304078" x="2714625" y="5849938"/>
          <p14:tracePt t="304095" x="2670175" y="5849938"/>
          <p14:tracePt t="304112" x="2598738" y="5849938"/>
          <p14:tracePt t="304129" x="2536825" y="5849938"/>
          <p14:tracePt t="304145" x="2473325" y="5849938"/>
          <p14:tracePt t="304162" x="2428875" y="5857875"/>
          <p14:tracePt t="304178" x="2384425" y="5857875"/>
          <p14:tracePt t="304195" x="2330450" y="5857875"/>
          <p14:tracePt t="304212" x="2286000" y="5857875"/>
          <p14:tracePt t="304228" x="2214563" y="5867400"/>
          <p14:tracePt t="304245" x="2170113" y="5876925"/>
          <p14:tracePt t="304262" x="2116138" y="5884863"/>
          <p14:tracePt t="304278" x="2081213" y="5884863"/>
          <p14:tracePt t="304295" x="2054225" y="5884863"/>
          <p14:tracePt t="304312" x="2017713" y="5884863"/>
          <p14:tracePt t="304329" x="2009775" y="5884863"/>
          <p14:tracePt t="304345" x="2000250" y="5894388"/>
          <p14:tracePt t="304363" x="1982788" y="5894388"/>
          <p14:tracePt t="304395" x="1973263" y="5894388"/>
          <p14:tracePt t="304412" x="1973263" y="5884863"/>
          <p14:tracePt t="304428" x="1965325" y="5884863"/>
          <p14:tracePt t="307078" x="1955800" y="5849938"/>
          <p14:tracePt t="307115" x="1946275" y="5822950"/>
          <p14:tracePt t="307123" x="1938338" y="5786438"/>
          <p14:tracePt t="307131" x="1928813" y="5761038"/>
          <p14:tracePt t="307146" x="1919288" y="5715000"/>
          <p14:tracePt t="307162" x="1901825" y="5697538"/>
          <p14:tracePt t="307179" x="1893888" y="5689600"/>
          <p14:tracePt t="307195" x="1874838" y="5662613"/>
          <p14:tracePt t="307212" x="1866900" y="5643563"/>
          <p14:tracePt t="307229" x="1857375" y="5635625"/>
          <p14:tracePt t="307245" x="1847850" y="5635625"/>
          <p14:tracePt t="307262" x="1839913" y="5635625"/>
          <p14:tracePt t="307373" x="1830388" y="5635625"/>
          <p14:tracePt t="308263" x="1847850" y="5618163"/>
          <p14:tracePt t="308375" x="1866900" y="5591175"/>
          <p14:tracePt t="308383" x="1884363" y="5554663"/>
          <p14:tracePt t="308396" x="1938338" y="5492750"/>
          <p14:tracePt t="308412" x="1946275" y="5448300"/>
          <p14:tracePt t="308429" x="1955800" y="5429250"/>
          <p14:tracePt t="308447" x="1965325" y="5421313"/>
          <p14:tracePt t="308462" x="1973263" y="5402263"/>
          <p14:tracePt t="308479" x="1990725" y="5376863"/>
          <p14:tracePt t="308496" x="2000250" y="5357813"/>
          <p14:tracePt t="308513" x="2017713" y="5340350"/>
          <p14:tracePt t="308529" x="2036763" y="5305425"/>
          <p14:tracePt t="308546" x="2071688" y="5268913"/>
          <p14:tracePt t="308563" x="2081213" y="5251450"/>
          <p14:tracePt t="313535" x="2071688" y="5259388"/>
          <p14:tracePt t="313952" x="2062163" y="5268913"/>
          <p14:tracePt t="313960" x="2062163" y="5295900"/>
          <p14:tracePt t="313966" x="2062163" y="5305425"/>
          <p14:tracePt t="313980" x="2062163" y="5313363"/>
          <p14:tracePt t="313996" x="2044700" y="5330825"/>
          <p14:tracePt t="314030" x="2009775" y="5357813"/>
          <p14:tracePt t="314038" x="1973263" y="5384800"/>
          <p14:tracePt t="314047" x="1893888" y="5448300"/>
          <p14:tracePt t="314063" x="1847850" y="5465763"/>
          <p14:tracePt t="314080" x="1839913" y="5483225"/>
          <p14:tracePt t="314113" x="1830388" y="5483225"/>
          <p14:tracePt t="315076" x="1857375" y="5492750"/>
          <p14:tracePt t="315554" x="1893888" y="5500688"/>
          <p14:tracePt t="315563" x="1928813" y="5510213"/>
          <p14:tracePt t="315570" x="1965325" y="5519738"/>
          <p14:tracePt t="315580" x="2036763" y="5546725"/>
          <p14:tracePt t="315597" x="2081213" y="5554663"/>
          <p14:tracePt t="315613" x="2143125" y="5564188"/>
          <p14:tracePt t="315630" x="2197100" y="5564188"/>
          <p14:tracePt t="315646" x="2241550" y="5572125"/>
          <p14:tracePt t="315663" x="2251075" y="5572125"/>
          <p14:tracePt t="315680" x="2259013" y="5572125"/>
          <p14:tracePt t="315696" x="2268538" y="5581650"/>
          <p14:tracePt t="315852" x="2286000" y="5581650"/>
          <p14:tracePt t="315868" x="2312988" y="5581650"/>
          <p14:tracePt t="315876" x="2347913" y="5581650"/>
          <p14:tracePt t="315882" x="2374900" y="5581650"/>
          <p14:tracePt t="315896" x="2428875" y="5581650"/>
          <p14:tracePt t="315913" x="2465388" y="5581650"/>
          <p14:tracePt t="315930" x="2482850" y="5581650"/>
          <p14:tracePt t="316846" x="2482850" y="5564188"/>
          <p14:tracePt t="317487" x="2473325" y="5554663"/>
          <p14:tracePt t="317495" x="2473325" y="5546725"/>
          <p14:tracePt t="317503" x="2465388" y="5546725"/>
          <p14:tracePt t="317519" x="2465388" y="5537200"/>
          <p14:tracePt t="317565" x="2465388" y="5527675"/>
          <p14:tracePt t="317791" x="2473325" y="5527675"/>
          <p14:tracePt t="317799" x="2482850" y="5519738"/>
          <p14:tracePt t="317813" x="2509838" y="5500688"/>
          <p14:tracePt t="317831" x="2517775" y="5483225"/>
          <p14:tracePt t="317847" x="2527300" y="5473700"/>
          <p14:tracePt t="317865" x="2544763" y="5456238"/>
          <p14:tracePt t="317881" x="2554288" y="5438775"/>
          <p14:tracePt t="317897" x="2571750" y="5421313"/>
          <p14:tracePt t="317913" x="2581275" y="5394325"/>
          <p14:tracePt t="317930" x="2581275" y="5384800"/>
          <p14:tracePt t="317947" x="2581275" y="5376863"/>
          <p14:tracePt t="317980" x="2562225" y="5367338"/>
          <p14:tracePt t="317997" x="2527300" y="5357813"/>
          <p14:tracePt t="318013" x="2490788" y="5357813"/>
          <p14:tracePt t="318030" x="2446338" y="5357813"/>
          <p14:tracePt t="318047" x="2393950" y="5357813"/>
          <p14:tracePt t="318063" x="2366963" y="5367338"/>
          <p14:tracePt t="318080" x="2330450" y="5402263"/>
          <p14:tracePt t="318097" x="2322513" y="5411788"/>
          <p14:tracePt t="318115" x="2303463" y="5438775"/>
          <p14:tracePt t="318130" x="2295525" y="5483225"/>
          <p14:tracePt t="318147" x="2295525" y="5519738"/>
          <p14:tracePt t="318163" x="2347913" y="5546725"/>
          <p14:tracePt t="318180" x="2401888" y="5564188"/>
          <p14:tracePt t="318197" x="2509838" y="5572125"/>
          <p14:tracePt t="318214" x="2571750" y="5572125"/>
          <p14:tracePt t="318230" x="2625725" y="5572125"/>
          <p14:tracePt t="318247" x="2643188" y="5572125"/>
          <p14:tracePt t="318263" x="2652713" y="5572125"/>
          <p14:tracePt t="318297" x="2625725" y="5572125"/>
          <p14:tracePt t="318347" x="2589213" y="5581650"/>
          <p14:tracePt t="318355" x="2536825" y="5599113"/>
          <p14:tracePt t="318364" x="2482850" y="5618163"/>
          <p14:tracePt t="318380" x="2438400" y="5635625"/>
          <p14:tracePt t="318413" x="2465388" y="5626100"/>
          <p14:tracePt t="318465" x="2500313" y="5626100"/>
          <p14:tracePt t="318473" x="2536825" y="5626100"/>
          <p14:tracePt t="318480" x="2581275" y="5608638"/>
          <p14:tracePt t="318497" x="2608263" y="5591175"/>
          <p14:tracePt t="318513" x="2616200" y="5591175"/>
          <p14:tracePt t="318547" x="2598738" y="5591175"/>
          <p14:tracePt t="318605" x="2571750" y="5591175"/>
          <p14:tracePt t="318613" x="2562225" y="5591175"/>
          <p14:tracePt t="318621" x="2554288" y="5591175"/>
          <p14:tracePt t="318630" x="2544763" y="5591175"/>
          <p14:tracePt t="330205" x="2517775" y="5581650"/>
          <p14:tracePt t="330383" x="2465388" y="5564188"/>
          <p14:tracePt t="330391" x="2401888" y="5546725"/>
          <p14:tracePt t="330399" x="2339975" y="5546725"/>
          <p14:tracePt t="330415" x="2152650" y="5519738"/>
          <p14:tracePt t="330431" x="2044700" y="5500688"/>
          <p14:tracePt t="330448" x="1919288" y="5483225"/>
          <p14:tracePt t="330465" x="1751013" y="5456238"/>
          <p14:tracePt t="330482" x="1643063" y="5438775"/>
          <p14:tracePt t="330498" x="1527175" y="5421313"/>
          <p14:tracePt t="330515" x="1330325" y="5402263"/>
          <p14:tracePt t="330532" x="919163" y="5411788"/>
          <p14:tracePt t="330548" x="652463" y="5411788"/>
          <p14:tracePt t="330565" x="419100" y="5411788"/>
          <p14:tracePt t="330582" x="276225" y="5402263"/>
          <p14:tracePt t="330598" x="214313" y="5402263"/>
          <p14:tracePt t="330615" x="142875" y="5394325"/>
          <p14:tracePt t="330631" x="61913" y="5384800"/>
          <p14:tracePt t="330649" x="0" y="5376863"/>
          <p14:tracePt t="330665" x="0" y="5357813"/>
          <p14:tracePt t="330698" x="9525" y="5357813"/>
          <p14:tracePt t="330813" x="44450" y="5367338"/>
          <p14:tracePt t="330821" x="71438" y="5367338"/>
          <p14:tracePt t="330831" x="125413" y="5376863"/>
          <p14:tracePt t="330848" x="179388" y="5376863"/>
          <p14:tracePt t="330866" x="250825" y="5376863"/>
          <p14:tracePt t="330881" x="303213" y="5376863"/>
          <p14:tracePt t="330899" x="384175" y="5376863"/>
          <p14:tracePt t="330915" x="428625" y="5376863"/>
          <p14:tracePt t="330932" x="438150" y="5376863"/>
          <p14:tracePt t="330948" x="455613" y="5376863"/>
          <p14:tracePt t="330965" x="465138" y="5384800"/>
          <p14:tracePt t="330981" x="473075" y="5394325"/>
          <p14:tracePt t="330998" x="482600" y="5394325"/>
          <p14:tracePt t="331015" x="500063" y="5402263"/>
          <p14:tracePt t="331032" x="517525" y="5402263"/>
          <p14:tracePt t="331065" x="527050" y="5402263"/>
          <p14:tracePt t="331103" x="536575" y="5411788"/>
          <p14:tracePt t="331119" x="544513" y="5411788"/>
          <p14:tracePt t="331127" x="554038" y="5411788"/>
          <p14:tracePt t="331143" x="561975" y="5411788"/>
          <p14:tracePt t="331149" x="571500" y="5411788"/>
          <p14:tracePt t="331166" x="588963" y="5411788"/>
          <p14:tracePt t="331182" x="598488" y="5411788"/>
          <p14:tracePt t="331198" x="608013" y="5411788"/>
          <p14:tracePt t="331216" x="625475" y="5411788"/>
          <p14:tracePt t="331232" x="633413" y="5411788"/>
          <p14:tracePt t="331248" x="642938" y="5411788"/>
          <p14:tracePt t="331265" x="652463" y="5411788"/>
          <p14:tracePt t="331282" x="660400" y="5411788"/>
          <p14:tracePt t="331298" x="669925" y="5411788"/>
          <p14:tracePt t="331315" x="687388" y="5402263"/>
          <p14:tracePt t="331332" x="696913" y="5402263"/>
          <p14:tracePt t="331365" x="704850" y="5394325"/>
          <p14:tracePt t="331381" x="723900" y="5394325"/>
          <p14:tracePt t="331398" x="723900" y="5384800"/>
          <p14:tracePt t="331415" x="741363" y="5384800"/>
          <p14:tracePt t="331455" x="750888" y="5384800"/>
          <p14:tracePt t="331471" x="758825" y="5394325"/>
          <p14:tracePt t="331479" x="768350" y="5394325"/>
          <p14:tracePt t="331487" x="776288" y="5394325"/>
          <p14:tracePt t="331498" x="785813" y="5394325"/>
          <p14:tracePt t="331515" x="795338" y="5394325"/>
          <p14:tracePt t="331531" x="812800" y="5394325"/>
          <p14:tracePt t="331548" x="830263" y="5394325"/>
          <p14:tracePt t="331566" x="847725" y="5376863"/>
          <p14:tracePt t="331582" x="874713" y="5349875"/>
          <p14:tracePt t="331598" x="884238" y="5330825"/>
          <p14:tracePt t="331615" x="893763" y="5295900"/>
          <p14:tracePt t="331632" x="893763" y="5259388"/>
          <p14:tracePt t="331648" x="893763" y="5214938"/>
          <p14:tracePt t="331666" x="857250" y="5162550"/>
          <p14:tracePt t="331682" x="822325" y="5126038"/>
          <p14:tracePt t="331698" x="776288" y="5108575"/>
          <p14:tracePt t="331715" x="750888" y="5091113"/>
          <p14:tracePt t="331732" x="731838" y="5072063"/>
          <p14:tracePt t="331748" x="714375" y="5064125"/>
          <p14:tracePt t="331765" x="696913" y="5054600"/>
          <p14:tracePt t="331782" x="679450" y="5045075"/>
          <p14:tracePt t="331815" x="669925" y="5045075"/>
          <p14:tracePt t="331832" x="660400" y="5054600"/>
          <p14:tracePt t="331848" x="642938" y="5072063"/>
          <p14:tracePt t="331866" x="633413" y="5081588"/>
          <p14:tracePt t="331882" x="625475" y="5091113"/>
          <p14:tracePt t="331898" x="615950" y="5108575"/>
          <p14:tracePt t="331915" x="615950" y="5126038"/>
          <p14:tracePt t="331932" x="615950" y="5170488"/>
          <p14:tracePt t="331948" x="615950" y="5207000"/>
          <p14:tracePt t="331965" x="633413" y="5251450"/>
          <p14:tracePt t="331983" x="642938" y="5268913"/>
          <p14:tracePt t="331998" x="652463" y="5295900"/>
          <p14:tracePt t="332015" x="669925" y="5313363"/>
          <p14:tracePt t="332032" x="679450" y="5322888"/>
          <p14:tracePt t="332048" x="704850" y="5340350"/>
          <p14:tracePt t="332065" x="785813" y="5367338"/>
          <p14:tracePt t="332083" x="822325" y="5367338"/>
          <p14:tracePt t="332098" x="847725" y="5367338"/>
          <p14:tracePt t="332115" x="866775" y="5367338"/>
          <p14:tracePt t="332132" x="884238" y="5357813"/>
          <p14:tracePt t="332148" x="919163" y="5330825"/>
          <p14:tracePt t="332165" x="928688" y="5305425"/>
          <p14:tracePt t="332182" x="928688" y="5278438"/>
          <p14:tracePt t="332198" x="928688" y="5241925"/>
          <p14:tracePt t="332215" x="911225" y="5224463"/>
          <p14:tracePt t="332232" x="874713" y="5187950"/>
          <p14:tracePt t="332248" x="839788" y="5162550"/>
          <p14:tracePt t="332265" x="795338" y="5135563"/>
          <p14:tracePt t="332282" x="785813" y="5126038"/>
          <p14:tracePt t="332298" x="776288" y="5126038"/>
          <p14:tracePt t="332315" x="768350" y="5126038"/>
          <p14:tracePt t="332332" x="768350" y="5135563"/>
          <p14:tracePt t="332409" x="768350" y="5162550"/>
          <p14:tracePt t="332417" x="776288" y="5170488"/>
          <p14:tracePt t="332432" x="812800" y="5214938"/>
          <p14:tracePt t="332448" x="857250" y="5233988"/>
          <p14:tracePt t="332466" x="938213" y="5233988"/>
          <p14:tracePt t="332482" x="1089025" y="5233988"/>
          <p14:tracePt t="332498" x="1276350" y="5207000"/>
          <p14:tracePt t="332515" x="1473200" y="5187950"/>
          <p14:tracePt t="332532" x="1704975" y="5187950"/>
          <p14:tracePt t="332551" x="1803400" y="5187950"/>
          <p14:tracePt t="332565" x="2054225" y="5180013"/>
          <p14:tracePt t="332582" x="2241550" y="5153025"/>
          <p14:tracePt t="332598" x="2393950" y="5135563"/>
          <p14:tracePt t="332615" x="2465388" y="5116513"/>
          <p14:tracePt t="332632" x="2500313" y="5099050"/>
          <p14:tracePt t="332649" x="2509838" y="5091113"/>
          <p14:tracePt t="332665" x="2509838" y="5081588"/>
          <p14:tracePt t="332855" x="2500313" y="5072063"/>
          <p14:tracePt t="332901" x="2490788" y="5072063"/>
          <p14:tracePt t="332917" x="2473325" y="5072063"/>
          <p14:tracePt t="332925" x="2446338" y="5081588"/>
          <p14:tracePt t="332933" x="2428875" y="5091113"/>
          <p14:tracePt t="332948" x="2366963" y="5108575"/>
          <p14:tracePt t="332965" x="2322513" y="5126038"/>
          <p14:tracePt t="332982" x="2276475" y="5143500"/>
          <p14:tracePt t="332998" x="2232025" y="5162550"/>
          <p14:tracePt t="333015" x="2187575" y="5170488"/>
          <p14:tracePt t="333032" x="2143125" y="5180013"/>
          <p14:tracePt t="333048" x="2133600" y="5187950"/>
          <p14:tracePt t="333065" x="2116138" y="5197475"/>
          <p14:tracePt t="333082" x="2098675" y="5207000"/>
          <p14:tracePt t="333098" x="2081213" y="5214938"/>
          <p14:tracePt t="333116" x="2081213" y="5224463"/>
          <p14:tracePt t="333132" x="2071688" y="5224463"/>
          <p14:tracePt t="333165" x="2062163" y="5233988"/>
          <p14:tracePt t="333229" x="2062163" y="5259388"/>
          <p14:tracePt t="333410" x="2062163" y="5268913"/>
          <p14:tracePt t="333426" x="2062163" y="5278438"/>
          <p14:tracePt t="333434" x="2062163" y="5286375"/>
          <p14:tracePt t="333450" x="2062163" y="5295900"/>
          <p14:tracePt t="333465" x="2081213" y="5313363"/>
          <p14:tracePt t="333482" x="2098675" y="5322888"/>
          <p14:tracePt t="333498" x="2143125" y="5322888"/>
          <p14:tracePt t="333515" x="2187575" y="5322888"/>
          <p14:tracePt t="333533" x="2241550" y="5322888"/>
          <p14:tracePt t="333550" x="2312988" y="5322888"/>
          <p14:tracePt t="333566" x="2374900" y="5305425"/>
          <p14:tracePt t="333583" x="2455863" y="5295900"/>
          <p14:tracePt t="333599" x="2581275" y="5268913"/>
          <p14:tracePt t="333615" x="2705100" y="5251450"/>
          <p14:tracePt t="333632" x="2840038" y="5214938"/>
          <p14:tracePt t="333649" x="2965450" y="5197475"/>
          <p14:tracePt t="333665" x="3054350" y="5180013"/>
          <p14:tracePt t="333682" x="3098800" y="5170488"/>
          <p14:tracePt t="333699" x="3133725" y="5170488"/>
          <p14:tracePt t="333715" x="3160713" y="5170488"/>
          <p14:tracePt t="333732" x="3179763" y="5170488"/>
          <p14:tracePt t="333749" x="3187700" y="5180013"/>
          <p14:tracePt t="333766" x="3205163" y="5187950"/>
          <p14:tracePt t="333782" x="3205163" y="5197475"/>
          <p14:tracePt t="333799" x="3214688" y="5197475"/>
          <p14:tracePt t="333816" x="3232150" y="5214938"/>
          <p14:tracePt t="333833" x="3268663" y="5224463"/>
          <p14:tracePt t="333849" x="3286125" y="5233988"/>
          <p14:tracePt t="333866" x="3295650" y="5251450"/>
          <p14:tracePt t="333882" x="3313113" y="5259388"/>
          <p14:tracePt t="333898" x="3322638" y="5268913"/>
          <p14:tracePt t="333915" x="3340100" y="5286375"/>
          <p14:tracePt t="333949" x="3357563" y="5295900"/>
          <p14:tracePt t="333965" x="3367088" y="5305425"/>
          <p14:tracePt t="333982" x="3367088" y="5313363"/>
          <p14:tracePt t="333998" x="3375025" y="5313363"/>
          <p14:tracePt t="334015" x="3367088" y="5305425"/>
          <p14:tracePt t="334458" x="3340100" y="5295900"/>
          <p14:tracePt t="334466" x="3313113" y="5286375"/>
          <p14:tracePt t="334474" x="3295650" y="5286375"/>
          <p14:tracePt t="334483" x="3251200" y="5268913"/>
          <p14:tracePt t="334499" x="3214688" y="5268913"/>
          <p14:tracePt t="334515" x="3187700" y="5268913"/>
          <p14:tracePt t="334532" x="3179763" y="5268913"/>
          <p14:tracePt t="334549" x="3160713" y="5268913"/>
          <p14:tracePt t="334565" x="3152775" y="5268913"/>
          <p14:tracePt t="334583" x="3133725" y="5268913"/>
          <p14:tracePt t="334599" x="3116263" y="5259388"/>
          <p14:tracePt t="334616" x="3098800" y="5251450"/>
          <p14:tracePt t="334632" x="3071813" y="5233988"/>
          <p14:tracePt t="334649" x="3017838" y="5214938"/>
          <p14:tracePt t="334665" x="2973388" y="5197475"/>
          <p14:tracePt t="334682" x="2928938" y="5180013"/>
          <p14:tracePt t="334699" x="2894013" y="5180013"/>
          <p14:tracePt t="334715" x="2857500" y="5162550"/>
          <p14:tracePt t="334733" x="2847975" y="5153025"/>
          <p14:tracePt t="334749" x="2830513" y="5153025"/>
          <p14:tracePt t="336682" x="2813050" y="5153025"/>
          <p14:tracePt t="337360" x="2786063" y="5153025"/>
          <p14:tracePt t="337366" x="2751138" y="5143500"/>
          <p14:tracePt t="337383" x="2697163" y="5126038"/>
          <p14:tracePt t="337399" x="2652713" y="5116513"/>
          <p14:tracePt t="337416" x="2581275" y="5099050"/>
          <p14:tracePt t="337432" x="2509838" y="5072063"/>
          <p14:tracePt t="337450" x="2446338" y="5064125"/>
          <p14:tracePt t="337466" x="2347913" y="5064125"/>
          <p14:tracePt t="337483" x="2224088" y="5081588"/>
          <p14:tracePt t="337499" x="2125663" y="5099050"/>
          <p14:tracePt t="337516" x="2036763" y="5116513"/>
          <p14:tracePt t="337533" x="2000250" y="5126038"/>
          <p14:tracePt t="337550" x="1946275" y="5135563"/>
          <p14:tracePt t="337566" x="1884363" y="5135563"/>
          <p14:tracePt t="337582" x="1795463" y="5143500"/>
          <p14:tracePt t="337599" x="1652588" y="5143500"/>
          <p14:tracePt t="337616" x="1500188" y="5153025"/>
          <p14:tracePt t="337633" x="1393825" y="5162550"/>
          <p14:tracePt t="337649" x="1312863" y="5170488"/>
          <p14:tracePt t="337666" x="1241425" y="5170488"/>
          <p14:tracePt t="337683" x="1187450" y="5170488"/>
          <p14:tracePt t="337699" x="1125538" y="5162550"/>
          <p14:tracePt t="337716" x="1081088" y="5162550"/>
          <p14:tracePt t="337733" x="1036638" y="5162550"/>
          <p14:tracePt t="337749" x="965200" y="5162550"/>
          <p14:tracePt t="337766" x="911225" y="5153025"/>
          <p14:tracePt t="337783" x="857250" y="5143500"/>
          <p14:tracePt t="337799" x="795338" y="5135563"/>
          <p14:tracePt t="337816" x="731838" y="5135563"/>
          <p14:tracePt t="337833" x="642938" y="5135563"/>
          <p14:tracePt t="337850" x="571500" y="5135563"/>
          <p14:tracePt t="337867" x="490538" y="5135563"/>
          <p14:tracePt t="337883" x="455613" y="5135563"/>
          <p14:tracePt t="337899" x="419100" y="5135563"/>
          <p14:tracePt t="337916" x="401638" y="5126038"/>
          <p14:tracePt t="337932" x="374650" y="5116513"/>
          <p14:tracePt t="337949" x="347663" y="5116513"/>
          <p14:tracePt t="337965" x="322263" y="5116513"/>
          <p14:tracePt t="337982" x="303213" y="5116513"/>
          <p14:tracePt t="337999" x="285750" y="5116513"/>
          <p14:tracePt t="338016" x="268288" y="5116513"/>
          <p14:tracePt t="338049" x="276225" y="5108575"/>
          <p14:tracePt t="338172" x="303213" y="5099050"/>
          <p14:tracePt t="338180" x="330200" y="5091113"/>
          <p14:tracePt t="338188" x="357188" y="5081588"/>
          <p14:tracePt t="338199" x="428625" y="5072063"/>
          <p14:tracePt t="338216" x="536575" y="5064125"/>
          <p14:tracePt t="338232" x="687388" y="5054600"/>
          <p14:tracePt t="338249" x="857250" y="5027613"/>
          <p14:tracePt t="338266" x="1000125" y="5000625"/>
          <p14:tracePt t="338283" x="1054100" y="4983163"/>
          <p14:tracePt t="338299" x="1098550" y="4965700"/>
          <p14:tracePt t="338316" x="1179513" y="4948238"/>
          <p14:tracePt t="338332" x="1268413" y="4929188"/>
          <p14:tracePt t="338349" x="1322388" y="4911725"/>
          <p14:tracePt t="338367" x="1374775" y="4902200"/>
          <p14:tracePt t="338382" x="1438275" y="4894263"/>
          <p14:tracePt t="338399" x="1473200" y="4894263"/>
          <p14:tracePt t="338416" x="1517650" y="4894263"/>
          <p14:tracePt t="338432" x="1571625" y="4894263"/>
          <p14:tracePt t="338449" x="1616075" y="4894263"/>
          <p14:tracePt t="338466" x="1652588" y="4894263"/>
          <p14:tracePt t="338483" x="1679575" y="4894263"/>
          <p14:tracePt t="338499" x="1697038" y="4894263"/>
          <p14:tracePt t="338516" x="1714500" y="4894263"/>
          <p14:tracePt t="338533" x="1724025" y="4894263"/>
          <p14:tracePt t="338549" x="1731963" y="4902200"/>
          <p14:tracePt t="338567" x="1751013" y="4911725"/>
          <p14:tracePt t="338583" x="1758950" y="4911725"/>
          <p14:tracePt t="338599" x="1776413" y="4921250"/>
          <p14:tracePt t="338616" x="1785938" y="4929188"/>
          <p14:tracePt t="338633" x="1795463" y="4948238"/>
          <p14:tracePt t="338649" x="1822450" y="4956175"/>
          <p14:tracePt t="338666" x="1839913" y="4956175"/>
          <p14:tracePt t="338683" x="1857375" y="4973638"/>
          <p14:tracePt t="338699" x="1866900" y="4983163"/>
          <p14:tracePt t="338716" x="1884363" y="4983163"/>
          <p14:tracePt t="338732" x="1893888" y="4992688"/>
          <p14:tracePt t="338749" x="1911350" y="5000625"/>
          <p14:tracePt t="338766" x="1928813" y="5000625"/>
          <p14:tracePt t="338783" x="1938338" y="5010150"/>
          <p14:tracePt t="338799" x="1955800" y="5019675"/>
          <p14:tracePt t="338816" x="1973263" y="5027613"/>
          <p14:tracePt t="338832" x="1982788" y="5027613"/>
          <p14:tracePt t="338849" x="2000250" y="5027613"/>
          <p14:tracePt t="338866" x="2009775" y="5027613"/>
          <p14:tracePt t="338883" x="2000250" y="5027613"/>
          <p14:tracePt t="338995" x="1990725" y="5027613"/>
          <p14:tracePt t="339001" x="1982788" y="5019675"/>
          <p14:tracePt t="339017" x="1955800" y="5010150"/>
          <p14:tracePt t="339033" x="1911350" y="5000625"/>
          <p14:tracePt t="339049" x="1866900" y="4983163"/>
          <p14:tracePt t="339066" x="1847850" y="4973638"/>
          <p14:tracePt t="339082" x="1830388" y="4973638"/>
          <p14:tracePt t="339099" x="1822450" y="4965700"/>
          <p14:tracePt t="339116" x="1812925" y="4965700"/>
          <p14:tracePt t="339267" x="1803400" y="4965700"/>
          <p14:tracePt t="339283" x="1795463" y="4965700"/>
          <p14:tracePt t="339299" x="1785938" y="4965700"/>
          <p14:tracePt t="339307" x="1776413" y="4965700"/>
          <p14:tracePt t="339316" x="1768475" y="4965700"/>
          <p14:tracePt t="339333" x="1751013" y="4965700"/>
          <p14:tracePt t="339349" x="1724025" y="4965700"/>
          <p14:tracePt t="339367" x="1697038" y="4965700"/>
          <p14:tracePt t="339384" x="1679575" y="4965700"/>
          <p14:tracePt t="339399" x="1652588" y="4965700"/>
          <p14:tracePt t="339416" x="1616075" y="4973638"/>
          <p14:tracePt t="339433" x="1598613" y="4992688"/>
          <p14:tracePt t="339449" x="1554163" y="4992688"/>
          <p14:tracePt t="339466" x="1517650" y="5000625"/>
          <p14:tracePt t="339482" x="1490663" y="5000625"/>
          <p14:tracePt t="339499" x="1465263" y="5000625"/>
          <p14:tracePt t="339516" x="1438275" y="5010150"/>
          <p14:tracePt t="339534" x="1401763" y="5019675"/>
          <p14:tracePt t="339549" x="1366838" y="5019675"/>
          <p14:tracePt t="339566" x="1322388" y="5019675"/>
          <p14:tracePt t="339582" x="1268413" y="5019675"/>
          <p14:tracePt t="339599" x="1223963" y="5019675"/>
          <p14:tracePt t="339616" x="1187450" y="5019675"/>
          <p14:tracePt t="339632" x="1152525" y="5019675"/>
          <p14:tracePt t="339649" x="1143000" y="5019675"/>
          <p14:tracePt t="339666" x="1108075" y="5010150"/>
          <p14:tracePt t="339682" x="1089025" y="5000625"/>
          <p14:tracePt t="339699" x="1071563" y="5000625"/>
          <p14:tracePt t="339716" x="1054100" y="5000625"/>
          <p14:tracePt t="339732" x="1044575" y="4992688"/>
          <p14:tracePt t="339749" x="1036638" y="4983163"/>
          <p14:tracePt t="339766" x="1009650" y="4983163"/>
          <p14:tracePt t="339783" x="973138" y="4983163"/>
          <p14:tracePt t="339799" x="938213" y="4983163"/>
          <p14:tracePt t="339816" x="911225" y="4983163"/>
          <p14:tracePt t="339832" x="884238" y="4983163"/>
          <p14:tracePt t="339849" x="857250" y="4983163"/>
          <p14:tracePt t="339867" x="830263" y="4983163"/>
          <p14:tracePt t="339883" x="795338" y="4973638"/>
          <p14:tracePt t="339899" x="768350" y="4973638"/>
          <p14:tracePt t="339916" x="750888" y="4973638"/>
          <p14:tracePt t="339949" x="758825" y="4973638"/>
          <p14:tracePt t="340089" x="768350" y="4973638"/>
          <p14:tracePt t="340097" x="785813" y="4973638"/>
          <p14:tracePt t="340105" x="803275" y="4973638"/>
          <p14:tracePt t="340116" x="857250" y="4992688"/>
          <p14:tracePt t="340133" x="938213" y="5000625"/>
          <p14:tracePt t="340149" x="1054100" y="5000625"/>
          <p14:tracePt t="340166" x="1241425" y="5000625"/>
          <p14:tracePt t="340183" x="1303338" y="5000625"/>
          <p14:tracePt t="340200" x="1401763" y="5000625"/>
          <p14:tracePt t="340216" x="1490663" y="5000625"/>
          <p14:tracePt t="340233" x="1571625" y="5000625"/>
          <p14:tracePt t="340249" x="1633538" y="5000625"/>
          <p14:tracePt t="340266" x="1687513" y="5000625"/>
          <p14:tracePt t="340283" x="1714500" y="5000625"/>
          <p14:tracePt t="340301" x="1731963" y="5000625"/>
          <p14:tracePt t="340316" x="1758950" y="5000625"/>
          <p14:tracePt t="340333" x="1785938" y="5000625"/>
          <p14:tracePt t="340349" x="1812925" y="4992688"/>
          <p14:tracePt t="340367" x="1822450" y="4992688"/>
          <p14:tracePt t="340383" x="1839913" y="4992688"/>
          <p14:tracePt t="340399" x="1857375" y="4983163"/>
          <p14:tracePt t="340416" x="1884363" y="4983163"/>
          <p14:tracePt t="340433" x="1911350" y="4983163"/>
          <p14:tracePt t="340449" x="1928813" y="4973638"/>
          <p14:tracePt t="340466" x="1955800" y="4965700"/>
          <p14:tracePt t="340483" x="1973263" y="4956175"/>
          <p14:tracePt t="340499" x="1982788" y="4956175"/>
          <p14:tracePt t="340516" x="2000250" y="4956175"/>
          <p14:tracePt t="340533" x="2017713" y="4956175"/>
          <p14:tracePt t="340549" x="2027238" y="4956175"/>
          <p14:tracePt t="340566" x="2044700" y="4956175"/>
          <p14:tracePt t="340583" x="2062163" y="4956175"/>
          <p14:tracePt t="340599" x="2071688" y="4956175"/>
          <p14:tracePt t="340616" x="2089150" y="4956175"/>
          <p14:tracePt t="340633" x="2125663" y="4956175"/>
          <p14:tracePt t="340649" x="2160588" y="4948238"/>
          <p14:tracePt t="340666" x="2197100" y="4938713"/>
          <p14:tracePt t="340683" x="2205038" y="4929188"/>
          <p14:tracePt t="340699" x="2214563" y="4929188"/>
          <p14:tracePt t="340716" x="2214563" y="4921250"/>
          <p14:tracePt t="340733" x="2214563" y="4902200"/>
          <p14:tracePt t="340750" x="2197100" y="4876800"/>
          <p14:tracePt t="340766" x="2179638" y="4849813"/>
          <p14:tracePt t="340783" x="2160588" y="4822825"/>
          <p14:tracePt t="340799" x="2152650" y="4813300"/>
          <p14:tracePt t="340816" x="2133600" y="4805363"/>
          <p14:tracePt t="340833" x="2116138" y="4795838"/>
          <p14:tracePt t="340850" x="2098675" y="4795838"/>
          <p14:tracePt t="340867" x="2071688" y="4795838"/>
          <p14:tracePt t="340883" x="2044700" y="4795838"/>
          <p14:tracePt t="340899" x="2027238" y="4795838"/>
          <p14:tracePt t="340916" x="2009775" y="4805363"/>
          <p14:tracePt t="340933" x="1973263" y="4822825"/>
          <p14:tracePt t="340949" x="1955800" y="4840288"/>
          <p14:tracePt t="340966" x="1955800" y="4849813"/>
          <p14:tracePt t="340983" x="1938338" y="4867275"/>
          <p14:tracePt t="340999" x="1938338" y="4884738"/>
          <p14:tracePt t="341016" x="1928813" y="4894263"/>
          <p14:tracePt t="341033" x="1919288" y="4921250"/>
          <p14:tracePt t="341049" x="1911350" y="4973638"/>
          <p14:tracePt t="341066" x="1911350" y="5010150"/>
          <p14:tracePt t="341083" x="1928813" y="5027613"/>
          <p14:tracePt t="341099" x="1938338" y="5045075"/>
          <p14:tracePt t="341116" x="1955800" y="5054600"/>
          <p14:tracePt t="341133" x="1965325" y="5072063"/>
          <p14:tracePt t="341149" x="1973263" y="5081588"/>
          <p14:tracePt t="341166" x="2027238" y="5091113"/>
          <p14:tracePt t="341184" x="2081213" y="5099050"/>
          <p14:tracePt t="341199" x="2143125" y="5099050"/>
          <p14:tracePt t="341216" x="2214563" y="5099050"/>
          <p14:tracePt t="341233" x="2268538" y="5091113"/>
          <p14:tracePt t="341249" x="2303463" y="5081588"/>
          <p14:tracePt t="341266" x="2312988" y="5072063"/>
          <p14:tracePt t="341283" x="2322513" y="5064125"/>
          <p14:tracePt t="341300" x="2347913" y="5037138"/>
          <p14:tracePt t="341316" x="2357438" y="5000625"/>
          <p14:tracePt t="341333" x="2357438" y="4965700"/>
          <p14:tracePt t="341349" x="2357438" y="4948238"/>
          <p14:tracePt t="341367" x="2357438" y="4929188"/>
          <p14:tracePt t="341383" x="2330450" y="4902200"/>
          <p14:tracePt t="341400" x="2322513" y="4884738"/>
          <p14:tracePt t="341416" x="2295525" y="4867275"/>
          <p14:tracePt t="341433" x="2268538" y="4840288"/>
          <p14:tracePt t="341449" x="2232025" y="4822825"/>
          <p14:tracePt t="341466" x="2205038" y="4805363"/>
          <p14:tracePt t="341483" x="2187575" y="4805363"/>
          <p14:tracePt t="341499" x="2143125" y="4805363"/>
          <p14:tracePt t="341516" x="2098675" y="4822825"/>
          <p14:tracePt t="341533" x="2071688" y="4840288"/>
          <p14:tracePt t="341549" x="2027238" y="4857750"/>
          <p14:tracePt t="341566" x="2017713" y="4867275"/>
          <p14:tracePt t="341583" x="2000250" y="4894263"/>
          <p14:tracePt t="341599" x="1990725" y="4911725"/>
          <p14:tracePt t="341616" x="1982788" y="4956175"/>
          <p14:tracePt t="341633" x="1982788" y="4973638"/>
          <p14:tracePt t="341649" x="1982788" y="4983163"/>
          <p14:tracePt t="341666" x="2000250" y="4992688"/>
          <p14:tracePt t="341683" x="2062163" y="5019675"/>
          <p14:tracePt t="341699" x="2125663" y="5037138"/>
          <p14:tracePt t="341716" x="2205038" y="5054600"/>
          <p14:tracePt t="341733" x="2295525" y="5054600"/>
          <p14:tracePt t="341749" x="2446338" y="5054600"/>
          <p14:tracePt t="341766" x="2616200" y="5045075"/>
          <p14:tracePt t="341783" x="2768600" y="5019675"/>
          <p14:tracePt t="341799" x="2955925" y="5010150"/>
          <p14:tracePt t="341816" x="3224213" y="5010150"/>
          <p14:tracePt t="341833" x="3384550" y="5000625"/>
          <p14:tracePt t="341850" x="3509963" y="4973638"/>
          <p14:tracePt t="341867" x="3562350" y="4965700"/>
          <p14:tracePt t="341883" x="3608388" y="4956175"/>
          <p14:tracePt t="341900" x="3633788" y="4956175"/>
          <p14:tracePt t="341916" x="3670300" y="4938713"/>
          <p14:tracePt t="341933" x="3697288" y="4929188"/>
          <p14:tracePt t="341950" x="3705225" y="4921250"/>
          <p14:tracePt t="341983" x="3705225" y="4911725"/>
          <p14:tracePt t="342011" x="3705225" y="4902200"/>
          <p14:tracePt t="342019" x="3705225" y="4884738"/>
          <p14:tracePt t="342035" x="3705225" y="4876800"/>
          <p14:tracePt t="342050" x="3705225" y="4867275"/>
          <p14:tracePt t="342066" x="3687763" y="4849813"/>
          <p14:tracePt t="342084" x="3660775" y="4830763"/>
          <p14:tracePt t="342100" x="3625850" y="4822825"/>
          <p14:tracePt t="342116" x="3581400" y="4813300"/>
          <p14:tracePt t="342133" x="3536950" y="4805363"/>
          <p14:tracePt t="342150" x="3490913" y="4795838"/>
          <p14:tracePt t="342166" x="3438525" y="4786313"/>
          <p14:tracePt t="342184" x="3411538" y="4786313"/>
          <p14:tracePt t="342200" x="3402013" y="4786313"/>
          <p14:tracePt t="342216" x="3394075" y="4786313"/>
          <p14:tracePt t="342233" x="3367088" y="4813300"/>
          <p14:tracePt t="342249" x="3348038" y="4830763"/>
          <p14:tracePt t="342266" x="3322638" y="4876800"/>
          <p14:tracePt t="342283" x="3313113" y="4902200"/>
          <p14:tracePt t="342299" x="3313113" y="4921250"/>
          <p14:tracePt t="342316" x="3313113" y="4948238"/>
          <p14:tracePt t="342333" x="3330575" y="4973638"/>
          <p14:tracePt t="342350" x="3340100" y="4992688"/>
          <p14:tracePt t="342367" x="3357563" y="5000625"/>
          <p14:tracePt t="342383" x="3384550" y="5019675"/>
          <p14:tracePt t="342400" x="3394075" y="5027613"/>
          <p14:tracePt t="342416" x="3411538" y="5037138"/>
          <p14:tracePt t="342433" x="3419475" y="5045075"/>
          <p14:tracePt t="342450" x="3438525" y="5045075"/>
          <p14:tracePt t="342466" x="3482975" y="5045075"/>
          <p14:tracePt t="342483" x="3527425" y="5027613"/>
          <p14:tracePt t="342500" x="3544888" y="5019675"/>
          <p14:tracePt t="342516" x="3562350" y="4983163"/>
          <p14:tracePt t="342533" x="3581400" y="4948238"/>
          <p14:tracePt t="342550" x="3581400" y="4921250"/>
          <p14:tracePt t="342566" x="3581400" y="4902200"/>
          <p14:tracePt t="342583" x="3562350" y="4867275"/>
          <p14:tracePt t="342600" x="3554413" y="4840288"/>
          <p14:tracePt t="342616" x="3536950" y="4822825"/>
          <p14:tracePt t="342633" x="3490913" y="4805363"/>
          <p14:tracePt t="342650" x="3438525" y="4786313"/>
          <p14:tracePt t="342666" x="3394075" y="4778375"/>
          <p14:tracePt t="342683" x="3322638" y="4778375"/>
          <p14:tracePt t="342700" x="3268663" y="4795838"/>
          <p14:tracePt t="342716" x="3251200" y="4813300"/>
          <p14:tracePt t="342733" x="3224213" y="4867275"/>
          <p14:tracePt t="342750" x="3214688" y="4911725"/>
          <p14:tracePt t="342766" x="3214688" y="4956175"/>
          <p14:tracePt t="342783" x="3224213" y="5000625"/>
          <p14:tracePt t="342800" x="3268663" y="5037138"/>
          <p14:tracePt t="342816" x="3303588" y="5072063"/>
          <p14:tracePt t="342834" x="3322638" y="5081588"/>
          <p14:tracePt t="342850" x="3330575" y="5081588"/>
          <p14:tracePt t="342867" x="3330575" y="5072063"/>
          <p14:tracePt t="342919" x="3295650" y="5054600"/>
          <p14:tracePt t="342927" x="3259138" y="5037138"/>
          <p14:tracePt t="342935" x="3187700" y="4992688"/>
          <p14:tracePt t="342950" x="3116263" y="4973638"/>
          <p14:tracePt t="342967" x="2990850" y="4956175"/>
          <p14:tracePt t="342983" x="2867025" y="4956175"/>
          <p14:tracePt t="343000" x="2776538" y="4956175"/>
          <p14:tracePt t="343016" x="2705100" y="4973638"/>
          <p14:tracePt t="343033" x="2633663" y="4992688"/>
          <p14:tracePt t="343050" x="2581275" y="5010150"/>
          <p14:tracePt t="343066" x="2527300" y="5019675"/>
          <p14:tracePt t="343083" x="2455863" y="5037138"/>
          <p14:tracePt t="343100" x="2411413" y="5054600"/>
          <p14:tracePt t="343116" x="2357438" y="5072063"/>
          <p14:tracePt t="343133" x="2295525" y="5091113"/>
          <p14:tracePt t="343150" x="2251075" y="5108575"/>
          <p14:tracePt t="343166" x="2214563" y="5108575"/>
          <p14:tracePt t="343183" x="2187575" y="5108575"/>
          <p14:tracePt t="343200" x="2179638" y="5108575"/>
          <p14:tracePt t="343233" x="2170113" y="5116513"/>
          <p14:tracePt t="343266" x="2170113" y="5126038"/>
          <p14:tracePt t="343357" x="2179638" y="5126038"/>
          <p14:tracePt t="343372" x="2205038" y="5126038"/>
          <p14:tracePt t="343379" x="2232025" y="5126038"/>
          <p14:tracePt t="343387" x="2268538" y="5116513"/>
          <p14:tracePt t="343399" x="2357438" y="5116513"/>
          <p14:tracePt t="343416" x="2465388" y="5116513"/>
          <p14:tracePt t="343433" x="2581275" y="5108575"/>
          <p14:tracePt t="343450" x="2697163" y="5091113"/>
          <p14:tracePt t="343467" x="2759075" y="5072063"/>
          <p14:tracePt t="343484" x="2803525" y="5054600"/>
          <p14:tracePt t="343500" x="2847975" y="5037138"/>
          <p14:tracePt t="343516" x="2857500" y="5037138"/>
          <p14:tracePt t="343533" x="2857500" y="5027613"/>
          <p14:tracePt t="343566" x="2867025" y="5019675"/>
          <p14:tracePt t="343583" x="2884488" y="4992688"/>
          <p14:tracePt t="343600" x="2884488" y="4956175"/>
          <p14:tracePt t="343616" x="2894013" y="4902200"/>
          <p14:tracePt t="343633" x="2894013" y="4857750"/>
          <p14:tracePt t="343650" x="2894013" y="4830763"/>
          <p14:tracePt t="343666" x="2884488" y="4795838"/>
          <p14:tracePt t="343683" x="2840038" y="4778375"/>
          <p14:tracePt t="343700" x="2768600" y="4759325"/>
          <p14:tracePt t="343716" x="2724150" y="4751388"/>
          <p14:tracePt t="343733" x="2687638" y="4741863"/>
          <p14:tracePt t="343750" x="2679700" y="4741863"/>
          <p14:tracePt t="343766" x="2670175" y="4741863"/>
          <p14:tracePt t="343783" x="2633663" y="4733925"/>
          <p14:tracePt t="343800" x="2598738" y="4733925"/>
          <p14:tracePt t="343817" x="2554288" y="4741863"/>
          <p14:tracePt t="343833" x="2482850" y="4768850"/>
          <p14:tracePt t="343850" x="2465388" y="4778375"/>
          <p14:tracePt t="343867" x="2455863" y="4786313"/>
          <p14:tracePt t="343883" x="2438400" y="4786313"/>
          <p14:tracePt t="343900" x="2428875" y="4795838"/>
          <p14:tracePt t="343917" x="2428875" y="4813300"/>
          <p14:tracePt t="343933" x="2411413" y="4849813"/>
          <p14:tracePt t="343950" x="2401888" y="4884738"/>
          <p14:tracePt t="343966" x="2401888" y="4911725"/>
          <p14:tracePt t="343983" x="2401888" y="4929188"/>
          <p14:tracePt t="344000" x="2401888" y="4948238"/>
          <p14:tracePt t="344016" x="2419350" y="4965700"/>
          <p14:tracePt t="344034" x="2455863" y="5000625"/>
          <p14:tracePt t="344050" x="2482850" y="5027613"/>
          <p14:tracePt t="344067" x="2509838" y="5037138"/>
          <p14:tracePt t="344084" x="2562225" y="5045075"/>
          <p14:tracePt t="344100" x="2589213" y="5045075"/>
          <p14:tracePt t="344117" x="2616200" y="5045075"/>
          <p14:tracePt t="344133" x="2633663" y="5045075"/>
          <p14:tracePt t="344150" x="2687638" y="5045075"/>
          <p14:tracePt t="344166" x="2759075" y="5037138"/>
          <p14:tracePt t="344183" x="2822575" y="5019675"/>
          <p14:tracePt t="344200" x="2840038" y="5010150"/>
          <p14:tracePt t="344216" x="2857500" y="4992688"/>
          <p14:tracePt t="344233" x="2857500" y="4983163"/>
          <p14:tracePt t="344250" x="2867025" y="4973638"/>
          <p14:tracePt t="344266" x="2867025" y="4956175"/>
          <p14:tracePt t="344283" x="2874963" y="4948238"/>
          <p14:tracePt t="344300" x="2874963" y="4929188"/>
          <p14:tracePt t="344317" x="2867025" y="4911725"/>
          <p14:tracePt t="344334" x="2847975" y="4884738"/>
          <p14:tracePt t="344350" x="2840038" y="4867275"/>
          <p14:tracePt t="344368" x="2813050" y="4840288"/>
          <p14:tracePt t="344383" x="2768600" y="4822825"/>
          <p14:tracePt t="344400" x="2705100" y="4822825"/>
          <p14:tracePt t="344416" x="2643188" y="4822825"/>
          <p14:tracePt t="344433" x="2581275" y="4822825"/>
          <p14:tracePt t="344450" x="2527300" y="4830763"/>
          <p14:tracePt t="344466" x="2473325" y="4840288"/>
          <p14:tracePt t="344484" x="2419350" y="4867275"/>
          <p14:tracePt t="344500" x="2411413" y="4876800"/>
          <p14:tracePt t="344516" x="2411413" y="4884738"/>
          <p14:tracePt t="344533" x="2411413" y="4921250"/>
          <p14:tracePt t="344550" x="2438400" y="4973638"/>
          <p14:tracePt t="344567" x="2527300" y="5045075"/>
          <p14:tracePt t="344584" x="2598738" y="5064125"/>
          <p14:tracePt t="344600" x="2724150" y="5072063"/>
          <p14:tracePt t="344616" x="2840038" y="5072063"/>
          <p14:tracePt t="344633" x="3036888" y="5072063"/>
          <p14:tracePt t="344650" x="3259138" y="5045075"/>
          <p14:tracePt t="344666" x="3473450" y="5037138"/>
          <p14:tracePt t="344684" x="3643313" y="5019675"/>
          <p14:tracePt t="344700" x="3776663" y="5010150"/>
          <p14:tracePt t="344716" x="3830638" y="5010150"/>
          <p14:tracePt t="344733" x="3857625" y="5010150"/>
          <p14:tracePt t="344750" x="3875088" y="5010150"/>
          <p14:tracePt t="344767" x="3884613" y="5010150"/>
          <p14:tracePt t="344783" x="3902075" y="5010150"/>
          <p14:tracePt t="344801" x="3911600" y="5000625"/>
          <p14:tracePt t="344816" x="3929063" y="4992688"/>
          <p14:tracePt t="344833" x="3946525" y="4973638"/>
          <p14:tracePt t="344850" x="3956050" y="4965700"/>
          <p14:tracePt t="344867" x="3973513" y="4948238"/>
          <p14:tracePt t="344883" x="3973513" y="4938713"/>
          <p14:tracePt t="344900" x="3973513" y="4921250"/>
          <p14:tracePt t="344916" x="3965575" y="4902200"/>
          <p14:tracePt t="344933" x="3946525" y="4884738"/>
          <p14:tracePt t="344951" x="3938588" y="4876800"/>
          <p14:tracePt t="344967" x="3919538" y="4876800"/>
          <p14:tracePt t="344984" x="3911600" y="4876800"/>
          <p14:tracePt t="345000" x="3902075" y="4876800"/>
          <p14:tracePt t="345017" x="3894138" y="4876800"/>
          <p14:tracePt t="345033" x="3884613" y="4884738"/>
          <p14:tracePt t="345050" x="3867150" y="4902200"/>
          <p14:tracePt t="345067" x="3867150" y="4911725"/>
          <p14:tracePt t="345084" x="3857625" y="4921250"/>
          <p14:tracePt t="345117" x="3848100" y="4921250"/>
          <p14:tracePt t="347100" x="3884613" y="4876800"/>
          <p14:tracePt t="347117" x="4044950" y="4786313"/>
          <p14:tracePt t="347133" x="4268788" y="4687888"/>
          <p14:tracePt t="347137" x="4483100" y="4554538"/>
          <p14:tracePt t="347151" x="4652963" y="4438650"/>
          <p14:tracePt t="347167" x="4822825" y="4340225"/>
          <p14:tracePt t="347184" x="4983163" y="4278313"/>
          <p14:tracePt t="347200" x="5207000" y="4179888"/>
          <p14:tracePt t="347217" x="5446713" y="4081463"/>
          <p14:tracePt t="347233" x="5564188" y="3973513"/>
          <p14:tracePt t="347251" x="5581650" y="3902075"/>
          <p14:tracePt t="347267" x="5589588" y="3822700"/>
          <p14:tracePt t="347283" x="5589588" y="3733800"/>
          <p14:tracePt t="347301" x="5581650" y="3643313"/>
          <p14:tracePt t="347317" x="5537200" y="3554413"/>
          <p14:tracePt t="347334" x="5465763" y="3473450"/>
          <p14:tracePt t="347350" x="5411788" y="3411538"/>
          <p14:tracePt t="347350" x="5384800" y="3394075"/>
          <p14:tracePt t="347368" x="5367338" y="3367088"/>
          <p14:tracePt t="347383" x="5322888" y="3286125"/>
          <p14:tracePt t="347401" x="5278438" y="3224213"/>
          <p14:tracePt t="347417" x="5241925" y="3160713"/>
          <p14:tracePt t="347433" x="5224463" y="3116263"/>
          <p14:tracePt t="347450" x="5207000" y="3054350"/>
          <p14:tracePt t="347467" x="5187950" y="3009900"/>
          <p14:tracePt t="347483" x="5180013" y="3000375"/>
          <p14:tracePt t="347500" x="5170488" y="3000375"/>
          <p14:tracePt t="347534" x="5153025" y="3000375"/>
          <p14:tracePt t="347550" x="5126038" y="3017838"/>
          <p14:tracePt t="347567" x="5116513" y="3027363"/>
          <p14:tracePt t="347600" x="5108575" y="3036888"/>
          <p14:tracePt t="347634" x="5089525" y="3063875"/>
          <p14:tracePt t="347650" x="5081588" y="3081338"/>
          <p14:tracePt t="347658" x="5064125" y="3116263"/>
          <p14:tracePt t="347667" x="5010150" y="3206750"/>
          <p14:tracePt t="347684" x="4973638" y="3286125"/>
          <p14:tracePt t="347700" x="4956175" y="3349625"/>
          <p14:tracePt t="347718" x="4938713" y="3421063"/>
          <p14:tracePt t="347734" x="4921250" y="3473450"/>
          <p14:tracePt t="347750" x="4921250" y="3509963"/>
          <p14:tracePt t="347767" x="4921250" y="3554413"/>
          <p14:tracePt t="347784" x="4921250" y="3598863"/>
          <p14:tracePt t="347800" x="4946650" y="3652838"/>
          <p14:tracePt t="347817" x="4965700" y="3697288"/>
          <p14:tracePt t="347834" x="4983163" y="3751263"/>
          <p14:tracePt t="347850" x="5000625" y="3805238"/>
          <p14:tracePt t="347867" x="5064125" y="3876675"/>
          <p14:tracePt t="347883" x="5180013" y="3965575"/>
          <p14:tracePt t="347901" x="5259388" y="4010025"/>
          <p14:tracePt t="347917" x="5330825" y="4054475"/>
          <p14:tracePt t="347934" x="5421313" y="4108450"/>
          <p14:tracePt t="347950" x="5492750" y="4143375"/>
          <p14:tracePt t="347968" x="5581650" y="4179888"/>
          <p14:tracePt t="347984" x="5715000" y="4224338"/>
          <p14:tracePt t="348000" x="5929313" y="4259263"/>
          <p14:tracePt t="348017" x="6089650" y="4259263"/>
          <p14:tracePt t="348034" x="6286500" y="4251325"/>
          <p14:tracePt t="348050" x="6483350" y="4241800"/>
          <p14:tracePt t="348067" x="6661150" y="4233863"/>
          <p14:tracePt t="348084" x="6831013" y="4233863"/>
          <p14:tracePt t="348100" x="6965950" y="4233863"/>
          <p14:tracePt t="348117" x="7135813" y="4241800"/>
          <p14:tracePt t="348134" x="7412038" y="4241800"/>
          <p14:tracePt t="348151" x="7599363" y="4214813"/>
          <p14:tracePt t="348167" x="7769225" y="4187825"/>
          <p14:tracePt t="348184" x="7894638" y="4125913"/>
          <p14:tracePt t="348200" x="8010525" y="4090988"/>
          <p14:tracePt t="348217" x="8170863" y="4019550"/>
          <p14:tracePt t="348234" x="8331200" y="3938588"/>
          <p14:tracePt t="348250" x="8653463" y="3822700"/>
          <p14:tracePt t="348267" x="8804275" y="3759200"/>
          <p14:tracePt t="348283" x="8902700" y="3706813"/>
          <p14:tracePt t="348300" x="8956675" y="3662363"/>
          <p14:tracePt t="348317" x="8993188" y="3625850"/>
          <p14:tracePt t="348334" x="9028113" y="3581400"/>
          <p14:tracePt t="348350" x="9072563" y="3536950"/>
          <p14:tracePt t="348350" x="9082088" y="3509963"/>
          <p14:tracePt t="348368" x="9099550" y="3455988"/>
          <p14:tracePt t="348385" x="9117013" y="3357563"/>
          <p14:tracePt t="348401" x="9117013" y="3278188"/>
          <p14:tracePt t="348417" x="9117013" y="3206750"/>
          <p14:tracePt t="348433" x="9117013" y="3160713"/>
          <p14:tracePt t="348450" x="9099550" y="3108325"/>
          <p14:tracePt t="348467" x="9082088" y="3054350"/>
          <p14:tracePt t="348484" x="9037638" y="2992438"/>
          <p14:tracePt t="348500" x="8974138" y="2938463"/>
          <p14:tracePt t="348517" x="8875713" y="2874963"/>
          <p14:tracePt t="348535" x="8823325" y="2857500"/>
          <p14:tracePt t="348550" x="8778875" y="2857500"/>
          <p14:tracePt t="348567" x="8751888" y="2857500"/>
          <p14:tracePt t="348584" x="8697913" y="2840038"/>
          <p14:tracePt t="348600" x="8653463" y="2822575"/>
          <p14:tracePt t="348617" x="8582025" y="2803525"/>
          <p14:tracePt t="348634" x="8474075" y="2795588"/>
          <p14:tracePt t="348651" x="8367713" y="2786063"/>
          <p14:tracePt t="348667" x="8232775" y="2786063"/>
          <p14:tracePt t="348684" x="8126413" y="2786063"/>
          <p14:tracePt t="348700" x="8045450" y="2786063"/>
          <p14:tracePt t="348717" x="7974013" y="2786063"/>
          <p14:tracePt t="348734" x="7921625" y="2778125"/>
          <p14:tracePt t="348750" x="7875588" y="2778125"/>
          <p14:tracePt t="348767" x="7804150" y="2778125"/>
          <p14:tracePt t="348784" x="7759700" y="2778125"/>
          <p14:tracePt t="348800" x="7742238" y="2778125"/>
          <p14:tracePt t="348817" x="7732713" y="2778125"/>
          <p14:tracePt t="348851" x="7742238" y="2778125"/>
          <p14:tracePt t="348884" x="7742238" y="2768600"/>
          <p14:tracePt t="348892" x="7715250" y="2768600"/>
          <p14:tracePt t="349018" x="7680325" y="2778125"/>
          <p14:tracePt t="349026" x="7635875" y="2795588"/>
          <p14:tracePt t="349035" x="7446963" y="2867025"/>
          <p14:tracePt t="349050" x="7207250" y="2928938"/>
          <p14:tracePt t="349067" x="6921500" y="2973388"/>
          <p14:tracePt t="349084" x="6518275" y="3063875"/>
          <p14:tracePt t="349100" x="5992813" y="3232150"/>
          <p14:tracePt t="349117" x="5357813" y="3394075"/>
          <p14:tracePt t="349134" x="4705350" y="3563938"/>
          <p14:tracePt t="349150" x="3822700" y="3805238"/>
          <p14:tracePt t="349168" x="3490913" y="3884613"/>
          <p14:tracePt t="349184" x="3295650" y="3956050"/>
          <p14:tracePt t="349200" x="3152775" y="4000500"/>
          <p14:tracePt t="349217" x="3017838" y="4071938"/>
          <p14:tracePt t="349234" x="2884488" y="4135438"/>
          <p14:tracePt t="349250" x="2751138" y="4197350"/>
          <p14:tracePt t="349267" x="2625725" y="4241800"/>
          <p14:tracePt t="349284" x="2446338" y="4286250"/>
          <p14:tracePt t="349300" x="2374900" y="4313238"/>
          <p14:tracePt t="349317" x="2295525" y="4340225"/>
          <p14:tracePt t="349334" x="2179638" y="4384675"/>
          <p14:tracePt t="349351" x="2009775" y="4421188"/>
          <p14:tracePt t="349368" x="1857375" y="4448175"/>
          <p14:tracePt t="349384" x="1633538" y="4554538"/>
          <p14:tracePt t="349401" x="1473200" y="4635500"/>
          <p14:tracePt t="349417" x="1330325" y="4741863"/>
          <p14:tracePt t="349434" x="1179513" y="4884738"/>
          <p14:tracePt t="349450" x="1009650" y="5081588"/>
          <p14:tracePt t="349467" x="768350" y="5394325"/>
          <p14:tracePt t="349484" x="642938" y="5554663"/>
          <p14:tracePt t="349502" x="581025" y="5599113"/>
          <p14:tracePt t="349517" x="554038" y="5626100"/>
          <p14:tracePt t="349534" x="544513" y="5635625"/>
          <p14:tracePt t="349550" x="536575" y="5635625"/>
          <p14:tracePt t="349567" x="527050" y="5643563"/>
          <p14:tracePt t="349596" x="527050" y="5653088"/>
          <p14:tracePt t="349604" x="517525" y="5653088"/>
          <p14:tracePt t="349617" x="509588" y="5653088"/>
          <p14:tracePt t="349690" x="509588" y="5662613"/>
          <p14:tracePt t="349699" x="517525" y="5662613"/>
          <p14:tracePt t="349862" x="527050" y="5662613"/>
          <p14:tracePt t="349886" x="536575" y="5662613"/>
          <p14:tracePt t="349894" x="544513" y="5662613"/>
          <p14:tracePt t="350018" x="544513" y="5653088"/>
          <p14:tracePt t="350026" x="554038" y="5653088"/>
          <p14:tracePt t="350035" x="561975" y="5643563"/>
          <p14:tracePt t="350051" x="561975" y="5635625"/>
          <p14:tracePt t="350084" x="571500" y="5635625"/>
          <p14:tracePt t="350145" x="581025" y="5626100"/>
          <p14:tracePt t="350151" x="588963" y="5618163"/>
          <p14:tracePt t="350167" x="608013" y="5618163"/>
          <p14:tracePt t="350184" x="615950" y="5599113"/>
          <p14:tracePt t="350200" x="625475" y="5591175"/>
          <p14:tracePt t="350217" x="652463" y="5572125"/>
          <p14:tracePt t="350234" x="696913" y="5546725"/>
          <p14:tracePt t="350250" x="776288" y="5483225"/>
          <p14:tracePt t="350267" x="982663" y="5384800"/>
          <p14:tracePt t="350285" x="1125538" y="5295900"/>
          <p14:tracePt t="350301" x="1223963" y="5233988"/>
          <p14:tracePt t="350317" x="1285875" y="5207000"/>
          <p14:tracePt t="350334" x="1347788" y="5187950"/>
          <p14:tracePt t="350351" x="1384300" y="5170488"/>
          <p14:tracePt t="350368" x="1419225" y="5162550"/>
          <p14:tracePt t="350385" x="1446213" y="5143500"/>
          <p14:tracePt t="350401" x="1482725" y="5126038"/>
          <p14:tracePt t="350417" x="1517650" y="5108575"/>
          <p14:tracePt t="350434" x="1554163" y="5099050"/>
          <p14:tracePt t="350451" x="1562100" y="5091113"/>
          <p14:tracePt t="350484" x="1571625" y="5091113"/>
          <p14:tracePt t="350543" x="1581150" y="5091113"/>
          <p14:tracePt t="350589" x="1589088" y="5091113"/>
          <p14:tracePt t="350637" x="1598613" y="5091113"/>
          <p14:tracePt t="350645" x="1608138" y="5091113"/>
          <p14:tracePt t="350661" x="1616075" y="5091113"/>
          <p14:tracePt t="350669" x="1598613" y="5091113"/>
          <p14:tracePt t="350747" x="1571625" y="5091113"/>
          <p14:tracePt t="350753" x="1536700" y="5099050"/>
          <p14:tracePt t="350767" x="1438275" y="5143500"/>
          <p14:tracePt t="350784" x="1295400" y="5197475"/>
          <p14:tracePt t="350802" x="1204913" y="5241925"/>
          <p14:tracePt t="350817" x="1133475" y="5286375"/>
          <p14:tracePt t="350834" x="1071563" y="5322888"/>
          <p14:tracePt t="350850" x="1044575" y="5340350"/>
          <p14:tracePt t="350868" x="1036638" y="5340350"/>
          <p14:tracePt t="350884" x="1017588" y="5349875"/>
          <p14:tracePt t="350901" x="1017588" y="5357813"/>
          <p14:tracePt t="350917" x="1000125" y="5384800"/>
          <p14:tracePt t="350935" x="982663" y="5394325"/>
          <p14:tracePt t="350951" x="973138" y="5402263"/>
          <p14:tracePt t="350967" x="946150" y="5421313"/>
          <p14:tracePt t="350984" x="928688" y="5438775"/>
          <p14:tracePt t="351001" x="919163" y="5456238"/>
          <p14:tracePt t="351017" x="901700" y="5465763"/>
          <p14:tracePt t="351034" x="893763" y="5483225"/>
          <p14:tracePt t="351051" x="884238" y="5492750"/>
          <p14:tracePt t="351067" x="874713" y="5500688"/>
          <p14:tracePt t="351084" x="857250" y="5510213"/>
          <p14:tracePt t="351101" x="847725" y="5519738"/>
          <p14:tracePt t="351118" x="839788" y="5519738"/>
          <p14:tracePt t="351134" x="839788" y="5527675"/>
          <p14:tracePt t="351151" x="830263" y="5527675"/>
          <p14:tracePt t="351167" x="839788" y="5527675"/>
          <p14:tracePt t="351239" x="847725" y="5527675"/>
          <p14:tracePt t="351247" x="857250" y="5527675"/>
          <p14:tracePt t="351263" x="874713" y="5527675"/>
          <p14:tracePt t="351271" x="893763" y="5527675"/>
          <p14:tracePt t="351284" x="946150" y="5510213"/>
          <p14:tracePt t="351301" x="1036638" y="5483225"/>
          <p14:tracePt t="351317" x="1108075" y="5465763"/>
          <p14:tracePt t="351334" x="1179513" y="5448300"/>
          <p14:tracePt t="351351" x="1241425" y="5429250"/>
          <p14:tracePt t="351368" x="1312863" y="5421313"/>
          <p14:tracePt t="351384" x="1393825" y="5402263"/>
          <p14:tracePt t="351401" x="1509713" y="5384800"/>
          <p14:tracePt t="351417" x="1633538" y="5357813"/>
          <p14:tracePt t="351434" x="1830388" y="5295900"/>
          <p14:tracePt t="351451" x="1955800" y="5251450"/>
          <p14:tracePt t="351468" x="2036763" y="5233988"/>
          <p14:tracePt t="351484" x="2125663" y="5214938"/>
          <p14:tracePt t="351501" x="2214563" y="5197475"/>
          <p14:tracePt t="351517" x="2339975" y="5180013"/>
          <p14:tracePt t="351534" x="2527300" y="5143500"/>
          <p14:tracePt t="351551" x="2633663" y="5143500"/>
          <p14:tracePt t="351568" x="2759075" y="5143500"/>
          <p14:tracePt t="351585" x="2867025" y="5126038"/>
          <p14:tracePt t="351601" x="2955925" y="5116513"/>
          <p14:tracePt t="351617" x="3017838" y="5099050"/>
          <p14:tracePt t="351634" x="3098800" y="5099050"/>
          <p14:tracePt t="351651" x="3187700" y="5091113"/>
          <p14:tracePt t="351667" x="3303588" y="5081588"/>
          <p14:tracePt t="351684" x="3402013" y="5072063"/>
          <p14:tracePt t="351701" x="3438525" y="5054600"/>
          <p14:tracePt t="351717" x="3455988" y="5045075"/>
          <p14:tracePt t="351734" x="3465513" y="5045075"/>
          <p14:tracePt t="351751" x="3482975" y="5037138"/>
          <p14:tracePt t="351767" x="3490913" y="5037138"/>
          <p14:tracePt t="351784" x="3482975" y="5037138"/>
          <p14:tracePt t="351879" x="3473450" y="5037138"/>
          <p14:tracePt t="351887" x="3455988" y="5045075"/>
          <p14:tracePt t="351901" x="3394075" y="5064125"/>
          <p14:tracePt t="351917" x="3340100" y="5072063"/>
          <p14:tracePt t="351934" x="3251200" y="5091113"/>
          <p14:tracePt t="351951" x="3160713" y="5108575"/>
          <p14:tracePt t="351967" x="3108325" y="5126038"/>
          <p14:tracePt t="351984" x="3054350" y="5143500"/>
          <p14:tracePt t="352001" x="3027363" y="5162550"/>
          <p14:tracePt t="352018" x="2982913" y="5180013"/>
          <p14:tracePt t="352035" x="2874963" y="5197475"/>
          <p14:tracePt t="352051" x="2724150" y="5224463"/>
          <p14:tracePt t="352068" x="2527300" y="5251450"/>
          <p14:tracePt t="352084" x="2347913" y="5268913"/>
          <p14:tracePt t="352101" x="2187575" y="5295900"/>
          <p14:tracePt t="352118" x="2054225" y="5322888"/>
          <p14:tracePt t="352134" x="1911350" y="5349875"/>
          <p14:tracePt t="352151" x="1785938" y="5376863"/>
          <p14:tracePt t="352167" x="1643063" y="5402263"/>
          <p14:tracePt t="352184" x="1517650" y="5429250"/>
          <p14:tracePt t="352201" x="1482725" y="5438775"/>
          <p14:tracePt t="352217" x="1446213" y="5456238"/>
          <p14:tracePt t="352235" x="1393825" y="5473700"/>
          <p14:tracePt t="352251" x="1339850" y="5492750"/>
          <p14:tracePt t="352268" x="1276350" y="5510213"/>
          <p14:tracePt t="352284" x="1196975" y="5527675"/>
          <p14:tracePt t="352301" x="1133475" y="5537200"/>
          <p14:tracePt t="352317" x="1089025" y="5564188"/>
          <p14:tracePt t="352334" x="1009650" y="5581650"/>
          <p14:tracePt t="352351" x="946150" y="5599113"/>
          <p14:tracePt t="352368" x="901700" y="5608638"/>
          <p14:tracePt t="352384" x="874713" y="5618163"/>
          <p14:tracePt t="352401" x="866775" y="5618163"/>
          <p14:tracePt t="352417" x="857250" y="5618163"/>
          <p14:tracePt t="352435" x="874713" y="5608638"/>
          <p14:tracePt t="352489" x="901700" y="5599113"/>
          <p14:tracePt t="352497" x="928688" y="5581650"/>
          <p14:tracePt t="352505" x="946150" y="5564188"/>
          <p14:tracePt t="352517" x="1000125" y="5527675"/>
          <p14:tracePt t="352535" x="1089025" y="5456238"/>
          <p14:tracePt t="352552" x="1143000" y="5411788"/>
          <p14:tracePt t="352568" x="1187450" y="5367338"/>
          <p14:tracePt t="352584" x="1223963" y="5322888"/>
          <p14:tracePt t="352601" x="1276350" y="5295900"/>
          <p14:tracePt t="352617" x="1322388" y="5278438"/>
          <p14:tracePt t="352634" x="1384300" y="5251450"/>
          <p14:tracePt t="352651" x="1455738" y="5233988"/>
          <p14:tracePt t="352668" x="1500188" y="5214938"/>
          <p14:tracePt t="352684" x="1544638" y="5187950"/>
          <p14:tracePt t="352701" x="1571625" y="5180013"/>
          <p14:tracePt t="352717" x="1581150" y="5170488"/>
          <p14:tracePt t="352734" x="1589088" y="5162550"/>
          <p14:tracePt t="352751" x="1598613" y="5162550"/>
          <p14:tracePt t="352784" x="1608138" y="5162550"/>
          <p14:tracePt t="352801" x="1608138" y="5153025"/>
          <p14:tracePt t="352817" x="1616075" y="5143500"/>
          <p14:tracePt t="352889" x="1633538" y="5135563"/>
          <p14:tracePt t="352903" x="1643063" y="5135563"/>
          <p14:tracePt t="352912" x="1652588" y="5126038"/>
          <p14:tracePt t="352927" x="1660525" y="5126038"/>
          <p14:tracePt t="352935" x="1670050" y="5126038"/>
          <p14:tracePt t="352951" x="1652588" y="5126038"/>
          <p14:tracePt t="353013" x="1643063" y="5135563"/>
          <p14:tracePt t="353021" x="1625600" y="5143500"/>
          <p14:tracePt t="353034" x="1571625" y="5162550"/>
          <p14:tracePt t="353051" x="1509713" y="5180013"/>
          <p14:tracePt t="353069" x="1419225" y="5207000"/>
          <p14:tracePt t="353084" x="1374775" y="5224463"/>
          <p14:tracePt t="353101" x="1339850" y="5241925"/>
          <p14:tracePt t="353118" x="1312863" y="5259388"/>
          <p14:tracePt t="353134" x="1303338" y="5268913"/>
          <p14:tracePt t="353151" x="1268413" y="5286375"/>
          <p14:tracePt t="353168" x="1250950" y="5305425"/>
          <p14:tracePt t="353184" x="1231900" y="5313363"/>
          <p14:tracePt t="353201" x="1214438" y="5322888"/>
          <p14:tracePt t="353218" x="1204913" y="5340350"/>
          <p14:tracePt t="353234" x="1187450" y="5349875"/>
          <p14:tracePt t="353251" x="1143000" y="5367338"/>
          <p14:tracePt t="353268" x="1108075" y="5384800"/>
          <p14:tracePt t="353284" x="1081088" y="5394325"/>
          <p14:tracePt t="353301" x="1062038" y="5411788"/>
          <p14:tracePt t="353318" x="1036638" y="5438775"/>
          <p14:tracePt t="353334" x="1027113" y="5448300"/>
          <p14:tracePt t="353351" x="1017588" y="5448300"/>
          <p14:tracePt t="353369" x="1009650" y="5448300"/>
          <p14:tracePt t="353475" x="1009650" y="5438775"/>
          <p14:tracePt t="353483" x="1009650" y="5421313"/>
          <p14:tracePt t="353497" x="1000125" y="5411788"/>
          <p14:tracePt t="353505" x="990600" y="5402263"/>
          <p14:tracePt t="353521" x="982663" y="5394325"/>
          <p14:tracePt t="353534" x="973138" y="5394325"/>
          <p14:tracePt t="353551" x="965200" y="5384800"/>
          <p14:tracePt t="353567" x="946150" y="5384800"/>
          <p14:tracePt t="353584" x="919163" y="5384800"/>
          <p14:tracePt t="353601" x="874713" y="5384800"/>
          <p14:tracePt t="353618" x="822325" y="5394325"/>
          <p14:tracePt t="353634" x="776288" y="5394325"/>
          <p14:tracePt t="353651" x="731838" y="5394325"/>
          <p14:tracePt t="353668" x="687388" y="5402263"/>
          <p14:tracePt t="353684" x="642938" y="5402263"/>
          <p14:tracePt t="353702" x="608013" y="5411788"/>
          <p14:tracePt t="353718" x="571500" y="5421313"/>
          <p14:tracePt t="353734" x="554038" y="5438775"/>
          <p14:tracePt t="353751" x="544513" y="5438775"/>
          <p14:tracePt t="353768" x="527050" y="5456238"/>
          <p14:tracePt t="353785" x="517525" y="5456238"/>
          <p14:tracePt t="353801" x="509588" y="5465763"/>
          <p14:tracePt t="353817" x="500063" y="5483225"/>
          <p14:tracePt t="353834" x="500063" y="5510213"/>
          <p14:tracePt t="353851" x="500063" y="5527675"/>
          <p14:tracePt t="353868" x="500063" y="5537200"/>
          <p14:tracePt t="353884" x="500063" y="5554663"/>
          <p14:tracePt t="353901" x="509588" y="5564188"/>
          <p14:tracePt t="353919" x="517525" y="5581650"/>
          <p14:tracePt t="353934" x="536575" y="5591175"/>
          <p14:tracePt t="353951" x="561975" y="5618163"/>
          <p14:tracePt t="353969" x="588963" y="5626100"/>
          <p14:tracePt t="353985" x="608013" y="5626100"/>
          <p14:tracePt t="354002" x="615950" y="5626100"/>
          <p14:tracePt t="354018" x="633413" y="5626100"/>
          <p14:tracePt t="354035" x="642938" y="5626100"/>
          <p14:tracePt t="354051" x="660400" y="5626100"/>
          <p14:tracePt t="354068" x="679450" y="5626100"/>
          <p14:tracePt t="354084" x="696913" y="5626100"/>
          <p14:tracePt t="354101" x="714375" y="5618163"/>
          <p14:tracePt t="354118" x="741363" y="5618163"/>
          <p14:tracePt t="354134" x="768350" y="5608638"/>
          <p14:tracePt t="354151" x="785813" y="5599113"/>
          <p14:tracePt t="354168" x="795338" y="5591175"/>
          <p14:tracePt t="354184" x="812800" y="5581650"/>
          <p14:tracePt t="354202" x="830263" y="5572125"/>
          <p14:tracePt t="354218" x="839788" y="5554663"/>
          <p14:tracePt t="354234" x="839788" y="5546725"/>
          <p14:tracePt t="354251" x="839788" y="5510213"/>
          <p14:tracePt t="354270" x="839788" y="5492750"/>
          <p14:tracePt t="354284" x="822325" y="5473700"/>
          <p14:tracePt t="354302" x="812800" y="5438775"/>
          <p14:tracePt t="354318" x="795338" y="5429250"/>
          <p14:tracePt t="354334" x="776288" y="5421313"/>
          <p14:tracePt t="354351" x="741363" y="5402263"/>
          <p14:tracePt t="354369" x="731838" y="5394325"/>
          <p14:tracePt t="354385" x="704850" y="5394325"/>
          <p14:tracePt t="354401" x="687388" y="5394325"/>
          <p14:tracePt t="354418" x="679450" y="5394325"/>
          <p14:tracePt t="354434" x="669925" y="5394325"/>
          <p14:tracePt t="354452" x="652463" y="5394325"/>
          <p14:tracePt t="354468" x="642938" y="5394325"/>
          <p14:tracePt t="354484" x="625475" y="5402263"/>
          <p14:tracePt t="354501" x="615950" y="5421313"/>
          <p14:tracePt t="354518" x="598488" y="5429250"/>
          <p14:tracePt t="354535" x="588963" y="5438775"/>
          <p14:tracePt t="354551" x="571500" y="5448300"/>
          <p14:tracePt t="354568" x="571500" y="5465763"/>
          <p14:tracePt t="354584" x="561975" y="5473700"/>
          <p14:tracePt t="354601" x="544513" y="5492750"/>
          <p14:tracePt t="354618" x="536575" y="5527675"/>
          <p14:tracePt t="354635" x="527050" y="5537200"/>
          <p14:tracePt t="354651" x="527050" y="5546725"/>
          <p14:tracePt t="354668" x="527050" y="5564188"/>
          <p14:tracePt t="354701" x="527050" y="5572125"/>
          <p14:tracePt t="354718" x="536575" y="5572125"/>
          <p14:tracePt t="355187" x="544513" y="5572125"/>
          <p14:tracePt t="355203" x="554038" y="5572125"/>
          <p14:tracePt t="355209" x="561975" y="5572125"/>
          <p14:tracePt t="355218" x="598488" y="5564188"/>
          <p14:tracePt t="355234" x="652463" y="5546725"/>
          <p14:tracePt t="355251" x="714375" y="5519738"/>
          <p14:tracePt t="355268" x="785813" y="5500688"/>
          <p14:tracePt t="355285" x="857250" y="5473700"/>
          <p14:tracePt t="355302" x="946150" y="5438775"/>
          <p14:tracePt t="355318" x="1054100" y="5357813"/>
          <p14:tracePt t="355336" x="1081088" y="5340350"/>
          <p14:tracePt t="355351" x="1187450" y="5259388"/>
          <p14:tracePt t="355369" x="1223963" y="5224463"/>
          <p14:tracePt t="355385" x="1250950" y="5207000"/>
          <p14:tracePt t="355401" x="1268413" y="5187950"/>
          <p14:tracePt t="355418" x="1295400" y="5180013"/>
          <p14:tracePt t="355435" x="1322388" y="5162550"/>
          <p14:tracePt t="355451" x="1366838" y="5143500"/>
          <p14:tracePt t="355468" x="1374775" y="5135563"/>
          <p14:tracePt t="355484" x="1393825" y="5135563"/>
          <p14:tracePt t="355501" x="1411288" y="5126038"/>
          <p14:tracePt t="355518" x="1455738" y="5108575"/>
          <p14:tracePt t="355535" x="1509713" y="5099050"/>
          <p14:tracePt t="355551" x="1581150" y="5091113"/>
          <p14:tracePt t="355568" x="1625600" y="5081588"/>
          <p14:tracePt t="355584" x="1731963" y="5072063"/>
          <p14:tracePt t="355602" x="1776413" y="5072063"/>
          <p14:tracePt t="355618" x="1812925" y="5072063"/>
          <p14:tracePt t="355635" x="1830388" y="5072063"/>
          <p14:tracePt t="355668" x="1839913" y="5072063"/>
          <p14:tracePt t="355685" x="1847850" y="5072063"/>
          <p14:tracePt t="355701" x="1857375" y="5072063"/>
          <p14:tracePt t="360991" x="1866900" y="5072063"/>
          <p14:tracePt t="361170" x="1874838" y="5064125"/>
          <p14:tracePt t="361185" x="1874838" y="5054600"/>
          <p14:tracePt t="361193" x="1884363" y="5054600"/>
          <p14:tracePt t="361202" x="1893888" y="5045075"/>
          <p14:tracePt t="361235" x="1884363" y="5054600"/>
          <p14:tracePt t="361733" x="1884363" y="5064125"/>
          <p14:tracePt t="361741" x="1874838" y="5064125"/>
          <p14:tracePt t="361757" x="1866900" y="5072063"/>
          <p14:tracePt t="361768" x="1857375" y="5081588"/>
          <p14:tracePt t="361785" x="1847850" y="5081588"/>
          <p14:tracePt t="361802" x="1830388" y="5099050"/>
          <p14:tracePt t="361819" x="1812925" y="5108575"/>
          <p14:tracePt t="361835" x="1803400" y="5116513"/>
          <p14:tracePt t="361852" x="1795463" y="5116513"/>
          <p14:tracePt t="361869" x="1795463" y="5126038"/>
          <p14:tracePt t="361889" x="1785938" y="5126038"/>
          <p14:tracePt t="361902" x="1776413" y="5126038"/>
          <p14:tracePt t="361919" x="1768475" y="5143500"/>
          <p14:tracePt t="361935" x="1751013" y="5153025"/>
          <p14:tracePt t="361952" x="1731963" y="5170488"/>
          <p14:tracePt t="361969" x="1724025" y="5180013"/>
          <p14:tracePt t="361985" x="1704975" y="5197475"/>
          <p14:tracePt t="362002" x="1687513" y="5207000"/>
          <p14:tracePt t="362019" x="1679575" y="5214938"/>
          <p14:tracePt t="362035" x="1652588" y="5233988"/>
          <p14:tracePt t="362052" x="1625600" y="5241925"/>
          <p14:tracePt t="362069" x="1562100" y="5268913"/>
          <p14:tracePt t="362086" x="1509713" y="5286375"/>
          <p14:tracePt t="362102" x="1465263" y="5305425"/>
          <p14:tracePt t="362118" x="1419225" y="5322888"/>
          <p14:tracePt t="362135" x="1401763" y="5322888"/>
          <p14:tracePt t="362152" x="1393825" y="5340350"/>
          <p14:tracePt t="362168" x="1374775" y="5349875"/>
          <p14:tracePt t="362186" x="1366838" y="5357813"/>
          <p14:tracePt t="362202" x="1347788" y="5367338"/>
          <p14:tracePt t="362219" x="1330325" y="5384800"/>
          <p14:tracePt t="362235" x="1322388" y="5394325"/>
          <p14:tracePt t="362252" x="1303338" y="5411788"/>
          <p14:tracePt t="362269" x="1295400" y="5411788"/>
          <p14:tracePt t="362285" x="1285875" y="5429250"/>
          <p14:tracePt t="362302" x="1268413" y="5438775"/>
          <p14:tracePt t="362319" x="1250950" y="5448300"/>
          <p14:tracePt t="362335" x="1241425" y="5456238"/>
          <p14:tracePt t="362352" x="1223963" y="5465763"/>
          <p14:tracePt t="362370" x="1214438" y="5473700"/>
          <p14:tracePt t="362385" x="1214438" y="5483225"/>
          <p14:tracePt t="362402" x="1204913" y="5483225"/>
          <p14:tracePt t="362419" x="1196975" y="5483225"/>
          <p14:tracePt t="362435" x="1187450" y="5483225"/>
          <p14:tracePt t="362452" x="1179513" y="5492750"/>
          <p14:tracePt t="362469" x="1169988" y="5500688"/>
          <p14:tracePt t="362485" x="1160463" y="5500688"/>
          <p14:tracePt t="362502" x="1152525" y="5500688"/>
          <p14:tracePt t="362519" x="1143000" y="5510213"/>
          <p14:tracePt t="362535" x="1133475" y="5510213"/>
          <p14:tracePt t="362552" x="1125538" y="5510213"/>
          <p14:tracePt t="362569" x="1125538" y="5519738"/>
          <p14:tracePt t="362585" x="1116013" y="5519738"/>
          <p14:tracePt t="362602" x="1108075" y="5519738"/>
          <p14:tracePt t="362619" x="1089025" y="5519738"/>
          <p14:tracePt t="362647" x="1081088" y="5519738"/>
          <p14:tracePt t="362663" x="1071563" y="5519738"/>
          <p14:tracePt t="362679" x="1062038" y="5510213"/>
          <p14:tracePt t="362687" x="1054100" y="5500688"/>
          <p14:tracePt t="362703" x="1044575" y="5492750"/>
          <p14:tracePt t="362719" x="1036638" y="5473700"/>
          <p14:tracePt t="362736" x="1027113" y="5465763"/>
          <p14:tracePt t="362752" x="1027113" y="5456238"/>
          <p14:tracePt t="362768" x="1017588" y="5448300"/>
          <p14:tracePt t="362785" x="1009650" y="5438775"/>
          <p14:tracePt t="362805" x="1000125" y="5429250"/>
          <p14:tracePt t="362819" x="990600" y="5421313"/>
          <p14:tracePt t="362843" x="982663" y="5421313"/>
          <p14:tracePt t="362889" x="973138" y="5421313"/>
          <p14:tracePt t="362897" x="965200" y="5421313"/>
          <p14:tracePt t="362921" x="955675" y="5421313"/>
          <p14:tracePt t="362929" x="946150" y="5421313"/>
          <p14:tracePt t="362977" x="938213" y="5421313"/>
          <p14:tracePt t="362983" x="928688" y="5421313"/>
          <p14:tracePt t="362991" x="928688" y="5429250"/>
          <p14:tracePt t="363039" x="919163" y="5429250"/>
          <p14:tracePt t="363055" x="911225" y="5438775"/>
          <p14:tracePt t="363061" x="901700" y="5456238"/>
          <p14:tracePt t="363077" x="901700" y="5473700"/>
          <p14:tracePt t="363085" x="884238" y="5492750"/>
          <p14:tracePt t="363102" x="874713" y="5500688"/>
          <p14:tracePt t="363119" x="874713" y="5519738"/>
          <p14:tracePt t="363135" x="874713" y="5527675"/>
          <p14:tracePt t="363152" x="874713" y="5537200"/>
          <p14:tracePt t="363169" x="874713" y="5546725"/>
          <p14:tracePt t="363185" x="874713" y="5554663"/>
          <p14:tracePt t="363202" x="874713" y="5564188"/>
          <p14:tracePt t="363233" x="874713" y="5581650"/>
          <p14:tracePt t="363257" x="884238" y="5591175"/>
          <p14:tracePt t="363265" x="893763" y="5591175"/>
          <p14:tracePt t="363273" x="893763" y="5599113"/>
          <p14:tracePt t="363285" x="901700" y="5618163"/>
          <p14:tracePt t="363302" x="911225" y="5618163"/>
          <p14:tracePt t="363319" x="938213" y="5635625"/>
          <p14:tracePt t="363352" x="946150" y="5635625"/>
          <p14:tracePt t="363369" x="955675" y="5635625"/>
          <p14:tracePt t="363385" x="965200" y="5635625"/>
          <p14:tracePt t="363402" x="982663" y="5635625"/>
          <p14:tracePt t="363419" x="1000125" y="5635625"/>
          <p14:tracePt t="363435" x="1009650" y="5643563"/>
          <p14:tracePt t="363452" x="1027113" y="5643563"/>
          <p14:tracePt t="363470" x="1044575" y="5643563"/>
          <p14:tracePt t="363485" x="1062038" y="5643563"/>
          <p14:tracePt t="363502" x="1071563" y="5643563"/>
          <p14:tracePt t="363519" x="1098550" y="5643563"/>
          <p14:tracePt t="363535" x="1116013" y="5643563"/>
          <p14:tracePt t="363552" x="1133475" y="5643563"/>
          <p14:tracePt t="363569" x="1152525" y="5643563"/>
          <p14:tracePt t="363585" x="1169988" y="5643563"/>
          <p14:tracePt t="363619" x="1187450" y="5643563"/>
          <p14:tracePt t="363652" x="1204913" y="5643563"/>
          <p14:tracePt t="363669" x="1214438" y="5643563"/>
          <p14:tracePt t="363685" x="1223963" y="5643563"/>
          <p14:tracePt t="363735" x="1231900" y="5643563"/>
          <p14:tracePt t="363743" x="1241425" y="5643563"/>
          <p14:tracePt t="363813" x="1250950" y="5643563"/>
          <p14:tracePt t="363829" x="1258888" y="5643563"/>
          <p14:tracePt t="363843" x="1268413" y="5643563"/>
          <p14:tracePt t="363875" x="1276350" y="5643563"/>
          <p14:tracePt t="363883" x="1285875" y="5643563"/>
          <p14:tracePt t="363899" x="1295400" y="5643563"/>
          <p14:tracePt t="363907" x="1303338" y="5643563"/>
          <p14:tracePt t="363929" x="1312863" y="5643563"/>
          <p14:tracePt t="363937" x="1322388" y="5643563"/>
          <p14:tracePt t="363952" x="1330325" y="5643563"/>
          <p14:tracePt t="363969" x="1347788" y="5635625"/>
          <p14:tracePt t="364002" x="1366838" y="5626100"/>
          <p14:tracePt t="364035" x="1384300" y="5626100"/>
          <p14:tracePt t="364052" x="1384300" y="5618163"/>
          <p14:tracePt t="364069" x="1401763" y="5608638"/>
          <p14:tracePt t="364085" x="1428750" y="5591175"/>
          <p14:tracePt t="364102" x="1438275" y="5581650"/>
          <p14:tracePt t="364119" x="1446213" y="5581650"/>
          <p14:tracePt t="364152" x="1455738" y="5581650"/>
          <p14:tracePt t="364179" x="1455738" y="5572125"/>
          <p14:tracePt t="364195" x="1465263" y="5564188"/>
          <p14:tracePt t="364203" x="1473200" y="5554663"/>
          <p14:tracePt t="364219" x="1482725" y="5537200"/>
          <p14:tracePt t="364236" x="1490663" y="5537200"/>
          <p14:tracePt t="364252" x="1500188" y="5519738"/>
          <p14:tracePt t="364269" x="1500188" y="5510213"/>
          <p14:tracePt t="364286" x="1500188" y="5500688"/>
          <p14:tracePt t="364302" x="1500188" y="5492750"/>
          <p14:tracePt t="364319" x="1500188" y="5483225"/>
          <p14:tracePt t="364336" x="1482725" y="5465763"/>
          <p14:tracePt t="364352" x="1465263" y="5448300"/>
          <p14:tracePt t="364370" x="1455738" y="5438775"/>
          <p14:tracePt t="364386" x="1446213" y="5421313"/>
          <p14:tracePt t="364402" x="1428750" y="5411788"/>
          <p14:tracePt t="364419" x="1419225" y="5411788"/>
          <p14:tracePt t="364436" x="1411288" y="5402263"/>
          <p14:tracePt t="364452" x="1393825" y="5394325"/>
          <p14:tracePt t="364470" x="1374775" y="5384800"/>
          <p14:tracePt t="364486" x="1366838" y="5384800"/>
          <p14:tracePt t="364503" x="1357313" y="5376863"/>
          <p14:tracePt t="364519" x="1339850" y="5376863"/>
          <p14:tracePt t="364536" x="1330325" y="5367338"/>
          <p14:tracePt t="364552" x="1312863" y="5367338"/>
          <p14:tracePt t="364569" x="1303338" y="5367338"/>
          <p14:tracePt t="364586" x="1285875" y="5357813"/>
          <p14:tracePt t="364602" x="1268413" y="5357813"/>
          <p14:tracePt t="364619" x="1258888" y="5357813"/>
          <p14:tracePt t="364652" x="1250950" y="5357813"/>
          <p14:tracePt t="364669" x="1231900" y="5357813"/>
          <p14:tracePt t="364686" x="1223963" y="5357813"/>
          <p14:tracePt t="364702" x="1204913" y="5357813"/>
          <p14:tracePt t="364720" x="1187450" y="5357813"/>
          <p14:tracePt t="364736" x="1179513" y="5357813"/>
          <p14:tracePt t="364752" x="1160463" y="5357813"/>
          <p14:tracePt t="364769" x="1152525" y="5357813"/>
          <p14:tracePt t="364786" x="1133475" y="5357813"/>
          <p14:tracePt t="364802" x="1116013" y="5357813"/>
          <p14:tracePt t="364819" x="1108075" y="5357813"/>
          <p14:tracePt t="364836" x="1098550" y="5357813"/>
          <p14:tracePt t="364852" x="1089025" y="5357813"/>
          <p14:tracePt t="364870" x="1081088" y="5357813"/>
          <p14:tracePt t="364907" x="1071563" y="5367338"/>
          <p14:tracePt t="364915" x="1062038" y="5376863"/>
          <p14:tracePt t="364923" x="1054100" y="5384800"/>
          <p14:tracePt t="364939" x="1044575" y="5384800"/>
          <p14:tracePt t="364952" x="1036638" y="5394325"/>
          <p14:tracePt t="364969" x="1027113" y="5394325"/>
          <p14:tracePt t="364986" x="1017588" y="5394325"/>
          <p14:tracePt t="365019" x="1009650" y="5411788"/>
          <p14:tracePt t="365035" x="990600" y="5429250"/>
          <p14:tracePt t="365052" x="982663" y="5448300"/>
          <p14:tracePt t="365069" x="973138" y="5456238"/>
          <p14:tracePt t="365085" x="973138" y="5465763"/>
          <p14:tracePt t="365102" x="973138" y="5483225"/>
          <p14:tracePt t="365119" x="965200" y="5492750"/>
          <p14:tracePt t="365136" x="965200" y="5510213"/>
          <p14:tracePt t="365152" x="965200" y="5519738"/>
          <p14:tracePt t="365169" x="965200" y="5527675"/>
          <p14:tracePt t="365185" x="965200" y="5546725"/>
          <p14:tracePt t="365202" x="965200" y="5564188"/>
          <p14:tracePt t="365220" x="965200" y="5581650"/>
          <p14:tracePt t="365252" x="973138" y="5591175"/>
          <p14:tracePt t="365269" x="982663" y="5599113"/>
          <p14:tracePt t="365286" x="982663" y="5618163"/>
          <p14:tracePt t="365302" x="1000125" y="5635625"/>
          <p14:tracePt t="365319" x="1009650" y="5653088"/>
          <p14:tracePt t="365336" x="1027113" y="5662613"/>
          <p14:tracePt t="365353" x="1044575" y="5680075"/>
          <p14:tracePt t="365370" x="1054100" y="5697538"/>
          <p14:tracePt t="365386" x="1071563" y="5697538"/>
          <p14:tracePt t="365402" x="1081088" y="5697538"/>
          <p14:tracePt t="365419" x="1098550" y="5707063"/>
          <p14:tracePt t="365436" x="1116013" y="5707063"/>
          <p14:tracePt t="365452" x="1143000" y="5707063"/>
          <p14:tracePt t="365470" x="1160463" y="5707063"/>
          <p14:tracePt t="365486" x="1169988" y="5707063"/>
          <p14:tracePt t="365502" x="1187450" y="5715000"/>
          <p14:tracePt t="365519" x="1196975" y="5715000"/>
          <p14:tracePt t="365536" x="1214438" y="5715000"/>
          <p14:tracePt t="365552" x="1223963" y="5715000"/>
          <p14:tracePt t="365570" x="1241425" y="5715000"/>
          <p14:tracePt t="365586" x="1250950" y="5724525"/>
          <p14:tracePt t="365603" x="1268413" y="5724525"/>
          <p14:tracePt t="365620" x="1285875" y="5724525"/>
          <p14:tracePt t="365636" x="1295400" y="5724525"/>
          <p14:tracePt t="365652" x="1303338" y="5715000"/>
          <p14:tracePt t="365670" x="1312863" y="5707063"/>
          <p14:tracePt t="365686" x="1330325" y="5697538"/>
          <p14:tracePt t="365702" x="1347788" y="5680075"/>
          <p14:tracePt t="365720" x="1357313" y="5662613"/>
          <p14:tracePt t="365736" x="1366838" y="5653088"/>
          <p14:tracePt t="365752" x="1366838" y="5635625"/>
          <p14:tracePt t="365769" x="1374775" y="5626100"/>
          <p14:tracePt t="365786" x="1393825" y="5618163"/>
          <p14:tracePt t="365803" x="1393825" y="5599113"/>
          <p14:tracePt t="365819" x="1393825" y="5591175"/>
          <p14:tracePt t="365836" x="1401763" y="5572125"/>
          <p14:tracePt t="365852" x="1401763" y="5564188"/>
          <p14:tracePt t="365852" x="1401763" y="5554663"/>
          <p14:tracePt t="365870" x="1384300" y="5546725"/>
          <p14:tracePt t="365886" x="1374775" y="5527675"/>
          <p14:tracePt t="365919" x="1357313" y="5510213"/>
          <p14:tracePt t="365936" x="1357313" y="5500688"/>
          <p14:tracePt t="365952" x="1339850" y="5483225"/>
          <p14:tracePt t="365970" x="1322388" y="5465763"/>
          <p14:tracePt t="365986" x="1312863" y="5456238"/>
          <p14:tracePt t="366002" x="1295400" y="5448300"/>
          <p14:tracePt t="366019" x="1295400" y="5438775"/>
          <p14:tracePt t="366035" x="1276350" y="5429250"/>
          <p14:tracePt t="366052" x="1268413" y="5421313"/>
          <p14:tracePt t="366069" x="1250950" y="5421313"/>
          <p14:tracePt t="366085" x="1241425" y="5421313"/>
          <p14:tracePt t="366102" x="1223963" y="5411788"/>
          <p14:tracePt t="366136" x="1204913" y="5402263"/>
          <p14:tracePt t="366152" x="1196975" y="5402263"/>
          <p14:tracePt t="366169" x="1179513" y="5402263"/>
          <p14:tracePt t="366202" x="1169988" y="5402263"/>
          <p14:tracePt t="366219" x="1160463" y="5402263"/>
          <p14:tracePt t="366321" x="1160463" y="5394325"/>
          <p14:tracePt t="366378" x="1179513" y="5384800"/>
          <p14:tracePt t="366463" x="1179513" y="5376863"/>
          <p14:tracePt t="366472" x="1187450" y="5367338"/>
          <p14:tracePt t="366480" x="1204913" y="5367338"/>
          <p14:tracePt t="366486" x="1241425" y="5349875"/>
          <p14:tracePt t="366503" x="1295400" y="5330825"/>
          <p14:tracePt t="366519" x="1347788" y="5313363"/>
          <p14:tracePt t="366536" x="1393825" y="5295900"/>
          <p14:tracePt t="366552" x="1419225" y="5295900"/>
          <p14:tracePt t="366570" x="1428750" y="5295900"/>
          <p14:tracePt t="366586" x="1438275" y="5295900"/>
          <p14:tracePt t="366602" x="1446213" y="5295900"/>
          <p14:tracePt t="366645" x="1446213" y="5286375"/>
          <p14:tracePt t="366657" x="1465263" y="5286375"/>
          <p14:tracePt t="366669" x="1473200" y="5278438"/>
          <p14:tracePt t="366686" x="1490663" y="5278438"/>
          <p14:tracePt t="366703" x="1500188" y="5278438"/>
          <p14:tracePt t="366720" x="1509713" y="5278438"/>
          <p14:tracePt t="366736" x="1527175" y="5278438"/>
          <p14:tracePt t="366753" x="1536700" y="5278438"/>
          <p14:tracePt t="366769" x="1544638" y="5278438"/>
          <p14:tracePt t="366803" x="1554163" y="5278438"/>
          <p14:tracePt t="366819" x="1562100" y="5278438"/>
          <p14:tracePt t="366836" x="1581150" y="5278438"/>
          <p14:tracePt t="366855" x="1581150" y="5268913"/>
          <p14:tracePt t="366873" x="1598613" y="5251450"/>
          <p14:tracePt t="366903" x="1608138" y="5241925"/>
          <p14:tracePt t="366920" x="1616075" y="5233988"/>
          <p14:tracePt t="366936" x="1625600" y="5233988"/>
          <p14:tracePt t="366970" x="1633538" y="5224463"/>
          <p14:tracePt t="366986" x="1652588" y="5207000"/>
          <p14:tracePt t="367003" x="1670050" y="5197475"/>
          <p14:tracePt t="367019" x="1679575" y="5187950"/>
          <p14:tracePt t="367036" x="1687513" y="5187950"/>
          <p14:tracePt t="367053" x="1704975" y="5180013"/>
          <p14:tracePt t="367070" x="1714500" y="5170488"/>
          <p14:tracePt t="367086" x="1724025" y="5162550"/>
          <p14:tracePt t="367104" x="1741488" y="5143500"/>
          <p14:tracePt t="367120" x="1751013" y="5135563"/>
          <p14:tracePt t="367136" x="1758950" y="5126038"/>
          <p14:tracePt t="367170" x="1776413" y="5116513"/>
          <p14:tracePt t="367186" x="1776413" y="5108575"/>
          <p14:tracePt t="367220" x="1776413" y="5099050"/>
          <p14:tracePt t="367246" x="1785938" y="5099050"/>
          <p14:tracePt t="367293" x="1776413" y="5099050"/>
          <p14:tracePt t="367637" x="1751013" y="5116513"/>
          <p14:tracePt t="367650" x="1704975" y="5143500"/>
          <p14:tracePt t="367663" x="1660525" y="5170488"/>
          <p14:tracePt t="367677" x="1633538" y="5180013"/>
          <p14:tracePt t="367688" x="1608138" y="5197475"/>
          <p14:tracePt t="367703" x="1589088" y="5207000"/>
          <p14:tracePt t="367720" x="1571625" y="5214938"/>
          <p14:tracePt t="367736" x="1562100" y="5233988"/>
          <p14:tracePt t="367754" x="1527175" y="5251450"/>
          <p14:tracePt t="367770" x="1509713" y="5259388"/>
          <p14:tracePt t="367786" x="1482725" y="5278438"/>
          <p14:tracePt t="367803" x="1446213" y="5295900"/>
          <p14:tracePt t="367820" x="1428750" y="5295900"/>
          <p14:tracePt t="367836" x="1411288" y="5305425"/>
          <p14:tracePt t="367853" x="1393825" y="5313363"/>
          <p14:tracePt t="367871" x="1384300" y="5313363"/>
          <p14:tracePt t="367887" x="1366838" y="5322888"/>
          <p14:tracePt t="367903" x="1339850" y="5340350"/>
          <p14:tracePt t="367919" x="1312863" y="5349875"/>
          <p14:tracePt t="367936" x="1268413" y="5367338"/>
          <p14:tracePt t="367953" x="1250950" y="5384800"/>
          <p14:tracePt t="367971" x="1241425" y="5394325"/>
          <p14:tracePt t="367987" x="1214438" y="5402263"/>
          <p14:tracePt t="368005" x="1204913" y="5411788"/>
          <p14:tracePt t="368021" x="1196975" y="5411788"/>
          <p14:tracePt t="368036" x="1179513" y="5429250"/>
          <p14:tracePt t="368053" x="1169988" y="5438775"/>
          <p14:tracePt t="368070" x="1152525" y="5448300"/>
          <p14:tracePt t="368087" x="1152525" y="5456238"/>
          <p14:tracePt t="368103" x="1125538" y="5473700"/>
          <p14:tracePt t="368121" x="1116013" y="5483225"/>
          <p14:tracePt t="368137" x="1108075" y="5500688"/>
          <p14:tracePt t="368153" x="1098550" y="5500688"/>
          <p14:tracePt t="368170" x="1089025" y="5510213"/>
          <p14:tracePt t="368186" x="1081088" y="5510213"/>
          <p14:tracePt t="368203" x="1071563" y="5519738"/>
          <p14:tracePt t="368220" x="1062038" y="5519738"/>
          <p14:tracePt t="368236" x="1054100" y="5527675"/>
          <p14:tracePt t="368253" x="1036638" y="5546725"/>
          <p14:tracePt t="368272" x="1027113" y="5564188"/>
          <p14:tracePt t="368303" x="1036638" y="5564188"/>
          <p14:tracePt t="368395" x="1054100" y="5564188"/>
          <p14:tracePt t="368411" x="1062038" y="5564188"/>
          <p14:tracePt t="368424" x="1089025" y="5564188"/>
          <p14:tracePt t="368437" x="1116013" y="5564188"/>
          <p14:tracePt t="368454" x="1125538" y="5564188"/>
          <p14:tracePt t="368470" x="1143000" y="5564188"/>
          <p14:tracePt t="368486" x="1169988" y="5564188"/>
          <p14:tracePt t="368503" x="1204913" y="5564188"/>
          <p14:tracePt t="368521" x="1223963" y="5572125"/>
          <p14:tracePt t="368537" x="1241425" y="5572125"/>
          <p14:tracePt t="368553" x="1276350" y="5572125"/>
          <p14:tracePt t="368570" x="1322388" y="5572125"/>
          <p14:tracePt t="368587" x="1366838" y="5572125"/>
          <p14:tracePt t="368603" x="1411288" y="5572125"/>
          <p14:tracePt t="368620" x="1473200" y="5572125"/>
          <p14:tracePt t="368637" x="1509713" y="5564188"/>
          <p14:tracePt t="368653" x="1517650" y="5546725"/>
          <p14:tracePt t="368670" x="1544638" y="5537200"/>
          <p14:tracePt t="368687" x="1598613" y="5527675"/>
          <p14:tracePt t="368703" x="1652588" y="5519738"/>
          <p14:tracePt t="368720" x="1714500" y="5510213"/>
          <p14:tracePt t="368736" x="1758950" y="5500688"/>
          <p14:tracePt t="368753" x="1830388" y="5473700"/>
          <p14:tracePt t="368771" x="1874838" y="5456238"/>
          <p14:tracePt t="368787" x="1928813" y="5438775"/>
          <p14:tracePt t="368803" x="1982788" y="5421313"/>
          <p14:tracePt t="368820" x="2044700" y="5402263"/>
          <p14:tracePt t="368836" x="2098675" y="5394325"/>
          <p14:tracePt t="368854" x="2170113" y="5367338"/>
          <p14:tracePt t="368871" x="2268538" y="5330825"/>
          <p14:tracePt t="368888" x="2330450" y="5313363"/>
          <p14:tracePt t="368903" x="2401888" y="5295900"/>
          <p14:tracePt t="368920" x="2473325" y="5278438"/>
          <p14:tracePt t="368936" x="2517775" y="5268913"/>
          <p14:tracePt t="368953" x="2554288" y="5251450"/>
          <p14:tracePt t="368970" x="2562225" y="5251450"/>
          <p14:tracePt t="368986" x="2571750" y="5233988"/>
          <p14:tracePt t="369003" x="2589213" y="5214938"/>
          <p14:tracePt t="369021" x="2598738" y="5207000"/>
          <p14:tracePt t="369038" x="2608263" y="5180013"/>
          <p14:tracePt t="369054" x="2616200" y="5170488"/>
          <p14:tracePt t="369070" x="2625725" y="5153025"/>
          <p14:tracePt t="369086" x="2625725" y="5135563"/>
          <p14:tracePt t="369103" x="2625725" y="5099050"/>
          <p14:tracePt t="369120" x="2625725" y="5072063"/>
          <p14:tracePt t="369137" x="2625725" y="5064125"/>
          <p14:tracePt t="369153" x="2625725" y="5045075"/>
          <p14:tracePt t="369186" x="2616200" y="5045075"/>
          <p14:tracePt t="369515" x="2608263" y="5054600"/>
          <p14:tracePt t="369527" x="2554288" y="5072063"/>
          <p14:tracePt t="369540" x="2509838" y="5091113"/>
          <p14:tracePt t="369553" x="2455863" y="5108575"/>
          <p14:tracePt t="369570" x="2393950" y="5126038"/>
          <p14:tracePt t="369586" x="2347913" y="5135563"/>
          <p14:tracePt t="369603" x="2312988" y="5143500"/>
          <p14:tracePt t="369620" x="2259013" y="5143500"/>
          <p14:tracePt t="369636" x="2187575" y="5153025"/>
          <p14:tracePt t="369653" x="2143125" y="5170488"/>
          <p14:tracePt t="369670" x="2089150" y="5187950"/>
          <p14:tracePt t="369686" x="2044700" y="5197475"/>
          <p14:tracePt t="369703" x="1982788" y="5214938"/>
          <p14:tracePt t="369719" x="1911350" y="5241925"/>
          <p14:tracePt t="369736" x="1830388" y="5268913"/>
          <p14:tracePt t="369753" x="1758950" y="5305425"/>
          <p14:tracePt t="369769" x="1679575" y="5322888"/>
          <p14:tracePt t="369787" x="1633538" y="5340350"/>
          <p14:tracePt t="369803" x="1608138" y="5357813"/>
          <p14:tracePt t="369819" x="1581150" y="5367338"/>
          <p14:tracePt t="369836" x="1562100" y="5376863"/>
          <p14:tracePt t="369853" x="1527175" y="5394325"/>
          <p14:tracePt t="369871" x="1482725" y="5411788"/>
          <p14:tracePt t="369886" x="1438275" y="5421313"/>
          <p14:tracePt t="369903" x="1366838" y="5438775"/>
          <p14:tracePt t="369919" x="1347788" y="5456238"/>
          <p14:tracePt t="369936" x="1339850" y="5465763"/>
          <p14:tracePt t="369953" x="1330325" y="5473700"/>
          <p14:tracePt t="369983" x="1330325" y="5483225"/>
          <p14:tracePt t="369994" x="1330325" y="5492750"/>
          <p14:tracePt t="370029" x="1330325" y="5500688"/>
          <p14:tracePt t="370045" x="1330325" y="5510213"/>
          <p14:tracePt t="370069" x="1330325" y="5519738"/>
          <p14:tracePt t="370077" x="1330325" y="5527675"/>
          <p14:tracePt t="370091" x="1339850" y="5527675"/>
          <p14:tracePt t="370103" x="1347788" y="5546725"/>
          <p14:tracePt t="370120" x="1366838" y="5546725"/>
          <p14:tracePt t="370137" x="1374775" y="5546725"/>
          <p14:tracePt t="370154" x="1411288" y="5564188"/>
          <p14:tracePt t="370171" x="1446213" y="5564188"/>
          <p14:tracePt t="370187" x="1490663" y="5564188"/>
          <p14:tracePt t="370204" x="1544638" y="5564188"/>
          <p14:tracePt t="370220" x="1598613" y="5564188"/>
          <p14:tracePt t="370237" x="1652588" y="5564188"/>
          <p14:tracePt t="370253" x="1704975" y="5546725"/>
          <p14:tracePt t="370271" x="1741488" y="5537200"/>
          <p14:tracePt t="370287" x="1795463" y="5527675"/>
          <p14:tracePt t="370303" x="1822450" y="5519738"/>
          <p14:tracePt t="370320" x="1847850" y="5510213"/>
          <p14:tracePt t="370337" x="1893888" y="5500688"/>
          <p14:tracePt t="370353" x="1938338" y="5500688"/>
          <p14:tracePt t="370371" x="1965325" y="5492750"/>
          <p14:tracePt t="370387" x="1990725" y="5492750"/>
          <p14:tracePt t="370403" x="2062163" y="5492750"/>
          <p14:tracePt t="370421" x="2108200" y="5483225"/>
          <p14:tracePt t="370436" x="2125663" y="5483225"/>
          <p14:tracePt t="370453" x="2143125" y="5483225"/>
          <p14:tracePt t="370470" x="2160588" y="5483225"/>
          <p14:tracePt t="370486" x="2197100" y="5483225"/>
          <p14:tracePt t="370503" x="2224088" y="5473700"/>
          <p14:tracePt t="370521" x="2251075" y="5473700"/>
          <p14:tracePt t="370537" x="2286000" y="5473700"/>
          <p14:tracePt t="370553" x="2322513" y="5465763"/>
          <p14:tracePt t="370570" x="2366963" y="5465763"/>
          <p14:tracePt t="370587" x="2411413" y="5456238"/>
          <p14:tracePt t="370603" x="2446338" y="5456238"/>
          <p14:tracePt t="370620" x="2490788" y="5456238"/>
          <p14:tracePt t="370637" x="2544763" y="5448300"/>
          <p14:tracePt t="370653" x="2608263" y="5448300"/>
          <p14:tracePt t="370671" x="2652713" y="5448300"/>
          <p14:tracePt t="370687" x="2670175" y="5448300"/>
          <p14:tracePt t="370704" x="2705100" y="5438775"/>
          <p14:tracePt t="370720" x="2741613" y="5429250"/>
          <p14:tracePt t="370737" x="2776538" y="5421313"/>
          <p14:tracePt t="370753" x="2822575" y="5411788"/>
          <p14:tracePt t="370771" x="2847975" y="5411788"/>
          <p14:tracePt t="370788" x="2857500" y="5394325"/>
          <p14:tracePt t="370803" x="2874963" y="5394325"/>
          <p14:tracePt t="370821" x="2901950" y="5394325"/>
          <p14:tracePt t="370837" x="2928938" y="5384800"/>
          <p14:tracePt t="370853" x="2955925" y="5384800"/>
          <p14:tracePt t="370871" x="3000375" y="5367338"/>
          <p14:tracePt t="370887" x="3054350" y="5357813"/>
          <p14:tracePt t="370903" x="3152775" y="5330825"/>
          <p14:tracePt t="370921" x="3224213" y="5313363"/>
          <p14:tracePt t="370937" x="3295650" y="5295900"/>
          <p14:tracePt t="370953" x="3357563" y="5278438"/>
          <p14:tracePt t="370970" x="3411538" y="5268913"/>
          <p14:tracePt t="370987" x="3455988" y="5251450"/>
          <p14:tracePt t="371003" x="3544888" y="5207000"/>
          <p14:tracePt t="371021" x="3598863" y="5180013"/>
          <p14:tracePt t="371037" x="3616325" y="5153025"/>
          <p14:tracePt t="371053" x="3643313" y="5099050"/>
          <p14:tracePt t="371070" x="3660775" y="5064125"/>
          <p14:tracePt t="371087" x="3670300" y="5027613"/>
          <p14:tracePt t="371103" x="3670300" y="5019675"/>
          <p14:tracePt t="371120" x="3670300" y="5010150"/>
          <p14:tracePt t="371137" x="3670300" y="5000625"/>
          <p14:tracePt t="371153" x="3652838" y="5000625"/>
          <p14:tracePt t="371193" x="3625850" y="5000625"/>
          <p14:tracePt t="371203" x="3581400" y="5027613"/>
          <p14:tracePt t="371221" x="3482975" y="5081588"/>
          <p14:tracePt t="371237" x="3330575" y="5135563"/>
          <p14:tracePt t="371253" x="3160713" y="5207000"/>
          <p14:tracePt t="371270" x="2840038" y="5295900"/>
          <p14:tracePt t="371287" x="2633663" y="5367338"/>
          <p14:tracePt t="371303" x="2419350" y="5429250"/>
          <p14:tracePt t="371320" x="2205038" y="5473700"/>
          <p14:tracePt t="371336" x="1990725" y="5527675"/>
          <p14:tracePt t="371353" x="1741488" y="5564188"/>
          <p14:tracePt t="371372" x="1500188" y="5608638"/>
          <p14:tracePt t="371386" x="1312863" y="5635625"/>
          <p14:tracePt t="371403" x="1187450" y="5635625"/>
          <p14:tracePt t="371422" x="1133475" y="5635625"/>
          <p14:tracePt t="371438" x="1125538" y="5635625"/>
          <p14:tracePt t="371454" x="1116013" y="5635625"/>
          <p14:tracePt t="371470" x="1116013" y="5626100"/>
          <p14:tracePt t="371562" x="1116013" y="5618163"/>
          <p14:tracePt t="371587" x="1116013" y="5608638"/>
          <p14:tracePt t="371599" x="1116013" y="5591175"/>
          <p14:tracePt t="371611" x="1116013" y="5581650"/>
          <p14:tracePt t="371624" x="1116013" y="5572125"/>
          <p14:tracePt t="371637" x="1133475" y="5554663"/>
          <p14:tracePt t="371656" x="1152525" y="5527675"/>
          <p14:tracePt t="371672" x="1160463" y="5500688"/>
          <p14:tracePt t="371688" x="1169988" y="5483225"/>
          <p14:tracePt t="371705" x="1169988" y="5465763"/>
          <p14:tracePt t="371721" x="1169988" y="5448300"/>
          <p14:tracePt t="371738" x="1160463" y="5438775"/>
          <p14:tracePt t="371753" x="1143000" y="5421313"/>
          <p14:tracePt t="371770" x="1125538" y="5421313"/>
          <p14:tracePt t="371787" x="1098550" y="5421313"/>
          <p14:tracePt t="371804" x="1062038" y="5421313"/>
          <p14:tracePt t="371820" x="1054100" y="5438775"/>
          <p14:tracePt t="371837" x="1036638" y="5448300"/>
          <p14:tracePt t="371853" x="1027113" y="5456238"/>
          <p14:tracePt t="371871" x="1009650" y="5465763"/>
          <p14:tracePt t="371887" x="982663" y="5483225"/>
          <p14:tracePt t="371903" x="946150" y="5510213"/>
          <p14:tracePt t="371921" x="911225" y="5546725"/>
          <p14:tracePt t="371938" x="901700" y="5572125"/>
          <p14:tracePt t="371953" x="893763" y="5618163"/>
          <p14:tracePt t="371970" x="893763" y="5643563"/>
          <p14:tracePt t="371986" x="901700" y="5680075"/>
          <p14:tracePt t="372003" x="911225" y="5697538"/>
          <p14:tracePt t="372020" x="928688" y="5715000"/>
          <p14:tracePt t="372036" x="946150" y="5734050"/>
          <p14:tracePt t="372053" x="973138" y="5751513"/>
          <p14:tracePt t="372070" x="1017588" y="5768975"/>
          <p14:tracePt t="372086" x="1071563" y="5768975"/>
          <p14:tracePt t="372103" x="1125538" y="5768975"/>
          <p14:tracePt t="372120" x="1214438" y="5761038"/>
          <p14:tracePt t="372137" x="1276350" y="5741988"/>
          <p14:tracePt t="372153" x="1339850" y="5734050"/>
          <p14:tracePt t="372170" x="1419225" y="5707063"/>
          <p14:tracePt t="372187" x="1490663" y="5689600"/>
          <p14:tracePt t="372204" x="1536700" y="5670550"/>
          <p14:tracePt t="372221" x="1562100" y="5653088"/>
          <p14:tracePt t="372238" x="1581150" y="5618163"/>
          <p14:tracePt t="372254" x="1589088" y="5581650"/>
          <p14:tracePt t="372270" x="1589088" y="5537200"/>
          <p14:tracePt t="372287" x="1581150" y="5483225"/>
          <p14:tracePt t="372304" x="1562100" y="5473700"/>
          <p14:tracePt t="372320" x="1554163" y="5456238"/>
          <p14:tracePt t="372337" x="1536700" y="5448300"/>
          <p14:tracePt t="372354" x="1517650" y="5438775"/>
          <p14:tracePt t="372372" x="1500188" y="5421313"/>
          <p14:tracePt t="372387" x="1473200" y="5411788"/>
          <p14:tracePt t="372404" x="1455738" y="5402263"/>
          <p14:tracePt t="372422" x="1438275" y="5402263"/>
          <p14:tracePt t="372438" x="1411288" y="5402263"/>
          <p14:tracePt t="372454" x="1393825" y="5402263"/>
          <p14:tracePt t="372470" x="1357313" y="5402263"/>
          <p14:tracePt t="372487" x="1303338" y="5402263"/>
          <p14:tracePt t="372503" x="1258888" y="5402263"/>
          <p14:tracePt t="372520" x="1204913" y="5402263"/>
          <p14:tracePt t="372537" x="1179513" y="5402263"/>
          <p14:tracePt t="372553" x="1169988" y="5402263"/>
          <p14:tracePt t="372571" x="1152525" y="5402263"/>
          <p14:tracePt t="372603" x="1143000" y="5402263"/>
          <p14:tracePt t="372899" x="1133475" y="5411788"/>
          <p14:tracePt t="372905" x="1116013" y="5421313"/>
          <p14:tracePt t="372920" x="1071563" y="5438775"/>
          <p14:tracePt t="372937" x="955675" y="5465763"/>
          <p14:tracePt t="372953" x="857250" y="5483225"/>
          <p14:tracePt t="372970" x="803275" y="5500688"/>
          <p14:tracePt t="372987" x="750888" y="5519738"/>
          <p14:tracePt t="373003" x="704850" y="5527675"/>
          <p14:tracePt t="373020" x="660400" y="5546725"/>
          <p14:tracePt t="373036" x="625475" y="5564188"/>
          <p14:tracePt t="373053" x="571500" y="5581650"/>
          <p14:tracePt t="373070" x="500063" y="5599113"/>
          <p14:tracePt t="373086" x="473075" y="5608638"/>
          <p14:tracePt t="373103" x="446088" y="5608638"/>
          <p14:tracePt t="373120" x="428625" y="5618163"/>
          <p14:tracePt t="373137" x="419100" y="5626100"/>
          <p14:tracePt t="373154" x="401638" y="5626100"/>
          <p14:tracePt t="373172" x="384175" y="5618163"/>
          <p14:tracePt t="373189" x="384175" y="5608638"/>
          <p14:tracePt t="373205" x="374650" y="5599113"/>
          <p14:tracePt t="373221" x="374650" y="5572125"/>
          <p14:tracePt t="373238" x="374650" y="5564188"/>
          <p14:tracePt t="373255" x="374650" y="5546725"/>
          <p14:tracePt t="373272" x="384175" y="5537200"/>
          <p14:tracePt t="373291" x="393700" y="5527675"/>
          <p14:tracePt t="373304" x="393700" y="5519738"/>
          <p14:tracePt t="373330" x="393700" y="5510213"/>
          <p14:tracePt t="373345" x="401638" y="5510213"/>
          <p14:tracePt t="373359" x="411163" y="5492750"/>
          <p14:tracePt t="373372" x="411163" y="5483225"/>
          <p14:tracePt t="373388" x="411163" y="5473700"/>
          <p14:tracePt t="373404" x="401638" y="5473700"/>
          <p14:tracePt t="373422" x="393700" y="5473700"/>
          <p14:tracePt t="373438" x="384175" y="5473700"/>
          <p14:tracePt t="373469" x="374650" y="5473700"/>
          <p14:tracePt t="373478" x="366713" y="5473700"/>
          <p14:tracePt t="373494" x="357188" y="5473700"/>
          <p14:tracePt t="373507" x="347663" y="5473700"/>
          <p14:tracePt t="373520" x="330200" y="5473700"/>
          <p14:tracePt t="373537" x="295275" y="5473700"/>
          <p14:tracePt t="373554" x="258763" y="5492750"/>
          <p14:tracePt t="373572" x="241300" y="5510213"/>
          <p14:tracePt t="373588" x="231775" y="5510213"/>
          <p14:tracePt t="373604" x="231775" y="5519738"/>
          <p14:tracePt t="373620" x="223838" y="5519738"/>
          <p14:tracePt t="373637" x="214313" y="5527675"/>
          <p14:tracePt t="373666" x="204788" y="5546725"/>
          <p14:tracePt t="373674" x="196850" y="5591175"/>
          <p14:tracePt t="373688" x="196850" y="5608638"/>
          <p14:tracePt t="373704" x="196850" y="5618163"/>
          <p14:tracePt t="373720" x="196850" y="5635625"/>
          <p14:tracePt t="373737" x="204788" y="5643563"/>
          <p14:tracePt t="373753" x="214313" y="5662613"/>
          <p14:tracePt t="373770" x="223838" y="5670550"/>
          <p14:tracePt t="373787" x="231775" y="5689600"/>
          <p14:tracePt t="373803" x="250825" y="5697538"/>
          <p14:tracePt t="373820" x="258763" y="5707063"/>
          <p14:tracePt t="373837" x="295275" y="5707063"/>
          <p14:tracePt t="373853" x="303213" y="5707063"/>
          <p14:tracePt t="373871" x="322263" y="5707063"/>
          <p14:tracePt t="373887" x="330200" y="5707063"/>
          <p14:tracePt t="373904" x="347663" y="5697538"/>
          <p14:tracePt t="373920" x="366713" y="5689600"/>
          <p14:tracePt t="373937" x="374650" y="5670550"/>
          <p14:tracePt t="373953" x="393700" y="5662613"/>
          <p14:tracePt t="373970" x="401638" y="5653088"/>
          <p14:tracePt t="373986" x="411163" y="5635625"/>
          <p14:tracePt t="374003" x="419100" y="5626100"/>
          <p14:tracePt t="374020" x="428625" y="5608638"/>
          <p14:tracePt t="374037" x="438150" y="5581650"/>
          <p14:tracePt t="374053" x="438150" y="5564188"/>
          <p14:tracePt t="374070" x="438150" y="5527675"/>
          <p14:tracePt t="374088" x="419100" y="5500688"/>
          <p14:tracePt t="374105" x="411163" y="5473700"/>
          <p14:tracePt t="374121" x="393700" y="5465763"/>
          <p14:tracePt t="374137" x="384175" y="5448300"/>
          <p14:tracePt t="374154" x="384175" y="5438775"/>
          <p14:tracePt t="374171" x="366713" y="5421313"/>
          <p14:tracePt t="374188" x="357188" y="5411788"/>
          <p14:tracePt t="374204" x="339725" y="5402263"/>
          <p14:tracePt t="374221" x="330200" y="5402263"/>
          <p14:tracePt t="374237" x="322263" y="5402263"/>
          <p14:tracePt t="374254" x="312738" y="5402263"/>
          <p14:tracePt t="374270" x="295275" y="5411788"/>
          <p14:tracePt t="374287" x="285750" y="5429250"/>
          <p14:tracePt t="374304" x="276225" y="5438775"/>
          <p14:tracePt t="374320" x="250825" y="5456238"/>
          <p14:tracePt t="374338" x="250825" y="5465763"/>
          <p14:tracePt t="374354" x="241300" y="5483225"/>
          <p14:tracePt t="374371" x="231775" y="5492750"/>
          <p14:tracePt t="374388" x="231775" y="5500688"/>
          <p14:tracePt t="374404" x="231775" y="5519738"/>
          <p14:tracePt t="374421" x="231775" y="5527675"/>
          <p14:tracePt t="374438" x="231775" y="5554663"/>
          <p14:tracePt t="374454" x="241300" y="5572125"/>
          <p14:tracePt t="374471" x="250825" y="5599113"/>
          <p14:tracePt t="374488" x="258763" y="5618163"/>
          <p14:tracePt t="374504" x="268288" y="5626100"/>
          <p14:tracePt t="374520" x="276225" y="5635625"/>
          <p14:tracePt t="374537" x="295275" y="5643563"/>
          <p14:tracePt t="374554" x="303213" y="5643563"/>
          <p14:tracePt t="374570" x="322263" y="5643563"/>
          <p14:tracePt t="374604" x="322263" y="5653088"/>
          <p14:tracePt t="374633" x="322263" y="5662613"/>
          <p14:tracePt t="374649" x="322263" y="5670550"/>
          <p14:tracePt t="374657" x="312738" y="5689600"/>
          <p14:tracePt t="374671" x="276225" y="5741988"/>
          <p14:tracePt t="374687" x="223838" y="5813425"/>
          <p14:tracePt t="374704" x="187325" y="5849938"/>
          <p14:tracePt t="374721" x="169863" y="5867400"/>
          <p14:tracePt t="374737" x="160338" y="5884863"/>
          <p14:tracePt t="374754" x="160338" y="5894388"/>
          <p14:tracePt t="374770" x="160338" y="5911850"/>
          <p14:tracePt t="374787" x="160338" y="5929313"/>
          <p14:tracePt t="374804" x="169863" y="5938838"/>
          <p14:tracePt t="374820" x="187325" y="5956300"/>
          <p14:tracePt t="374837" x="204788" y="5965825"/>
          <p14:tracePt t="374854" x="214313" y="5983288"/>
          <p14:tracePt t="374871" x="231775" y="5983288"/>
          <p14:tracePt t="374887" x="258763" y="5983288"/>
          <p14:tracePt t="374904" x="268288" y="5983288"/>
          <p14:tracePt t="374920" x="276225" y="5983288"/>
          <p14:tracePt t="374937" x="303213" y="5983288"/>
          <p14:tracePt t="374954" x="330200" y="5965825"/>
          <p14:tracePt t="374970" x="347663" y="5956300"/>
          <p14:tracePt t="374987" x="374650" y="5921375"/>
          <p14:tracePt t="375004" x="393700" y="5884863"/>
          <p14:tracePt t="375020" x="411163" y="5840413"/>
          <p14:tracePt t="375037" x="419100" y="5813425"/>
          <p14:tracePt t="375054" x="419100" y="5795963"/>
          <p14:tracePt t="375070" x="419100" y="5768975"/>
          <p14:tracePt t="375088" x="411163" y="5761038"/>
          <p14:tracePt t="375104" x="393700" y="5741988"/>
          <p14:tracePt t="375121" x="384175" y="5734050"/>
          <p14:tracePt t="375137" x="374650" y="5734050"/>
          <p14:tracePt t="375154" x="347663" y="5715000"/>
          <p14:tracePt t="375170" x="312738" y="5697538"/>
          <p14:tracePt t="375187" x="303213" y="5697538"/>
          <p14:tracePt t="375204" x="285750" y="5697538"/>
          <p14:tracePt t="375220" x="268288" y="5697538"/>
          <p14:tracePt t="375237" x="258763" y="5715000"/>
          <p14:tracePt t="375253" x="241300" y="5724525"/>
          <p14:tracePt t="375270" x="231775" y="5734050"/>
          <p14:tracePt t="375287" x="223838" y="5741988"/>
          <p14:tracePt t="375303" x="204788" y="5761038"/>
          <p14:tracePt t="375322" x="204788" y="5768975"/>
          <p14:tracePt t="375337" x="204788" y="5786438"/>
          <p14:tracePt t="375354" x="214313" y="5805488"/>
          <p14:tracePt t="375371" x="231775" y="5813425"/>
          <p14:tracePt t="375387" x="241300" y="5822950"/>
          <p14:tracePt t="375404" x="268288" y="5822950"/>
          <p14:tracePt t="375420" x="312738" y="5822950"/>
          <p14:tracePt t="375437" x="339725" y="5813425"/>
          <p14:tracePt t="375453" x="384175" y="5795963"/>
          <p14:tracePt t="375470" x="401638" y="5778500"/>
          <p14:tracePt t="375487" x="428625" y="5761038"/>
          <p14:tracePt t="375503" x="438150" y="5734050"/>
          <p14:tracePt t="375520" x="455613" y="5697538"/>
          <p14:tracePt t="375538" x="455613" y="5626100"/>
          <p14:tracePt t="375555" x="455613" y="5572125"/>
          <p14:tracePt t="375571" x="446088" y="5527675"/>
          <p14:tracePt t="375588" x="428625" y="5492750"/>
          <p14:tracePt t="375604" x="419100" y="5473700"/>
          <p14:tracePt t="375620" x="411163" y="5465763"/>
          <p14:tracePt t="375637" x="393700" y="5448300"/>
          <p14:tracePt t="375654" x="384175" y="5448300"/>
          <p14:tracePt t="375670" x="374650" y="5429250"/>
          <p14:tracePt t="375687" x="366713" y="5429250"/>
          <p14:tracePt t="375703" x="347663" y="5429250"/>
          <p14:tracePt t="375720" x="330200" y="5438775"/>
          <p14:tracePt t="375737" x="322263" y="5448300"/>
          <p14:tracePt t="375754" x="303213" y="5456238"/>
          <p14:tracePt t="375770" x="295275" y="5483225"/>
          <p14:tracePt t="375787" x="285750" y="5500688"/>
          <p14:tracePt t="375804" x="276225" y="5510213"/>
          <p14:tracePt t="375820" x="285750" y="5554663"/>
          <p14:tracePt t="375837" x="295275" y="5564188"/>
          <p14:tracePt t="375854" x="312738" y="5581650"/>
          <p14:tracePt t="375871" x="330200" y="5591175"/>
          <p14:tracePt t="375888" x="347663" y="5591175"/>
          <p14:tracePt t="375904" x="384175" y="5581650"/>
          <p14:tracePt t="375921" x="419100" y="5564188"/>
          <p14:tracePt t="375938" x="428625" y="5554663"/>
          <p14:tracePt t="375954" x="446088" y="5537200"/>
          <p14:tracePt t="375971" x="465138" y="5510213"/>
          <p14:tracePt t="375987" x="465138" y="5473700"/>
          <p14:tracePt t="376004" x="465138" y="5456238"/>
          <p14:tracePt t="376021" x="465138" y="5438775"/>
          <p14:tracePt t="376038" x="455613" y="5421313"/>
          <p14:tracePt t="376054" x="438150" y="5411788"/>
          <p14:tracePt t="376071" x="428625" y="5402263"/>
          <p14:tracePt t="376088" x="411163" y="5402263"/>
          <p14:tracePt t="376104" x="393700" y="5402263"/>
          <p14:tracePt t="376120" x="374650" y="5402263"/>
          <p14:tracePt t="376137" x="357188" y="5411788"/>
          <p14:tracePt t="376154" x="339725" y="5411788"/>
          <p14:tracePt t="376187" x="330200" y="5429250"/>
          <p14:tracePt t="376204" x="322263" y="5438775"/>
          <p14:tracePt t="376221" x="312738" y="5465763"/>
          <p14:tracePt t="376237" x="303213" y="5492750"/>
          <p14:tracePt t="376254" x="303213" y="5510213"/>
          <p14:tracePt t="376270" x="303213" y="5527675"/>
          <p14:tracePt t="376287" x="303213" y="5546725"/>
          <p14:tracePt t="376304" x="303213" y="5572125"/>
          <p14:tracePt t="376321" x="322263" y="5591175"/>
          <p14:tracePt t="376338" x="330200" y="5591175"/>
          <p14:tracePt t="376354" x="339725" y="5599113"/>
          <p14:tracePt t="376372" x="374650" y="5599113"/>
          <p14:tracePt t="376388" x="419100" y="5599113"/>
          <p14:tracePt t="376404" x="455613" y="5599113"/>
          <p14:tracePt t="376421" x="473075" y="5599113"/>
          <p14:tracePt t="376437" x="500063" y="5599113"/>
          <p14:tracePt t="376454" x="517525" y="5572125"/>
          <p14:tracePt t="376472" x="527050" y="5564188"/>
          <p14:tracePt t="376488" x="527050" y="5554663"/>
          <p14:tracePt t="376504" x="527050" y="5527675"/>
          <p14:tracePt t="376521" x="527050" y="5500688"/>
          <p14:tracePt t="376537" x="517525" y="5465763"/>
          <p14:tracePt t="376554" x="500063" y="5429250"/>
          <p14:tracePt t="376570" x="482600" y="5421313"/>
          <p14:tracePt t="376587" x="465138" y="5402263"/>
          <p14:tracePt t="376604" x="419100" y="5402263"/>
          <p14:tracePt t="376621" x="393700" y="5402263"/>
          <p14:tracePt t="376637" x="384175" y="5421313"/>
          <p14:tracePt t="376654" x="366713" y="5429250"/>
          <p14:tracePt t="376670" x="357188" y="5438775"/>
          <p14:tracePt t="376687" x="357188" y="5456238"/>
          <p14:tracePt t="376704" x="339725" y="5527675"/>
          <p14:tracePt t="376722" x="322263" y="5591175"/>
          <p14:tracePt t="376738" x="303213" y="5662613"/>
          <p14:tracePt t="376754" x="285750" y="5724525"/>
          <p14:tracePt t="376771" x="285750" y="5778500"/>
          <p14:tracePt t="376787" x="285750" y="5805488"/>
          <p14:tracePt t="376804" x="295275" y="5832475"/>
          <p14:tracePt t="376821" x="312738" y="5849938"/>
          <p14:tracePt t="376838" x="330200" y="5867400"/>
          <p14:tracePt t="376855" x="357188" y="5867400"/>
          <p14:tracePt t="376871" x="393700" y="5867400"/>
          <p14:tracePt t="376887" x="428625" y="5857875"/>
          <p14:tracePt t="376904" x="438150" y="5849938"/>
          <p14:tracePt t="376921" x="446088" y="5840413"/>
          <p14:tracePt t="376937" x="446088" y="5822950"/>
          <p14:tracePt t="376954" x="446088" y="5795963"/>
          <p14:tracePt t="376970" x="428625" y="5768975"/>
          <p14:tracePt t="376987" x="384175" y="5741988"/>
          <p14:tracePt t="377004" x="366713" y="5734050"/>
          <p14:tracePt t="377021" x="339725" y="5734050"/>
          <p14:tracePt t="377037" x="322263" y="5734050"/>
          <p14:tracePt t="377054" x="312738" y="5734050"/>
          <p14:tracePt t="377071" x="295275" y="5734050"/>
          <p14:tracePt t="377087" x="276225" y="5761038"/>
          <p14:tracePt t="377104" x="268288" y="5786438"/>
          <p14:tracePt t="377120" x="250825" y="5832475"/>
          <p14:tracePt t="377137" x="231775" y="5857875"/>
          <p14:tracePt t="377154" x="223838" y="5894388"/>
          <p14:tracePt t="377171" x="214313" y="5921375"/>
          <p14:tracePt t="377187" x="214313" y="5929313"/>
          <p14:tracePt t="377204" x="223838" y="5948363"/>
          <p14:tracePt t="377221" x="231775" y="5948363"/>
          <p14:tracePt t="377237" x="276225" y="5948363"/>
          <p14:tracePt t="377254" x="330200" y="5948363"/>
          <p14:tracePt t="377270" x="374650" y="5929313"/>
          <p14:tracePt t="377287" x="428625" y="5903913"/>
          <p14:tracePt t="377304" x="438150" y="5894388"/>
          <p14:tracePt t="377320" x="455613" y="5857875"/>
          <p14:tracePt t="377337" x="465138" y="5813425"/>
          <p14:tracePt t="377354" x="465138" y="5795963"/>
          <p14:tracePt t="377371" x="465138" y="5768975"/>
          <p14:tracePt t="377387" x="465138" y="5751513"/>
          <p14:tracePt t="377404" x="465138" y="5741988"/>
          <p14:tracePt t="377421" x="455613" y="5734050"/>
          <p14:tracePt t="377454" x="455613" y="5724525"/>
          <p14:tracePt t="377471" x="455613" y="5715000"/>
          <p14:tracePt t="377504" x="455613" y="5707063"/>
          <p14:tracePt t="377566" x="465138" y="5707063"/>
          <p14:tracePt t="377573" x="482600" y="5707063"/>
          <p14:tracePt t="377587" x="500063" y="5697538"/>
          <p14:tracePt t="377605" x="509588" y="5697538"/>
          <p14:tracePt t="377637" x="509588" y="5689600"/>
          <p14:tracePt t="377816" x="500063" y="5689600"/>
          <p14:tracePt t="377839" x="490538" y="5680075"/>
          <p14:tracePt t="378735" x="527050" y="5662613"/>
          <p14:tracePt t="378966" x="608013" y="5626100"/>
          <p14:tracePt t="378974" x="669925" y="5599113"/>
          <p14:tracePt t="378987" x="750888" y="5546725"/>
          <p14:tracePt t="379004" x="803275" y="5527675"/>
          <p14:tracePt t="379021" x="874713" y="5483225"/>
          <p14:tracePt t="379037" x="1000125" y="5456238"/>
          <p14:tracePt t="379054" x="1108075" y="5438775"/>
          <p14:tracePt t="379071" x="1169988" y="5421313"/>
          <p14:tracePt t="379087" x="1241425" y="5402263"/>
          <p14:tracePt t="379104" x="1285875" y="5384800"/>
          <p14:tracePt t="379121" x="1339850" y="5367338"/>
          <p14:tracePt t="379138" x="1411288" y="5322888"/>
          <p14:tracePt t="379154" x="1428750" y="5305425"/>
          <p14:tracePt t="379171" x="1438275" y="5305425"/>
          <p14:tracePt t="379204" x="1446213" y="5305425"/>
          <p14:tracePt t="379224" x="1465263" y="5286375"/>
          <p14:tracePt t="379240" x="1517650" y="5268913"/>
          <p14:tracePt t="379254" x="1562100" y="5251450"/>
          <p14:tracePt t="379271" x="1616075" y="5241925"/>
          <p14:tracePt t="379287" x="1660525" y="5233988"/>
          <p14:tracePt t="379304" x="1724025" y="5224463"/>
          <p14:tracePt t="379321" x="1768475" y="5207000"/>
          <p14:tracePt t="379338" x="1803400" y="5187950"/>
          <p14:tracePt t="379354" x="1822450" y="5180013"/>
          <p14:tracePt t="379354" x="1830388" y="5170488"/>
          <p14:tracePt t="379372" x="1839913" y="5162550"/>
          <p14:tracePt t="379388" x="1847850" y="5162550"/>
          <p14:tracePt t="379422" x="1847850" y="5153025"/>
          <p14:tracePt t="379544" x="1847850" y="5143500"/>
          <p14:tracePt t="379568" x="1839913" y="5143500"/>
          <p14:tracePt t="379576" x="1839913" y="5135563"/>
          <p14:tracePt t="379646" x="1830388" y="5135563"/>
          <p14:tracePt t="379748" x="1822450" y="5135563"/>
          <p14:tracePt t="379764" x="1822450" y="5126038"/>
          <p14:tracePt t="379771" x="1812925" y="5126038"/>
          <p14:tracePt t="379787" x="1803400" y="5116513"/>
          <p14:tracePt t="379804" x="1795463" y="5116513"/>
          <p14:tracePt t="379821" x="1785938" y="5108575"/>
          <p14:tracePt t="379838" x="1776413" y="5108575"/>
          <p14:tracePt t="379855" x="1776413" y="5099050"/>
          <p14:tracePt t="384262" x="1803400" y="5126038"/>
          <p14:tracePt t="384369" x="1866900" y="5153025"/>
          <p14:tracePt t="384377" x="1911350" y="5180013"/>
          <p14:tracePt t="384388" x="1928813" y="5197475"/>
          <p14:tracePt t="384421" x="1938338" y="5207000"/>
          <p14:tracePt t="384449" x="1955800" y="5214938"/>
          <p14:tracePt t="384463" x="1982788" y="5214938"/>
          <p14:tracePt t="384472" x="2036763" y="5214938"/>
          <p14:tracePt t="384488" x="2081213" y="5214938"/>
          <p14:tracePt t="384505" x="2108200" y="5214938"/>
          <p14:tracePt t="384521" x="2152650" y="5224463"/>
          <p14:tracePt t="384538" x="2205038" y="5241925"/>
          <p14:tracePt t="384555" x="2224088" y="5251450"/>
          <p14:tracePt t="384571" x="2232025" y="5251450"/>
          <p14:tracePt t="384589" x="2241550" y="5251450"/>
          <p14:tracePt t="384683" x="2241550" y="5241925"/>
          <p14:tracePt t="384691" x="2259013" y="5241925"/>
          <p14:tracePt t="384705" x="2330450" y="5241925"/>
          <p14:tracePt t="384721" x="2401888" y="5224463"/>
          <p14:tracePt t="384738" x="2465388" y="5207000"/>
          <p14:tracePt t="384755" x="2589213" y="5187950"/>
          <p14:tracePt t="384771" x="2705100" y="5162550"/>
          <p14:tracePt t="384788" x="2751138" y="5153025"/>
          <p14:tracePt t="384821" x="2751138" y="5143500"/>
          <p14:tracePt t="384879" x="2741613" y="5116513"/>
          <p14:tracePt t="384893" x="2714625" y="5099050"/>
          <p14:tracePt t="384901" x="2687638" y="5091113"/>
          <p14:tracePt t="384909" x="2660650" y="5072063"/>
          <p14:tracePt t="384922" x="2616200" y="5054600"/>
          <p14:tracePt t="384938" x="2544763" y="5045075"/>
          <p14:tracePt t="384955" x="2455863" y="5045075"/>
          <p14:tracePt t="384971" x="2428875" y="5045075"/>
          <p14:tracePt t="384988" x="2411413" y="5045075"/>
          <p14:tracePt t="385022" x="2419350" y="5045075"/>
          <p14:tracePt t="385057" x="2438400" y="5045075"/>
          <p14:tracePt t="385065" x="2465388" y="5037138"/>
          <p14:tracePt t="385073" x="2500313" y="5037138"/>
          <p14:tracePt t="385088" x="2536825" y="5027613"/>
          <p14:tracePt t="385105" x="2544763" y="5027613"/>
          <p14:tracePt t="385122" x="2554288" y="5027613"/>
          <p14:tracePt t="385155" x="2536825" y="5037138"/>
          <p14:tracePt t="385191" x="2509838" y="5037138"/>
          <p14:tracePt t="385199" x="2473325" y="5045075"/>
          <p14:tracePt t="385207" x="2446338" y="5054600"/>
          <p14:tracePt t="385221" x="2411413" y="5072063"/>
          <p14:tracePt t="385238" x="2401888" y="5072063"/>
          <p14:tracePt t="385271" x="2419350" y="5072063"/>
          <p14:tracePt t="385293" x="2455863" y="5072063"/>
          <p14:tracePt t="385305" x="2517775" y="5054600"/>
          <p14:tracePt t="385321" x="2571750" y="5045075"/>
          <p14:tracePt t="385338" x="2598738" y="5037138"/>
          <p14:tracePt t="385355" x="2608263" y="5037138"/>
          <p14:tracePt t="388527" x="2598738" y="5037138"/>
          <p14:tracePt t="388992" x="2589213" y="5037138"/>
          <p14:tracePt t="388999" x="2581275" y="5045075"/>
          <p14:tracePt t="389008" x="2562225" y="5054600"/>
          <p14:tracePt t="389022" x="2527300" y="5081588"/>
          <p14:tracePt t="389039" x="2347913" y="5187950"/>
          <p14:tracePt t="389055" x="2224088" y="5259388"/>
          <p14:tracePt t="389072" x="2108200" y="5278438"/>
          <p14:tracePt t="389089" x="2081213" y="5286375"/>
          <p14:tracePt t="389105" x="2054225" y="5295900"/>
          <p14:tracePt t="389122" x="2009775" y="5322888"/>
          <p14:tracePt t="389138" x="1884363" y="5376863"/>
          <p14:tracePt t="389156" x="1830388" y="5394325"/>
          <p14:tracePt t="389172" x="1758950" y="5411788"/>
          <p14:tracePt t="389188" x="1679575" y="5429250"/>
          <p14:tracePt t="389205" x="1562100" y="5456238"/>
          <p14:tracePt t="389222" x="1438275" y="5483225"/>
          <p14:tracePt t="389239" x="1357313" y="5500688"/>
          <p14:tracePt t="389256" x="1322388" y="5510213"/>
          <p14:tracePt t="389289" x="1312863" y="5546725"/>
          <p14:tracePt t="389305" x="1312863" y="5599113"/>
          <p14:tracePt t="389322" x="1312863" y="5618163"/>
          <p14:tracePt t="389338" x="1312863" y="5626100"/>
          <p14:tracePt t="389355" x="1357313" y="5662613"/>
          <p14:tracePt t="389373" x="1401763" y="5707063"/>
          <p14:tracePt t="389389" x="1490663" y="5751513"/>
          <p14:tracePt t="389405" x="1589088" y="5786438"/>
          <p14:tracePt t="389422" x="1652588" y="5805488"/>
          <p14:tracePt t="389439" x="1741488" y="5813425"/>
          <p14:tracePt t="389455" x="1893888" y="5822950"/>
          <p14:tracePt t="389472" x="2044700" y="5849938"/>
          <p14:tracePt t="389489" x="2187575" y="5867400"/>
          <p14:tracePt t="389505" x="2312988" y="5876925"/>
          <p14:tracePt t="389522" x="2465388" y="5894388"/>
          <p14:tracePt t="389539" x="2643188" y="5894388"/>
          <p14:tracePt t="389555" x="2822575" y="5903913"/>
          <p14:tracePt t="389572" x="3081338" y="5921375"/>
          <p14:tracePt t="389589" x="3357563" y="5938838"/>
          <p14:tracePt t="389605" x="3625850" y="5948363"/>
          <p14:tracePt t="389622" x="3840163" y="5948363"/>
          <p14:tracePt t="389639" x="3965575" y="5921375"/>
          <p14:tracePt t="389656" x="4037013" y="5894388"/>
          <p14:tracePt t="389673" x="4125913" y="5840413"/>
          <p14:tracePt t="389689" x="4251325" y="5778500"/>
          <p14:tracePt t="389705" x="4340225" y="5715000"/>
          <p14:tracePt t="389722" x="4384675" y="5662613"/>
          <p14:tracePt t="389739" x="4429125" y="5591175"/>
          <p14:tracePt t="389755" x="4456113" y="5492750"/>
          <p14:tracePt t="389772" x="4473575" y="5421313"/>
          <p14:tracePt t="389789" x="4491038" y="5313363"/>
          <p14:tracePt t="389805" x="4500563" y="5187950"/>
          <p14:tracePt t="389822" x="4500563" y="5091113"/>
          <p14:tracePt t="389839" x="4456113" y="4965700"/>
          <p14:tracePt t="389856" x="4402138" y="4822825"/>
          <p14:tracePt t="389873" x="4375150" y="4697413"/>
          <p14:tracePt t="389889" x="4340225" y="4564063"/>
          <p14:tracePt t="389906" x="4330700" y="4500563"/>
          <p14:tracePt t="389922" x="4313238" y="4438650"/>
          <p14:tracePt t="389939" x="4286250" y="4367213"/>
          <p14:tracePt t="389955" x="4224338" y="4295775"/>
          <p14:tracePt t="389972" x="4170363" y="4233863"/>
          <p14:tracePt t="389989" x="4108450" y="4170363"/>
          <p14:tracePt t="390005" x="4054475" y="4125913"/>
          <p14:tracePt t="390022" x="4017963" y="4098925"/>
          <p14:tracePt t="390039" x="3965575" y="4071938"/>
          <p14:tracePt t="390055" x="3929063" y="4054475"/>
          <p14:tracePt t="390072" x="3911600" y="4037013"/>
          <p14:tracePt t="390089" x="3894138" y="4019550"/>
          <p14:tracePt t="390105" x="3884613" y="4010025"/>
          <p14:tracePt t="390122" x="3867150" y="3992563"/>
          <p14:tracePt t="390139" x="3867150" y="3983038"/>
          <p14:tracePt t="390155" x="3857625" y="3965575"/>
          <p14:tracePt t="390189" x="3848100" y="3956050"/>
          <p14:tracePt t="390306" x="3848100" y="3948113"/>
          <p14:tracePt t="390344" x="3848100" y="3938588"/>
          <p14:tracePt t="390454" x="3848100" y="3929063"/>
          <p14:tracePt t="391356" x="3840163" y="3929063"/>
          <p14:tracePt t="391400" x="3830638" y="3929063"/>
          <p14:tracePt t="391424" x="3822700" y="3929063"/>
          <p14:tracePt t="391588" x="3813175" y="3929063"/>
          <p14:tracePt t="391830" x="3776663" y="3921125"/>
          <p14:tracePt t="391838" x="3741738" y="3911600"/>
          <p14:tracePt t="391846" x="3714750" y="3902075"/>
          <p14:tracePt t="391855" x="3660775" y="3884613"/>
          <p14:tracePt t="391873" x="3608388" y="3830638"/>
          <p14:tracePt t="391889" x="3517900" y="3697288"/>
          <p14:tracePt t="391906" x="3429000" y="3589338"/>
          <p14:tracePt t="391922" x="3348038" y="3492500"/>
          <p14:tracePt t="391939" x="3268663" y="3402013"/>
          <p14:tracePt t="391956" x="3197225" y="3313113"/>
          <p14:tracePt t="391972" x="3170238" y="3268663"/>
          <p14:tracePt t="391989" x="3152775" y="3232150"/>
          <p14:tracePt t="392006" x="3143250" y="3197225"/>
          <p14:tracePt t="392022" x="3116263" y="3170238"/>
          <p14:tracePt t="392039" x="3081338" y="3116263"/>
          <p14:tracePt t="392056" x="3027363" y="3089275"/>
          <p14:tracePt t="392073" x="3017838" y="3071813"/>
          <p14:tracePt t="392089" x="3000375" y="3063875"/>
          <p14:tracePt t="392106" x="2990850" y="3054350"/>
          <p14:tracePt t="392122" x="2973388" y="3027363"/>
          <p14:tracePt t="392139" x="2955925" y="3000375"/>
          <p14:tracePt t="392156" x="2938463" y="2973388"/>
          <p14:tracePt t="392173" x="2894013" y="2946400"/>
          <p14:tracePt t="392189" x="2840038" y="2921000"/>
          <p14:tracePt t="392206" x="2768600" y="2884488"/>
          <p14:tracePt t="392223" x="2724150" y="2874963"/>
          <p14:tracePt t="392239" x="2705100" y="2857500"/>
          <p14:tracePt t="392256" x="2679700" y="2849563"/>
          <p14:tracePt t="392273" x="2660650" y="2849563"/>
          <p14:tracePt t="392289" x="2652713" y="2840038"/>
          <p14:tracePt t="392305" x="2616200" y="2822575"/>
          <p14:tracePt t="392323" x="2608263" y="2813050"/>
          <p14:tracePt t="392341" x="2581275" y="2795588"/>
          <p14:tracePt t="392355" x="2562225" y="2786063"/>
          <p14:tracePt t="392373" x="2544763" y="2768600"/>
          <p14:tracePt t="392390" x="2509838" y="2759075"/>
          <p14:tracePt t="392405" x="2482850" y="2741613"/>
          <p14:tracePt t="392422" x="2455863" y="2724150"/>
          <p14:tracePt t="392439" x="2411413" y="2714625"/>
          <p14:tracePt t="392456" x="2347913" y="2687638"/>
          <p14:tracePt t="392473" x="2312988" y="2670175"/>
          <p14:tracePt t="392489" x="2276475" y="2660650"/>
          <p14:tracePt t="392506" x="2268538" y="2652713"/>
          <p14:tracePt t="392522" x="2259013" y="2635250"/>
          <p14:tracePt t="392539" x="2232025" y="2625725"/>
          <p14:tracePt t="392556" x="2214563" y="2608263"/>
          <p14:tracePt t="392573" x="2205038" y="2608263"/>
          <p14:tracePt t="392590" x="2197100" y="2608263"/>
          <p14:tracePt t="392606" x="2187575" y="2608263"/>
          <p14:tracePt t="392622" x="2170113" y="2598738"/>
          <p14:tracePt t="392639" x="2160588" y="2598738"/>
          <p14:tracePt t="392656" x="2133600" y="2598738"/>
          <p14:tracePt t="392672" x="2116138" y="2598738"/>
          <p14:tracePt t="392689" x="2089150" y="2598738"/>
          <p14:tracePt t="392706" x="2071688" y="2598738"/>
          <p14:tracePt t="392723" x="2062163" y="2598738"/>
          <p14:tracePt t="392739" x="2044700" y="2598738"/>
          <p14:tracePt t="392756" x="2036763" y="2589213"/>
          <p14:tracePt t="392772" x="2017713" y="2589213"/>
          <p14:tracePt t="392789" x="2009775" y="2589213"/>
          <p14:tracePt t="392806" x="1990725" y="2589213"/>
          <p14:tracePt t="392822" x="1982788" y="2589213"/>
          <p14:tracePt t="392839" x="1973263" y="2589213"/>
          <p14:tracePt t="392856" x="1955800" y="2589213"/>
          <p14:tracePt t="392873" x="1946275" y="2581275"/>
          <p14:tracePt t="392889" x="1928813" y="2581275"/>
          <p14:tracePt t="392905" x="1919288" y="2571750"/>
          <p14:tracePt t="392922" x="1901825" y="2563813"/>
          <p14:tracePt t="392939" x="1874838" y="2554288"/>
          <p14:tracePt t="392956" x="1847850" y="2536825"/>
          <p14:tracePt t="392973" x="1839913" y="2536825"/>
          <p14:tracePt t="392989" x="1830388" y="2536825"/>
          <p14:tracePt t="393006" x="1822450" y="2536825"/>
          <p14:tracePt t="393022" x="1812925" y="2536825"/>
          <p14:tracePt t="393346" x="1803400" y="2536825"/>
          <p14:tracePt t="393394" x="1795463" y="2536825"/>
          <p14:tracePt t="393418" x="1785938" y="2536825"/>
          <p14:tracePt t="393424" x="1785938" y="2527300"/>
          <p14:tracePt t="393730" x="1776413" y="2509838"/>
          <p14:tracePt t="393746" x="1768475" y="2509838"/>
          <p14:tracePt t="393776" x="1758950" y="2509838"/>
          <p14:tracePt t="394169" x="1751013" y="2500313"/>
          <p14:tracePt t="394184" x="1741488" y="2500313"/>
          <p14:tracePt t="394192" x="1731963" y="2500313"/>
          <p14:tracePt t="394206" x="1731963" y="2492375"/>
          <p14:tracePt t="394222" x="1724025" y="2492375"/>
          <p14:tracePt t="394239" x="1714500" y="2492375"/>
          <p14:tracePt t="394256" x="1697038" y="2492375"/>
          <p14:tracePt t="394273" x="1687513" y="2492375"/>
          <p14:tracePt t="394306" x="1679575" y="2492375"/>
          <p14:tracePt t="394324" x="1670050" y="2492375"/>
          <p14:tracePt t="394339" x="1660525" y="2492375"/>
          <p14:tracePt t="394356" x="1652588" y="2492375"/>
          <p14:tracePt t="396142" x="1660525" y="2500313"/>
          <p14:tracePt t="396201" x="1660525" y="2509838"/>
          <p14:tracePt t="396209" x="1670050" y="2509838"/>
          <p14:tracePt t="396223" x="1687513" y="2527300"/>
          <p14:tracePt t="396239" x="1697038" y="2536825"/>
          <p14:tracePt t="396256" x="1704975" y="2544763"/>
          <p14:tracePt t="396273" x="1724025" y="2554288"/>
          <p14:tracePt t="396289" x="1731963" y="2571750"/>
          <p14:tracePt t="396306" x="1741488" y="2571750"/>
          <p14:tracePt t="396339" x="1741488" y="2581275"/>
          <p14:tracePt t="396356" x="1741488" y="2589213"/>
          <p14:tracePt t="396381" x="1751013" y="2589213"/>
          <p14:tracePt t="396429" x="1768475" y="2589213"/>
          <p14:tracePt t="397069" x="1776413" y="2589213"/>
          <p14:tracePt t="397077" x="1785938" y="2589213"/>
          <p14:tracePt t="397093" x="1795463" y="2598738"/>
          <p14:tracePt t="397107" x="1803400" y="2598738"/>
          <p14:tracePt t="397123" x="1812925" y="2608263"/>
          <p14:tracePt t="397203" x="1822450" y="2608263"/>
          <p14:tracePt t="397211" x="1822450" y="2616200"/>
          <p14:tracePt t="397227" x="1830388" y="2616200"/>
          <p14:tracePt t="398125" x="1839913" y="2616200"/>
          <p14:tracePt t="398579" x="1839913" y="2625725"/>
          <p14:tracePt t="398587" x="1847850" y="2625725"/>
          <p14:tracePt t="398595" x="1857375" y="2635250"/>
          <p14:tracePt t="398606" x="1866900" y="2635250"/>
          <p14:tracePt t="398623" x="1901825" y="2652713"/>
          <p14:tracePt t="398640" x="1938338" y="2670175"/>
          <p14:tracePt t="398656" x="1965325" y="2687638"/>
          <p14:tracePt t="398673" x="1973263" y="2697163"/>
          <p14:tracePt t="398706" x="1982788" y="2697163"/>
          <p14:tracePt t="398751" x="1990725" y="2706688"/>
          <p14:tracePt t="398853" x="2009775" y="2724150"/>
          <p14:tracePt t="398869" x="2017713" y="2732088"/>
          <p14:tracePt t="398876" x="2027238" y="2741613"/>
          <p14:tracePt t="398890" x="2036763" y="2759075"/>
          <p14:tracePt t="398969" x="2044700" y="2768600"/>
          <p14:tracePt t="398977" x="2054225" y="2778125"/>
          <p14:tracePt t="398993" x="2062163" y="2786063"/>
          <p14:tracePt t="399007" x="2071688" y="2786063"/>
          <p14:tracePt t="399023" x="2089150" y="2822575"/>
          <p14:tracePt t="399305" x="2116138" y="2857500"/>
          <p14:tracePt t="399313" x="2133600" y="2894013"/>
          <p14:tracePt t="399323" x="2152650" y="2946400"/>
          <p14:tracePt t="399339" x="2160588" y="3017838"/>
          <p14:tracePt t="399356" x="2108200" y="3160713"/>
          <p14:tracePt t="399374" x="1938338" y="3429000"/>
          <p14:tracePt t="399390" x="1625600" y="3768725"/>
          <p14:tracePt t="399406" x="1295400" y="4054475"/>
          <p14:tracePt t="399423" x="893763" y="4251325"/>
          <p14:tracePt t="399440" x="714375" y="4313238"/>
          <p14:tracePt t="399456" x="571500" y="4384675"/>
          <p14:tracePt t="399473" x="500063" y="4411663"/>
          <p14:tracePt t="399490" x="446088" y="4429125"/>
          <p14:tracePt t="399506" x="419100" y="4448175"/>
          <p14:tracePt t="399523" x="401638" y="4456113"/>
          <p14:tracePt t="399540" x="393700" y="4465638"/>
          <p14:tracePt t="399573" x="384175" y="4465638"/>
          <p14:tracePt t="399589" x="374650" y="4473575"/>
          <p14:tracePt t="399607" x="357188" y="4473575"/>
          <p14:tracePt t="399623" x="303213" y="4492625"/>
          <p14:tracePt t="399640" x="241300" y="4510088"/>
          <p14:tracePt t="399656" x="160338" y="4527550"/>
          <p14:tracePt t="399673" x="88900" y="4545013"/>
          <p14:tracePt t="399706" x="80963" y="4554538"/>
          <p14:tracePt t="399723" x="80963" y="4581525"/>
          <p14:tracePt t="399740" x="80963" y="4616450"/>
          <p14:tracePt t="399756" x="115888" y="4643438"/>
          <p14:tracePt t="399773" x="187325" y="4670425"/>
          <p14:tracePt t="399790" x="339725" y="4687888"/>
          <p14:tracePt t="399807" x="704850" y="4662488"/>
          <p14:tracePt t="399824" x="973138" y="4635500"/>
          <p14:tracePt t="399840" x="1303338" y="4598988"/>
          <p14:tracePt t="399857" x="1679575" y="4581525"/>
          <p14:tracePt t="399874" x="2089150" y="4564063"/>
          <p14:tracePt t="399890" x="2589213" y="4564063"/>
          <p14:tracePt t="399907" x="3544888" y="4662488"/>
          <p14:tracePt t="399924" x="3990975" y="4706938"/>
          <p14:tracePt t="399940" x="4286250" y="4724400"/>
          <p14:tracePt t="399956" x="4438650" y="4733925"/>
          <p14:tracePt t="399974" x="4483100" y="4741863"/>
          <p14:tracePt t="400006" x="4465638" y="4741863"/>
          <p14:tracePt t="400025" x="4429125" y="4733925"/>
          <p14:tracePt t="400040" x="4313238" y="4714875"/>
          <p14:tracePt t="400057" x="4108450" y="4687888"/>
          <p14:tracePt t="400073" x="3751263" y="4652963"/>
          <p14:tracePt t="400090" x="3438525" y="4652963"/>
          <p14:tracePt t="400107" x="3108325" y="4635500"/>
          <p14:tracePt t="400124" x="2714625" y="4545013"/>
          <p14:tracePt t="400140" x="2197100" y="4500563"/>
          <p14:tracePt t="400157" x="1670050" y="4394200"/>
          <p14:tracePt t="400173" x="1089025" y="4268788"/>
          <p14:tracePt t="400190" x="893763" y="4197350"/>
          <p14:tracePt t="400207" x="795338" y="4170363"/>
          <p14:tracePt t="400223" x="776288" y="4170363"/>
          <p14:tracePt t="400257" x="795338" y="4170363"/>
          <p14:tracePt t="400300" x="847725" y="4179888"/>
          <p14:tracePt t="400307" x="928688" y="4187825"/>
          <p14:tracePt t="400323" x="1241425" y="4197350"/>
          <p14:tracePt t="400340" x="1562100" y="4179888"/>
          <p14:tracePt t="400357" x="1946275" y="4152900"/>
          <p14:tracePt t="400374" x="2295525" y="4125913"/>
          <p14:tracePt t="400390" x="2598738" y="4108450"/>
          <p14:tracePt t="400407" x="2795588" y="4081463"/>
          <p14:tracePt t="400423" x="2830513" y="4064000"/>
          <p14:tracePt t="400456" x="2795588" y="4064000"/>
          <p14:tracePt t="400504" x="2732088" y="4064000"/>
          <p14:tracePt t="400510" x="2670175" y="4064000"/>
          <p14:tracePt t="400523" x="2473325" y="4044950"/>
          <p14:tracePt t="400540" x="2251075" y="4054475"/>
          <p14:tracePt t="400556" x="1955800" y="4044950"/>
          <p14:tracePt t="400573" x="1401763" y="4044950"/>
          <p14:tracePt t="400590" x="1108075" y="4027488"/>
          <p14:tracePt t="400606" x="857250" y="4010025"/>
          <p14:tracePt t="400623" x="642938" y="4010025"/>
          <p14:tracePt t="400640" x="490538" y="4010025"/>
          <p14:tracePt t="400656" x="438150" y="4010025"/>
          <p14:tracePt t="400673" x="411163" y="3992563"/>
          <p14:tracePt t="400707" x="438150" y="3992563"/>
          <p14:tracePt t="400760" x="465138" y="3992563"/>
          <p14:tracePt t="400768" x="509588" y="3992563"/>
          <p14:tracePt t="400776" x="561975" y="3983038"/>
          <p14:tracePt t="400790" x="741363" y="3983038"/>
          <p14:tracePt t="400807" x="982663" y="3983038"/>
          <p14:tracePt t="400823" x="1482725" y="4010025"/>
          <p14:tracePt t="400840" x="1973263" y="4010025"/>
          <p14:tracePt t="400858" x="2438400" y="4027488"/>
          <p14:tracePt t="400874" x="2874963" y="4010025"/>
          <p14:tracePt t="400890" x="3330575" y="3965575"/>
          <p14:tracePt t="400907" x="3554413" y="3938588"/>
          <p14:tracePt t="400924" x="3598863" y="3921125"/>
          <p14:tracePt t="400957" x="3589338" y="3921125"/>
          <p14:tracePt t="401004" x="3581400" y="3921125"/>
          <p14:tracePt t="401018" x="3571875" y="3921125"/>
          <p14:tracePt t="401034" x="3562350" y="3921125"/>
          <p14:tracePt t="401058" x="3554413" y="3921125"/>
          <p14:tracePt t="401066" x="3544888" y="3921125"/>
          <p14:tracePt t="401074" x="3536950" y="3911600"/>
          <p14:tracePt t="401090" x="3527425" y="3911600"/>
          <p14:tracePt t="401107" x="3517900" y="3911600"/>
          <p14:tracePt t="401123" x="3509963" y="3911600"/>
          <p14:tracePt t="401144" x="3509963" y="3902075"/>
          <p14:tracePt t="401176" x="3500438" y="3894138"/>
          <p14:tracePt t="401190" x="3500438" y="3884613"/>
          <p14:tracePt t="401488" x="3500438" y="3876675"/>
          <p14:tracePt t="401504" x="3490913" y="3876675"/>
          <p14:tracePt t="401520" x="3482975" y="3867150"/>
          <p14:tracePt t="401536" x="3482975" y="3857625"/>
          <p14:tracePt t="401542" x="3473450" y="3840163"/>
          <p14:tracePt t="401558" x="3465513" y="3822700"/>
          <p14:tracePt t="401574" x="3465513" y="3813175"/>
          <p14:tracePt t="402482" x="3455988" y="3813175"/>
          <p14:tracePt t="403170" x="3438525" y="3813175"/>
          <p14:tracePt t="403178" x="3419475" y="3805238"/>
          <p14:tracePt t="403190" x="3367088" y="3786188"/>
          <p14:tracePt t="403207" x="3276600" y="3768725"/>
          <p14:tracePt t="403223" x="3152775" y="3741738"/>
          <p14:tracePt t="403241" x="3081338" y="3714750"/>
          <p14:tracePt t="403257" x="3017838" y="3687763"/>
          <p14:tracePt t="403274" x="2965450" y="3670300"/>
          <p14:tracePt t="403290" x="2901950" y="3652838"/>
          <p14:tracePt t="403307" x="2830513" y="3643313"/>
          <p14:tracePt t="403324" x="2768600" y="3625850"/>
          <p14:tracePt t="403340" x="2741613" y="3625850"/>
          <p14:tracePt t="403357" x="2724150" y="3625850"/>
          <p14:tracePt t="403374" x="2705100" y="3625850"/>
          <p14:tracePt t="403390" x="2687638" y="3635375"/>
          <p14:tracePt t="403407" x="2679700" y="3643313"/>
          <p14:tracePt t="403424" x="2660650" y="3652838"/>
          <p14:tracePt t="403440" x="2660650" y="3662363"/>
          <p14:tracePt t="403457" x="2652713" y="3670300"/>
          <p14:tracePt t="403490" x="2643188" y="3679825"/>
          <p14:tracePt t="403514" x="2633663" y="3687763"/>
          <p14:tracePt t="403764" x="2625725" y="3697288"/>
          <p14:tracePt t="403780" x="2616200" y="3697288"/>
          <p14:tracePt t="403786" x="2616200" y="3706813"/>
          <p14:tracePt t="403794" x="2608263" y="3706813"/>
          <p14:tracePt t="403896" x="2598738" y="3706813"/>
          <p14:tracePt t="404186" x="2589213" y="3687763"/>
          <p14:tracePt t="404194" x="2571750" y="3679825"/>
          <p14:tracePt t="404207" x="2554288" y="3662363"/>
          <p14:tracePt t="404224" x="2536825" y="3652838"/>
          <p14:tracePt t="404241" x="2527300" y="3652838"/>
          <p14:tracePt t="404257" x="2517775" y="3652838"/>
          <p14:tracePt t="404290" x="2509838" y="3643313"/>
          <p14:tracePt t="404342" x="2500313" y="3643313"/>
          <p14:tracePt t="404396" x="2490788" y="3635375"/>
          <p14:tracePt t="404412" x="2490788" y="3616325"/>
          <p14:tracePt t="404428" x="2482850" y="3598863"/>
          <p14:tracePt t="404436" x="2473325" y="3581400"/>
          <p14:tracePt t="404444" x="2465388" y="3544888"/>
          <p14:tracePt t="404457" x="2446338" y="3473450"/>
          <p14:tracePt t="404474" x="2428875" y="3303588"/>
          <p14:tracePt t="404491" x="2401888" y="3187700"/>
          <p14:tracePt t="404507" x="2384425" y="3063875"/>
          <p14:tracePt t="404524" x="2347913" y="2938463"/>
          <p14:tracePt t="404541" x="2330450" y="2813050"/>
          <p14:tracePt t="404557" x="2330450" y="2732088"/>
          <p14:tracePt t="404574" x="2330450" y="2687638"/>
          <p14:tracePt t="404590" x="2330450" y="2652713"/>
          <p14:tracePt t="404607" x="2330450" y="2625725"/>
          <p14:tracePt t="404624" x="2322513" y="2598738"/>
          <p14:tracePt t="404641" x="2312988" y="2571750"/>
          <p14:tracePt t="404657" x="2312988" y="2544763"/>
          <p14:tracePt t="404674" x="2295525" y="2517775"/>
          <p14:tracePt t="404690" x="2286000" y="2465388"/>
          <p14:tracePt t="404707" x="2268538" y="2420938"/>
          <p14:tracePt t="404724" x="2259013" y="2357438"/>
          <p14:tracePt t="404741" x="2251075" y="2330450"/>
          <p14:tracePt t="404757" x="2251075" y="2322513"/>
          <p14:tracePt t="404774" x="2251075" y="2303463"/>
          <p14:tracePt t="404790" x="2232025" y="2268538"/>
          <p14:tracePt t="404808" x="2224088" y="2251075"/>
          <p14:tracePt t="404824" x="2205038" y="2232025"/>
          <p14:tracePt t="404841" x="2197100" y="2224088"/>
          <p14:tracePt t="404858" x="2179638" y="2214563"/>
          <p14:tracePt t="404858" x="2179638" y="2206625"/>
          <p14:tracePt t="404875" x="2143125" y="2187575"/>
          <p14:tracePt t="404891" x="2116138" y="2179638"/>
          <p14:tracePt t="404907" x="2081213" y="2160588"/>
          <p14:tracePt t="404924" x="2044700" y="2143125"/>
          <p14:tracePt t="404940" x="2027238" y="2135188"/>
          <p14:tracePt t="404957" x="2009775" y="2125663"/>
          <p14:tracePt t="404974" x="1990725" y="2116138"/>
          <p14:tracePt t="404990" x="1965325" y="2116138"/>
          <p14:tracePt t="405007" x="1955800" y="2116138"/>
          <p14:tracePt t="405040" x="1946275" y="2116138"/>
          <p14:tracePt t="405068" x="1938338" y="2108200"/>
          <p14:tracePt t="405084" x="1928813" y="2108200"/>
          <p14:tracePt t="405140" x="1946275" y="2098675"/>
          <p14:tracePt t="405272" x="1955800" y="2089150"/>
          <p14:tracePt t="405281" x="1955800" y="2081213"/>
          <p14:tracePt t="405492" x="1938338" y="2071688"/>
          <p14:tracePt t="405500" x="1911350" y="2063750"/>
          <p14:tracePt t="405508" x="1866900" y="2044700"/>
          <p14:tracePt t="405524" x="1795463" y="2027238"/>
          <p14:tracePt t="405540" x="1697038" y="2009775"/>
          <p14:tracePt t="405557" x="1598613" y="1992313"/>
          <p14:tracePt t="405574" x="1536700" y="1973263"/>
          <p14:tracePt t="405590" x="1465263" y="1965325"/>
          <p14:tracePt t="405607" x="1419225" y="1965325"/>
          <p14:tracePt t="405624" x="1339850" y="1955800"/>
          <p14:tracePt t="405641" x="1276350" y="1946275"/>
          <p14:tracePt t="405657" x="1204913" y="1928813"/>
          <p14:tracePt t="405674" x="1160463" y="1920875"/>
          <p14:tracePt t="405690" x="1116013" y="1920875"/>
          <p14:tracePt t="405707" x="1062038" y="1920875"/>
          <p14:tracePt t="405724" x="1017588" y="1920875"/>
          <p14:tracePt t="405740" x="973138" y="1920875"/>
          <p14:tracePt t="405757" x="901700" y="1911350"/>
          <p14:tracePt t="405774" x="866775" y="1911350"/>
          <p14:tracePt t="405791" x="822325" y="1911350"/>
          <p14:tracePt t="405807" x="776288" y="1911350"/>
          <p14:tracePt t="405824" x="714375" y="1920875"/>
          <p14:tracePt t="405840" x="652463" y="1938338"/>
          <p14:tracePt t="405857" x="598488" y="1955800"/>
          <p14:tracePt t="405874" x="527050" y="1965325"/>
          <p14:tracePt t="405891" x="490538" y="1973263"/>
          <p14:tracePt t="405907" x="482600" y="1973263"/>
          <p14:tracePt t="405941" x="473075" y="1973263"/>
          <p14:tracePt t="405969" x="473075" y="1982788"/>
          <p14:tracePt t="405985" x="455613" y="2000250"/>
          <p14:tracePt t="405993" x="446088" y="2000250"/>
          <p14:tracePt t="406007" x="428625" y="2027238"/>
          <p14:tracePt t="406024" x="401638" y="2081213"/>
          <p14:tracePt t="406040" x="393700" y="2108200"/>
          <p14:tracePt t="406057" x="384175" y="2125663"/>
          <p14:tracePt t="406075" x="384175" y="2143125"/>
          <p14:tracePt t="406090" x="384175" y="2152650"/>
          <p14:tracePt t="406107" x="384175" y="2179638"/>
          <p14:tracePt t="406124" x="393700" y="2206625"/>
          <p14:tracePt t="406141" x="411163" y="2224088"/>
          <p14:tracePt t="406157" x="419100" y="2241550"/>
          <p14:tracePt t="406174" x="428625" y="2268538"/>
          <p14:tracePt t="406190" x="438150" y="2286000"/>
          <p14:tracePt t="406207" x="465138" y="2312988"/>
          <p14:tracePt t="406224" x="482600" y="2322513"/>
          <p14:tracePt t="406240" x="536575" y="2349500"/>
          <p14:tracePt t="406257" x="581025" y="2366963"/>
          <p14:tracePt t="406274" x="625475" y="2374900"/>
          <p14:tracePt t="406291" x="679450" y="2374900"/>
          <p14:tracePt t="406307" x="731838" y="2374900"/>
          <p14:tracePt t="406324" x="785813" y="2374900"/>
          <p14:tracePt t="406341" x="857250" y="2384425"/>
          <p14:tracePt t="406357" x="938213" y="2393950"/>
          <p14:tracePt t="406357" x="965200" y="2401888"/>
          <p14:tracePt t="406376" x="1027113" y="2401888"/>
          <p14:tracePt t="406391" x="1081088" y="2401888"/>
          <p14:tracePt t="406407" x="1125538" y="2401888"/>
          <p14:tracePt t="406424" x="1152525" y="2401888"/>
          <p14:tracePt t="406440" x="1169988" y="2401888"/>
          <p14:tracePt t="406457" x="1214438" y="2401888"/>
          <p14:tracePt t="406474" x="1258888" y="2384425"/>
          <p14:tracePt t="406491" x="1276350" y="2374900"/>
          <p14:tracePt t="406507" x="1285875" y="2366963"/>
          <p14:tracePt t="406524" x="1295400" y="2357438"/>
          <p14:tracePt t="406571" x="1303338" y="2357438"/>
          <p14:tracePt t="406579" x="1303338" y="2349500"/>
          <p14:tracePt t="406591" x="1322388" y="2339975"/>
          <p14:tracePt t="406608" x="1322388" y="2330450"/>
          <p14:tracePt t="406624" x="1322388" y="2312988"/>
          <p14:tracePt t="406641" x="1322388" y="2303463"/>
          <p14:tracePt t="406657" x="1312863" y="2295525"/>
          <p14:tracePt t="406691" x="1295400" y="2295525"/>
          <p14:tracePt t="406707" x="1276350" y="2295525"/>
          <p14:tracePt t="406724" x="1258888" y="2286000"/>
          <p14:tracePt t="406741" x="1241425" y="2286000"/>
          <p14:tracePt t="406758" x="1231900" y="2286000"/>
          <p14:tracePt t="406791" x="1223963" y="2295525"/>
          <p14:tracePt t="406891" x="1223963" y="2322513"/>
          <p14:tracePt t="406899" x="1223963" y="2357438"/>
          <p14:tracePt t="406908" x="1214438" y="2420938"/>
          <p14:tracePt t="406924" x="1196975" y="2563813"/>
          <p14:tracePt t="406941" x="1179513" y="2759075"/>
          <p14:tracePt t="406958" x="1160463" y="3000375"/>
          <p14:tracePt t="406974" x="1125538" y="3241675"/>
          <p14:tracePt t="406991" x="1062038" y="3527425"/>
          <p14:tracePt t="407007" x="1000125" y="3768725"/>
          <p14:tracePt t="407024" x="955675" y="4010025"/>
          <p14:tracePt t="407041" x="928688" y="4135438"/>
          <p14:tracePt t="407057" x="901700" y="4251325"/>
          <p14:tracePt t="407074" x="874713" y="4340225"/>
          <p14:tracePt t="407091" x="847725" y="4411663"/>
          <p14:tracePt t="407107" x="812800" y="4483100"/>
          <p14:tracePt t="407124" x="785813" y="4554538"/>
          <p14:tracePt t="407142" x="758825" y="4608513"/>
          <p14:tracePt t="407157" x="741363" y="4652963"/>
          <p14:tracePt t="407174" x="723900" y="4714875"/>
          <p14:tracePt t="407191" x="704850" y="4778375"/>
          <p14:tracePt t="407208" x="669925" y="4884738"/>
          <p14:tracePt t="407224" x="598488" y="5010150"/>
          <p14:tracePt t="407241" x="536575" y="5170488"/>
          <p14:tracePt t="407258" x="455613" y="5349875"/>
          <p14:tracePt t="407274" x="357188" y="5554663"/>
          <p14:tracePt t="407292" x="339725" y="5643563"/>
          <p14:tracePt t="407307" x="339725" y="5697538"/>
          <p14:tracePt t="407324" x="339725" y="5734050"/>
          <p14:tracePt t="407341" x="357188" y="5751513"/>
          <p14:tracePt t="407358" x="357188" y="5761038"/>
          <p14:tracePt t="407375" x="366713" y="5761038"/>
          <p14:tracePt t="407485" x="374650" y="5761038"/>
          <p14:tracePt t="407501" x="384175" y="5761038"/>
          <p14:tracePt t="407509" x="393700" y="5761038"/>
          <p14:tracePt t="407533" x="401638" y="5761038"/>
          <p14:tracePt t="407542" x="401638" y="5751513"/>
          <p14:tracePt t="407557" x="419100" y="5741988"/>
          <p14:tracePt t="407574" x="428625" y="5741988"/>
          <p14:tracePt t="407591" x="446088" y="5741988"/>
          <p14:tracePt t="407607" x="446088" y="5734050"/>
          <p14:tracePt t="407624" x="465138" y="5724525"/>
          <p14:tracePt t="407641" x="490538" y="5689600"/>
          <p14:tracePt t="407657" x="536575" y="5626100"/>
          <p14:tracePt t="407674" x="615950" y="5519738"/>
          <p14:tracePt t="407691" x="714375" y="5330825"/>
          <p14:tracePt t="407707" x="795338" y="5108575"/>
          <p14:tracePt t="407724" x="847725" y="4894263"/>
          <p14:tracePt t="407741" x="866775" y="4733925"/>
          <p14:tracePt t="407758" x="884238" y="4591050"/>
          <p14:tracePt t="407774" x="893763" y="4305300"/>
          <p14:tracePt t="407791" x="893763" y="4071938"/>
          <p14:tracePt t="407808" x="893763" y="3805238"/>
          <p14:tracePt t="407824" x="893763" y="3589338"/>
          <p14:tracePt t="407841" x="893763" y="3429000"/>
          <p14:tracePt t="407858" x="901700" y="3303588"/>
          <p14:tracePt t="407875" x="911225" y="3232150"/>
          <p14:tracePt t="407891" x="919163" y="3108325"/>
          <p14:tracePt t="407908" x="919163" y="3009900"/>
          <p14:tracePt t="407925" x="911225" y="2911475"/>
          <p14:tracePt t="407941" x="893763" y="2822575"/>
          <p14:tracePt t="407957" x="874713" y="2778125"/>
          <p14:tracePt t="407974" x="857250" y="2751138"/>
          <p14:tracePt t="407991" x="847725" y="2732088"/>
          <p14:tracePt t="408007" x="830263" y="2706688"/>
          <p14:tracePt t="408024" x="803275" y="2652713"/>
          <p14:tracePt t="408041" x="795338" y="2616200"/>
          <p14:tracePt t="408058" x="776288" y="2608263"/>
          <p14:tracePt t="408074" x="776288" y="2598738"/>
          <p14:tracePt t="408108" x="768350" y="2589213"/>
          <p14:tracePt t="408143" x="758825" y="2571750"/>
          <p14:tracePt t="408151" x="750888" y="2571750"/>
          <p14:tracePt t="408159" x="741363" y="2544763"/>
          <p14:tracePt t="408174" x="731838" y="2536825"/>
          <p14:tracePt t="408191" x="714375" y="2517775"/>
          <p14:tracePt t="408207" x="704850" y="2509838"/>
          <p14:tracePt t="408224" x="687388" y="2500313"/>
          <p14:tracePt t="408241" x="687388" y="2482850"/>
          <p14:tracePt t="408257" x="679450" y="2473325"/>
          <p14:tracePt t="408274" x="660400" y="2455863"/>
          <p14:tracePt t="408291" x="660400" y="2446338"/>
          <p14:tracePt t="408308" x="652463" y="2428875"/>
          <p14:tracePt t="408341" x="652463" y="2420938"/>
          <p14:tracePt t="408358" x="652463" y="2411413"/>
          <p14:tracePt t="408374" x="652463" y="2401888"/>
          <p14:tracePt t="408471" x="652463" y="2393950"/>
          <p14:tracePt t="408533" x="660400" y="2393950"/>
          <p14:tracePt t="408595" x="669925" y="2393950"/>
          <p14:tracePt t="408603" x="687388" y="2393950"/>
          <p14:tracePt t="408611" x="723900" y="2393950"/>
          <p14:tracePt t="408624" x="803275" y="2393950"/>
          <p14:tracePt t="408641" x="866775" y="2384425"/>
          <p14:tracePt t="408658" x="928688" y="2384425"/>
          <p14:tracePt t="408675" x="1009650" y="2384425"/>
          <p14:tracePt t="408691" x="1071563" y="2384425"/>
          <p14:tracePt t="408708" x="1116013" y="2393950"/>
          <p14:tracePt t="408724" x="1133475" y="2393950"/>
          <p14:tracePt t="408758" x="1143000" y="2393950"/>
          <p14:tracePt t="408774" x="1160463" y="2393950"/>
          <p14:tracePt t="408987" x="1187450" y="2393950"/>
          <p14:tracePt t="408995" x="1196975" y="2393950"/>
          <p14:tracePt t="409008" x="1223963" y="2393950"/>
          <p14:tracePt t="409024" x="1250950" y="2393950"/>
          <p14:tracePt t="409042" x="1258888" y="2393950"/>
          <p14:tracePt t="409057" x="1276350" y="2393950"/>
          <p14:tracePt t="409074" x="1295400" y="2401888"/>
          <p14:tracePt t="409091" x="1303338" y="2401888"/>
          <p14:tracePt t="409108" x="1322388" y="2401888"/>
          <p14:tracePt t="409124" x="1330325" y="2401888"/>
          <p14:tracePt t="409141" x="1339850" y="2401888"/>
          <p14:tracePt t="409158" x="1347788" y="2401888"/>
          <p14:tracePt t="409174" x="1366838" y="2401888"/>
          <p14:tracePt t="409191" x="1374775" y="2401888"/>
          <p14:tracePt t="409208" x="1384300" y="2401888"/>
          <p14:tracePt t="409241" x="1401763" y="2401888"/>
          <p14:tracePt t="409257" x="1411288" y="2401888"/>
          <p14:tracePt t="409275" x="1428750" y="2401888"/>
          <p14:tracePt t="409291" x="1446213" y="2401888"/>
          <p14:tracePt t="409324" x="1455738" y="2401888"/>
          <p14:tracePt t="409341" x="1465263" y="2401888"/>
          <p14:tracePt t="409357" x="1473200" y="2401888"/>
          <p14:tracePt t="409374" x="1482725" y="2401888"/>
          <p14:tracePt t="409391" x="1500188" y="2401888"/>
          <p14:tracePt t="409408" x="1517650" y="2401888"/>
          <p14:tracePt t="409424" x="1527175" y="2401888"/>
          <p14:tracePt t="409442" x="1544638" y="2401888"/>
          <p14:tracePt t="409474" x="1562100" y="2393950"/>
          <p14:tracePt t="409491" x="1571625" y="2393950"/>
          <p14:tracePt t="409507" x="1581150" y="2393950"/>
          <p14:tracePt t="409524" x="1589088" y="2393950"/>
          <p14:tracePt t="409541" x="1608138" y="2393950"/>
          <p14:tracePt t="409558" x="1616075" y="2393950"/>
          <p14:tracePt t="409574" x="1633538" y="2393950"/>
          <p14:tracePt t="409591" x="1643063" y="2393950"/>
          <p14:tracePt t="409608" x="1652588" y="2384425"/>
          <p14:tracePt t="409624" x="1670050" y="2384425"/>
          <p14:tracePt t="409641" x="1687513" y="2374900"/>
          <p14:tracePt t="409658" x="1714500" y="2366963"/>
          <p14:tracePt t="409674" x="1758950" y="2366963"/>
          <p14:tracePt t="409691" x="1812925" y="2357438"/>
          <p14:tracePt t="409708" x="1839913" y="2357438"/>
          <p14:tracePt t="409724" x="1866900" y="2357438"/>
          <p14:tracePt t="409741" x="1928813" y="2349500"/>
          <p14:tracePt t="409758" x="1973263" y="2349500"/>
          <p14:tracePt t="409775" x="1990725" y="2349500"/>
          <p14:tracePt t="409791" x="2000250" y="2349500"/>
          <p14:tracePt t="409807" x="2009775" y="2339975"/>
          <p14:tracePt t="409824" x="2017713" y="2339975"/>
          <p14:tracePt t="409841" x="2036763" y="2339975"/>
          <p14:tracePt t="409875" x="2054225" y="2339975"/>
          <p14:tracePt t="409891" x="2062163" y="2339975"/>
          <p14:tracePt t="409908" x="2071688" y="2339975"/>
          <p14:tracePt t="409924" x="2089150" y="2339975"/>
          <p14:tracePt t="409958" x="2098675" y="2339975"/>
          <p14:tracePt t="409987" x="2108200" y="2339975"/>
          <p14:tracePt t="410003" x="2125663" y="2339975"/>
          <p14:tracePt t="410011" x="2143125" y="2339975"/>
          <p14:tracePt t="410027" x="2152650" y="2339975"/>
          <p14:tracePt t="410041" x="2160588" y="2339975"/>
          <p14:tracePt t="410058" x="2170113" y="2339975"/>
          <p14:tracePt t="410074" x="2187575" y="2339975"/>
          <p14:tracePt t="410091" x="2232025" y="2322513"/>
          <p14:tracePt t="410108" x="2286000" y="2303463"/>
          <p14:tracePt t="410124" x="2330450" y="2286000"/>
          <p14:tracePt t="410141" x="2374900" y="2278063"/>
          <p14:tracePt t="410158" x="2393950" y="2268538"/>
          <p14:tracePt t="410174" x="2401888" y="22685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141603" y="2861650"/>
            <a:ext cx="5202557" cy="3130035"/>
            <a:chOff x="141603" y="2861650"/>
            <a:chExt cx="5943504" cy="3130035"/>
          </a:xfrm>
        </p:grpSpPr>
        <p:grpSp>
          <p:nvGrpSpPr>
            <p:cNvPr id="86" name="Group 85"/>
            <p:cNvGrpSpPr/>
            <p:nvPr/>
          </p:nvGrpSpPr>
          <p:grpSpPr>
            <a:xfrm>
              <a:off x="141603" y="2867485"/>
              <a:ext cx="5943504" cy="3124200"/>
              <a:chOff x="454024" y="2844625"/>
              <a:chExt cx="5581583" cy="312420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454024" y="2844625"/>
                <a:ext cx="5581583" cy="3124200"/>
                <a:chOff x="454024" y="2844625"/>
                <a:chExt cx="5581583" cy="3124200"/>
              </a:xfrm>
            </p:grpSpPr>
            <p:sp>
              <p:nvSpPr>
                <p:cNvPr id="99" name="Rectangle 98"/>
                <p:cNvSpPr/>
                <p:nvPr/>
              </p:nvSpPr>
              <p:spPr bwMode="auto">
                <a:xfrm>
                  <a:off x="454024" y="2844625"/>
                  <a:ext cx="5581583" cy="31242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 bwMode="auto">
                <a:xfrm>
                  <a:off x="1013460" y="5901435"/>
                  <a:ext cx="281940" cy="67390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98" name="Rectangle 97"/>
              <p:cNvSpPr/>
              <p:nvPr/>
            </p:nvSpPr>
            <p:spPr bwMode="auto">
              <a:xfrm>
                <a:off x="4697578" y="5897793"/>
                <a:ext cx="281940" cy="6739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 bwMode="auto">
            <a:xfrm>
              <a:off x="2017642" y="2861650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2948623" y="2861650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4978320" y="2867484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4013903" y="2861651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24162"/>
              </p:ext>
            </p:extLst>
          </p:nvPr>
        </p:nvGraphicFramePr>
        <p:xfrm>
          <a:off x="4417425" y="3487681"/>
          <a:ext cx="802608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2299"/>
                <a:gridCol w="570309"/>
              </a:tblGrid>
              <a:tr h="284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 smtClean="0">
                          <a:solidFill>
                            <a:schemeClr val="lt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Addr</a:t>
                      </a:r>
                      <a:endParaRPr lang="ru-RU" sz="1300" b="0" kern="1200" dirty="0" smtClean="0">
                        <a:solidFill>
                          <a:schemeClr val="lt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09" name="TextBox 108"/>
          <p:cNvSpPr txBox="1"/>
          <p:nvPr/>
        </p:nvSpPr>
        <p:spPr>
          <a:xfrm>
            <a:off x="4485685" y="3182757"/>
            <a:ext cx="59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Store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41603" y="2867485"/>
            <a:ext cx="4818936" cy="3124200"/>
            <a:chOff x="454024" y="2844625"/>
            <a:chExt cx="4525494" cy="3124200"/>
          </a:xfrm>
        </p:grpSpPr>
        <p:grpSp>
          <p:nvGrpSpPr>
            <p:cNvPr id="33" name="Group 32"/>
            <p:cNvGrpSpPr/>
            <p:nvPr/>
          </p:nvGrpSpPr>
          <p:grpSpPr>
            <a:xfrm>
              <a:off x="454024" y="2844625"/>
              <a:ext cx="3974559" cy="3124200"/>
              <a:chOff x="454024" y="2844625"/>
              <a:chExt cx="3974559" cy="312420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54024" y="2844625"/>
                <a:ext cx="3974559" cy="3124200"/>
                <a:chOff x="929639" y="2590800"/>
                <a:chExt cx="3412053" cy="3124200"/>
              </a:xfrm>
            </p:grpSpPr>
            <p:sp>
              <p:nvSpPr>
                <p:cNvPr id="14" name="Rectangle 13"/>
                <p:cNvSpPr/>
                <p:nvPr/>
              </p:nvSpPr>
              <p:spPr bwMode="auto">
                <a:xfrm>
                  <a:off x="929639" y="2590800"/>
                  <a:ext cx="3412053" cy="31242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929640" y="2590800"/>
                  <a:ext cx="539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Neo Sans Intel Medium" panose="020B0604020202020204" pitchFamily="34" charset="0"/>
                    </a:rPr>
                    <a:t>ROB</a:t>
                  </a:r>
                  <a:endParaRPr lang="ru-RU" dirty="0" smtClean="0">
                    <a:latin typeface="Neo Sans Intel" panose="020B0504020202020204" pitchFamily="34" charset="0"/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 bwMode="auto">
              <a:xfrm>
                <a:off x="1013460" y="5901435"/>
                <a:ext cx="281940" cy="6739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4697578" y="5897793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2017642" y="2861650"/>
            <a:ext cx="281940" cy="67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Stage</a:t>
            </a:r>
            <a:endParaRPr lang="ru-RU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416247" y="958331"/>
            <a:ext cx="3514394" cy="5101172"/>
          </a:xfrm>
        </p:spPr>
        <p:txBody>
          <a:bodyPr/>
          <a:lstStyle/>
          <a:p>
            <a:r>
              <a:rPr lang="en-US" sz="2800" dirty="0" smtClean="0"/>
              <a:t>Actions:</a:t>
            </a:r>
          </a:p>
          <a:p>
            <a:pPr marL="346075" indent="-346075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Check if there is an instructions with both Src1 and Src2 Data valid</a:t>
            </a:r>
          </a:p>
          <a:p>
            <a:pPr marL="692150" lvl="1" indent="-3460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If it is and there is not resource conflict then send the instruction for execution</a:t>
            </a:r>
          </a:p>
          <a:p>
            <a:pPr marL="692150" lvl="1" indent="-34607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If it is not then send nothing for execution</a:t>
            </a:r>
          </a:p>
          <a:p>
            <a:pPr marL="346075" indent="-346075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For loads check the previous stores for </a:t>
            </a:r>
            <a:r>
              <a:rPr lang="en-US" sz="1800" dirty="0" smtClean="0">
                <a:solidFill>
                  <a:schemeClr val="accent1"/>
                </a:solidFill>
              </a:rPr>
              <a:t>aliasing</a:t>
            </a:r>
          </a:p>
          <a:p>
            <a:pPr lvl="2" indent="-346075">
              <a:spcBef>
                <a:spcPts val="600"/>
              </a:spcBef>
              <a:buClrTx/>
            </a:pPr>
            <a:r>
              <a:rPr lang="en-US" sz="1600" dirty="0" smtClean="0"/>
              <a:t>If </a:t>
            </a:r>
            <a:r>
              <a:rPr lang="en-US" sz="1600" dirty="0"/>
              <a:t>there is an older store with </a:t>
            </a:r>
            <a:r>
              <a:rPr lang="en-US" sz="1600" b="1" i="1" dirty="0"/>
              <a:t>not ready </a:t>
            </a:r>
            <a:r>
              <a:rPr lang="en-US" sz="1600" dirty="0"/>
              <a:t>address </a:t>
            </a:r>
            <a:r>
              <a:rPr lang="en-US" sz="1600" dirty="0" smtClean="0"/>
              <a:t>then </a:t>
            </a:r>
            <a:r>
              <a:rPr lang="en-US" sz="1600" dirty="0"/>
              <a:t>stall the </a:t>
            </a:r>
            <a:r>
              <a:rPr lang="en-US" sz="1600" dirty="0" smtClean="0"/>
              <a:t>load</a:t>
            </a:r>
          </a:p>
          <a:p>
            <a:pPr lvl="2" indent="-346075">
              <a:spcBef>
                <a:spcPts val="600"/>
              </a:spcBef>
              <a:buClrTx/>
            </a:pPr>
            <a:r>
              <a:rPr lang="en-US" sz="1600" dirty="0" smtClean="0"/>
              <a:t>If there is an older store with </a:t>
            </a:r>
            <a:r>
              <a:rPr lang="en-US" sz="1600" b="1" i="1" dirty="0" smtClean="0"/>
              <a:t>the same </a:t>
            </a:r>
            <a:r>
              <a:rPr lang="en-US" sz="1600" dirty="0" smtClean="0"/>
              <a:t>address, but not ready data then stall the load</a:t>
            </a:r>
            <a:endParaRPr lang="en-US" sz="1600" dirty="0"/>
          </a:p>
          <a:p>
            <a:pPr marL="346075" indent="-346075">
              <a:buFont typeface="Courier New" panose="02070309020205020404" pitchFamily="49" charset="0"/>
              <a:buChar char="o"/>
            </a:pPr>
            <a:endParaRPr lang="en-US" sz="1800" dirty="0" smtClean="0"/>
          </a:p>
          <a:p>
            <a:pPr marL="692150" lvl="1" indent="-346075"/>
            <a:endParaRPr lang="en-US" sz="18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ru-R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300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7650" y="3179904"/>
            <a:ext cx="1052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Destination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61174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37791" y="3179904"/>
            <a:ext cx="857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Source 1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95286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22290" y="3179904"/>
            <a:ext cx="857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Source 2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259080" y="2056826"/>
          <a:ext cx="24028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7" name="Oval 56"/>
          <p:cNvSpPr/>
          <p:nvPr/>
        </p:nvSpPr>
        <p:spPr bwMode="auto">
          <a:xfrm>
            <a:off x="2137369" y="2396217"/>
            <a:ext cx="45719" cy="45719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02" name="Straight Arrow Connector 101"/>
          <p:cNvCxnSpPr>
            <a:stCxn id="57" idx="4"/>
            <a:endCxn id="58" idx="0"/>
          </p:cNvCxnSpPr>
          <p:nvPr/>
        </p:nvCxnSpPr>
        <p:spPr bwMode="auto">
          <a:xfrm flipH="1">
            <a:off x="2158612" y="2441936"/>
            <a:ext cx="1617" cy="41971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86749" y="5678420"/>
            <a:ext cx="603267" cy="184666"/>
            <a:chOff x="286749" y="5678420"/>
            <a:chExt cx="603267" cy="184666"/>
          </a:xfrm>
        </p:grpSpPr>
        <p:sp>
          <p:nvSpPr>
            <p:cNvPr id="6" name="TextBox 5"/>
            <p:cNvSpPr txBox="1"/>
            <p:nvPr/>
          </p:nvSpPr>
          <p:spPr>
            <a:xfrm>
              <a:off x="286749" y="5678420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29556" y="5678420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29556" y="5678420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28483" y="5678420"/>
            <a:ext cx="2585754" cy="184666"/>
            <a:chOff x="1628483" y="5678420"/>
            <a:chExt cx="2585754" cy="184666"/>
          </a:xfrm>
        </p:grpSpPr>
        <p:sp>
          <p:nvSpPr>
            <p:cNvPr id="61" name="TextBox 60"/>
            <p:cNvSpPr txBox="1"/>
            <p:nvPr/>
          </p:nvSpPr>
          <p:spPr>
            <a:xfrm>
              <a:off x="2343367" y="5678420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0x44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664801" y="5678420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0x12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628483" y="5678420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895674" y="5678420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230563" y="5678420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R2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970217" y="5678420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86749" y="5414171"/>
            <a:ext cx="3927488" cy="184666"/>
            <a:chOff x="286749" y="5414171"/>
            <a:chExt cx="3927488" cy="184666"/>
          </a:xfrm>
        </p:grpSpPr>
        <p:sp>
          <p:nvSpPr>
            <p:cNvPr id="70" name="TextBox 69"/>
            <p:cNvSpPr txBox="1"/>
            <p:nvPr/>
          </p:nvSpPr>
          <p:spPr>
            <a:xfrm>
              <a:off x="286749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9556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64801" y="5414171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0x41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28483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95674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230563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R4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70217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40070" y="5159109"/>
            <a:ext cx="2585754" cy="184666"/>
            <a:chOff x="1640070" y="5159109"/>
            <a:chExt cx="2585754" cy="184666"/>
          </a:xfrm>
        </p:grpSpPr>
        <p:sp>
          <p:nvSpPr>
            <p:cNvPr id="89" name="TextBox 88"/>
            <p:cNvSpPr txBox="1"/>
            <p:nvPr/>
          </p:nvSpPr>
          <p:spPr>
            <a:xfrm>
              <a:off x="3676388" y="5159109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0x9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40070" y="5159109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07261" y="5159109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R6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242150" y="5159109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R7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981804" y="5159109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343367" y="5159109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0x2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6749" y="5159109"/>
            <a:ext cx="603267" cy="184666"/>
            <a:chOff x="286749" y="5159109"/>
            <a:chExt cx="603267" cy="184666"/>
          </a:xfrm>
        </p:grpSpPr>
        <p:sp>
          <p:nvSpPr>
            <p:cNvPr id="100" name="TextBox 99"/>
            <p:cNvSpPr txBox="1"/>
            <p:nvPr/>
          </p:nvSpPr>
          <p:spPr>
            <a:xfrm>
              <a:off x="286749" y="5159109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29556" y="5159109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6749" y="4881945"/>
            <a:ext cx="3315861" cy="184666"/>
            <a:chOff x="286749" y="4881945"/>
            <a:chExt cx="3315861" cy="184666"/>
          </a:xfrm>
        </p:grpSpPr>
        <p:sp>
          <p:nvSpPr>
            <p:cNvPr id="106" name="TextBox 105"/>
            <p:cNvSpPr txBox="1"/>
            <p:nvPr/>
          </p:nvSpPr>
          <p:spPr>
            <a:xfrm>
              <a:off x="1640070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907261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242150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981804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86749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9556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R6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939487"/>
              </p:ext>
            </p:extLst>
          </p:nvPr>
        </p:nvGraphicFramePr>
        <p:xfrm>
          <a:off x="259080" y="2056826"/>
          <a:ext cx="34442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  <a:gridCol w="833120"/>
                <a:gridCol w="2082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Issue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…</a:t>
                      </a:r>
                      <a:endParaRPr lang="ru-RU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4" name="Rounded Rectangular Callout 73"/>
          <p:cNvSpPr/>
          <p:nvPr/>
        </p:nvSpPr>
        <p:spPr bwMode="auto">
          <a:xfrm>
            <a:off x="1704077" y="1056684"/>
            <a:ext cx="1951432" cy="576641"/>
          </a:xfrm>
          <a:prstGeom prst="wedgeRoundRectCallout">
            <a:avLst>
              <a:gd name="adj1" fmla="val 48759"/>
              <a:gd name="adj2" fmla="val 130329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Stall if the instruction is not ready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63741" y="2396216"/>
            <a:ext cx="45719" cy="465434"/>
            <a:chOff x="3063741" y="2396216"/>
            <a:chExt cx="45719" cy="465434"/>
          </a:xfrm>
        </p:grpSpPr>
        <p:sp>
          <p:nvSpPr>
            <p:cNvPr id="80" name="Oval 79"/>
            <p:cNvSpPr/>
            <p:nvPr/>
          </p:nvSpPr>
          <p:spPr bwMode="auto">
            <a:xfrm>
              <a:off x="3063741" y="239621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81" name="Straight Arrow Connector 80"/>
            <p:cNvCxnSpPr>
              <a:endCxn id="80" idx="4"/>
            </p:cNvCxnSpPr>
            <p:nvPr/>
          </p:nvCxnSpPr>
          <p:spPr bwMode="auto">
            <a:xfrm flipH="1" flipV="1">
              <a:off x="3086601" y="2441935"/>
              <a:ext cx="2992" cy="41971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7581065"/>
      </p:ext>
    </p:extLst>
  </p:cSld>
  <p:clrMapOvr>
    <a:masterClrMapping/>
  </p:clrMapOvr>
  <p:transition advTm="3426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9" grpId="0"/>
      <p:bldP spid="74" grpId="0" animBg="1"/>
    </p:bldLst>
  </p:timing>
  <p:extLst>
    <p:ext uri="{3A86A75C-4F4B-4683-9AE1-C65F6400EC91}">
      <p14:laserTraceLst xmlns:p14="http://schemas.microsoft.com/office/powerpoint/2010/main">
        <p14:tracePtLst>
          <p14:tracePt t="3524" x="2419350" y="2268538"/>
          <p14:tracePt t="3727" x="2517775" y="2312988"/>
          <p14:tracePt t="3735" x="2589213" y="2357438"/>
          <p14:tracePt t="3751" x="2581275" y="2473325"/>
          <p14:tracePt t="3767" x="2571750" y="2697163"/>
          <p14:tracePt t="3783" x="2536825" y="3027363"/>
          <p14:tracePt t="3800" x="2384425" y="3384550"/>
          <p14:tracePt t="3816" x="2187575" y="3857625"/>
          <p14:tracePt t="3835" x="1830388" y="4608513"/>
          <p14:tracePt t="3851" x="1482725" y="5180013"/>
          <p14:tracePt t="3867" x="1071563" y="5662613"/>
          <p14:tracePt t="3883" x="822325" y="6054725"/>
          <p14:tracePt t="3900" x="714375" y="6313488"/>
          <p14:tracePt t="3916" x="642938" y="6483350"/>
          <p14:tracePt t="4142" x="1000125" y="6234113"/>
          <p14:tracePt t="4150" x="1125538" y="6037263"/>
          <p14:tracePt t="4167" x="1179513" y="5884863"/>
          <p14:tracePt t="4183" x="1196975" y="5768975"/>
          <p14:tracePt t="4200" x="1223963" y="5643563"/>
          <p14:tracePt t="4216" x="1223963" y="5510213"/>
          <p14:tracePt t="4233" x="1223963" y="5357813"/>
          <p14:tracePt t="4250" x="1204913" y="5233988"/>
          <p14:tracePt t="4266" x="1196975" y="5162550"/>
          <p14:tracePt t="4283" x="1179513" y="5091113"/>
          <p14:tracePt t="4300" x="1169988" y="5045075"/>
          <p14:tracePt t="4316" x="1169988" y="4983163"/>
          <p14:tracePt t="4333" x="1160463" y="4929188"/>
          <p14:tracePt t="4333" x="1152525" y="4894263"/>
          <p14:tracePt t="4351" x="1143000" y="4786313"/>
          <p14:tracePt t="4367" x="1116013" y="4662488"/>
          <p14:tracePt t="4384" x="1071563" y="4527550"/>
          <p14:tracePt t="4400" x="1027113" y="4448175"/>
          <p14:tracePt t="4417" x="990600" y="4376738"/>
          <p14:tracePt t="4433" x="973138" y="4349750"/>
          <p14:tracePt t="4450" x="965200" y="4340225"/>
          <p14:tracePt t="4483" x="955675" y="4384675"/>
          <p14:tracePt t="4525" x="928688" y="4465638"/>
          <p14:tracePt t="4531" x="911225" y="4537075"/>
          <p14:tracePt t="4539" x="893763" y="4616450"/>
          <p14:tracePt t="4550" x="866775" y="4741863"/>
          <p14:tracePt t="4567" x="847725" y="4857750"/>
          <p14:tracePt t="4583" x="830263" y="4956175"/>
          <p14:tracePt t="4600" x="803275" y="5054600"/>
          <p14:tracePt t="4617" x="776288" y="5170488"/>
          <p14:tracePt t="4634" x="758825" y="5305425"/>
          <p14:tracePt t="4650" x="741363" y="5448300"/>
          <p14:tracePt t="4667" x="696913" y="5591175"/>
          <p14:tracePt t="4683" x="669925" y="5715000"/>
          <p14:tracePt t="4700" x="669925" y="5761038"/>
          <p14:tracePt t="4717" x="687388" y="5805488"/>
          <p14:tracePt t="4733" x="723900" y="5849938"/>
          <p14:tracePt t="4750" x="758825" y="5938838"/>
          <p14:tracePt t="4767" x="776288" y="5983288"/>
          <p14:tracePt t="4783" x="803275" y="6027738"/>
          <p14:tracePt t="4800" x="857250" y="6081713"/>
          <p14:tracePt t="4817" x="919163" y="6126163"/>
          <p14:tracePt t="4834" x="1017588" y="6153150"/>
          <p14:tracePt t="4850" x="1268413" y="6189663"/>
          <p14:tracePt t="4867" x="1401763" y="6207125"/>
          <p14:tracePt t="4883" x="1500188" y="6224588"/>
          <p14:tracePt t="4900" x="1652588" y="6234113"/>
          <p14:tracePt t="4916" x="1928813" y="6234113"/>
          <p14:tracePt t="4933" x="2276475" y="6224588"/>
          <p14:tracePt t="4950" x="2679700" y="6162675"/>
          <p14:tracePt t="4966" x="3027363" y="6108700"/>
          <p14:tracePt t="4983" x="3224213" y="6072188"/>
          <p14:tracePt t="5000" x="3384550" y="6064250"/>
          <p14:tracePt t="5017" x="3571875" y="6037263"/>
          <p14:tracePt t="5033" x="3697288" y="6010275"/>
          <p14:tracePt t="5050" x="3857625" y="5992813"/>
          <p14:tracePt t="5067" x="4027488" y="5965825"/>
          <p14:tracePt t="5083" x="4179888" y="5948363"/>
          <p14:tracePt t="5100" x="4384675" y="5911850"/>
          <p14:tracePt t="5117" x="4465638" y="5894388"/>
          <p14:tracePt t="5133" x="4537075" y="5867400"/>
          <p14:tracePt t="5150" x="4589463" y="5840413"/>
          <p14:tracePt t="5167" x="4598988" y="5822950"/>
          <p14:tracePt t="5183" x="4633913" y="5786438"/>
          <p14:tracePt t="5200" x="4660900" y="5751513"/>
          <p14:tracePt t="5217" x="4679950" y="5707063"/>
          <p14:tracePt t="5233" x="4705350" y="5662613"/>
          <p14:tracePt t="5250" x="4732338" y="5519738"/>
          <p14:tracePt t="5267" x="4741863" y="5394325"/>
          <p14:tracePt t="5283" x="4741863" y="5268913"/>
          <p14:tracePt t="5300" x="4741863" y="5116513"/>
          <p14:tracePt t="5317" x="4724400" y="4921250"/>
          <p14:tracePt t="5334" x="4687888" y="4724400"/>
          <p14:tracePt t="5350" x="4616450" y="4537075"/>
          <p14:tracePt t="5367" x="4527550" y="4367213"/>
          <p14:tracePt t="5383" x="4483100" y="4295775"/>
          <p14:tracePt t="5400" x="4419600" y="4206875"/>
          <p14:tracePt t="5417" x="4367213" y="4135438"/>
          <p14:tracePt t="5434" x="4313238" y="4090988"/>
          <p14:tracePt t="5450" x="4286250" y="4027488"/>
          <p14:tracePt t="5467" x="4259263" y="3973513"/>
          <p14:tracePt t="5484" x="4224338" y="3911600"/>
          <p14:tracePt t="5500" x="4179888" y="3857625"/>
          <p14:tracePt t="5517" x="4108450" y="3786188"/>
          <p14:tracePt t="5533" x="4062413" y="3733800"/>
          <p14:tracePt t="5550" x="4000500" y="3687763"/>
          <p14:tracePt t="5567" x="3946525" y="3643313"/>
          <p14:tracePt t="5583" x="3884613" y="3625850"/>
          <p14:tracePt t="5600" x="3848100" y="3608388"/>
          <p14:tracePt t="5617" x="3830638" y="3598863"/>
          <p14:tracePt t="5633" x="3822700" y="3589338"/>
          <p14:tracePt t="5650" x="3813175" y="3589338"/>
          <p14:tracePt t="5667" x="3813175" y="3581400"/>
          <p14:tracePt t="5683" x="3813175" y="3554413"/>
          <p14:tracePt t="8200" x="3822700" y="3544888"/>
          <p14:tracePt t="8269" x="3822700" y="3536950"/>
          <p14:tracePt t="8285" x="3822700" y="3527425"/>
          <p14:tracePt t="8573" x="3768725" y="3492500"/>
          <p14:tracePt t="8581" x="3714750" y="3465513"/>
          <p14:tracePt t="8589" x="3652838" y="3429000"/>
          <p14:tracePt t="8600" x="3562350" y="3357563"/>
          <p14:tracePt t="8617" x="3500438" y="3330575"/>
          <p14:tracePt t="8634" x="3446463" y="3303588"/>
          <p14:tracePt t="8651" x="3402013" y="3286125"/>
          <p14:tracePt t="8668" x="3330575" y="3251200"/>
          <p14:tracePt t="8684" x="3276600" y="3224213"/>
          <p14:tracePt t="8700" x="3214688" y="3187700"/>
          <p14:tracePt t="8717" x="3108325" y="3125788"/>
          <p14:tracePt t="8733" x="3071813" y="3089275"/>
          <p14:tracePt t="8750" x="3044825" y="3063875"/>
          <p14:tracePt t="8767" x="3036888" y="3054350"/>
          <p14:tracePt t="8784" x="3027363" y="3009900"/>
          <p14:tracePt t="8800" x="3009900" y="2955925"/>
          <p14:tracePt t="8817" x="3000375" y="2911475"/>
          <p14:tracePt t="8834" x="3000375" y="2901950"/>
          <p14:tracePt t="8851" x="3000375" y="2894013"/>
          <p14:tracePt t="8867" x="3000375" y="2874963"/>
          <p14:tracePt t="8884" x="3009900" y="2840038"/>
          <p14:tracePt t="8900" x="3027363" y="2786063"/>
          <p14:tracePt t="8918" x="3044825" y="2778125"/>
          <p14:tracePt t="8934" x="3044825" y="2759075"/>
          <p14:tracePt t="8950" x="3054350" y="2759075"/>
          <p14:tracePt t="8967" x="3062288" y="2751138"/>
          <p14:tracePt t="8984" x="3071813" y="2741613"/>
          <p14:tracePt t="9001" x="3071813" y="2732088"/>
          <p14:tracePt t="9017" x="3081338" y="2714625"/>
          <p14:tracePt t="9034" x="3089275" y="2714625"/>
          <p14:tracePt t="9050" x="3089275" y="2697163"/>
          <p14:tracePt t="9067" x="3098800" y="2679700"/>
          <p14:tracePt t="9084" x="3108325" y="2670175"/>
          <p14:tracePt t="9100" x="3108325" y="2625725"/>
          <p14:tracePt t="9117" x="3108325" y="2581275"/>
          <p14:tracePt t="9134" x="3108325" y="2554288"/>
          <p14:tracePt t="9151" x="3116263" y="2544763"/>
          <p14:tracePt t="9167" x="3116263" y="2517775"/>
          <p14:tracePt t="9184" x="3108325" y="2473325"/>
          <p14:tracePt t="9201" x="3089275" y="2438400"/>
          <p14:tracePt t="9217" x="3081338" y="2411413"/>
          <p14:tracePt t="9250" x="3081338" y="2401888"/>
          <p14:tracePt t="9267" x="3071813" y="2393950"/>
          <p14:tracePt t="9300" x="3062288" y="2393950"/>
          <p14:tracePt t="9318" x="3054350" y="2393950"/>
          <p14:tracePt t="9334" x="3044825" y="2393950"/>
          <p14:tracePt t="9363" x="3036888" y="2393950"/>
          <p14:tracePt t="9372" x="3027363" y="2384425"/>
          <p14:tracePt t="9388" x="3017838" y="2384425"/>
          <p14:tracePt t="9400" x="3009900" y="2384425"/>
          <p14:tracePt t="9418" x="2990850" y="2384425"/>
          <p14:tracePt t="9450" x="2982913" y="2384425"/>
          <p14:tracePt t="9498" x="2973388" y="2384425"/>
          <p14:tracePt t="9506" x="2955925" y="2393950"/>
          <p14:tracePt t="9518" x="2946400" y="2411413"/>
          <p14:tracePt t="9534" x="2938463" y="2420938"/>
          <p14:tracePt t="9550" x="2938463" y="2428875"/>
          <p14:tracePt t="9567" x="2911475" y="2446338"/>
          <p14:tracePt t="9584" x="2901950" y="2455863"/>
          <p14:tracePt t="9600" x="2894013" y="2473325"/>
          <p14:tracePt t="9617" x="2874963" y="2492375"/>
          <p14:tracePt t="9634" x="2857500" y="2517775"/>
          <p14:tracePt t="9650" x="2847975" y="2554288"/>
          <p14:tracePt t="9667" x="2830513" y="2581275"/>
          <p14:tracePt t="9684" x="2822575" y="2598738"/>
          <p14:tracePt t="9700" x="2822575" y="2616200"/>
          <p14:tracePt t="9717" x="2813050" y="2625725"/>
          <p14:tracePt t="9734" x="2803525" y="2635250"/>
          <p14:tracePt t="9751" x="2803525" y="2652713"/>
          <p14:tracePt t="9767" x="2795588" y="2670175"/>
          <p14:tracePt t="9785" x="2795588" y="2697163"/>
          <p14:tracePt t="9801" x="2786063" y="2724150"/>
          <p14:tracePt t="9817" x="2776538" y="2759075"/>
          <p14:tracePt t="9835" x="2776538" y="2768600"/>
          <p14:tracePt t="9851" x="2776538" y="2778125"/>
          <p14:tracePt t="9868" x="2776538" y="2786063"/>
          <p14:tracePt t="9884" x="2776538" y="2795588"/>
          <p14:tracePt t="9900" x="2776538" y="2803525"/>
          <p14:tracePt t="9917" x="2786063" y="2830513"/>
          <p14:tracePt t="9934" x="2803525" y="2894013"/>
          <p14:tracePt t="9951" x="2813050" y="2901950"/>
          <p14:tracePt t="9968" x="2822575" y="2921000"/>
          <p14:tracePt t="9984" x="2840038" y="2938463"/>
          <p14:tracePt t="10001" x="2847975" y="2946400"/>
          <p14:tracePt t="10017" x="2867025" y="2965450"/>
          <p14:tracePt t="10034" x="2874963" y="2973388"/>
          <p14:tracePt t="10051" x="2894013" y="2992438"/>
          <p14:tracePt t="10068" x="2911475" y="3009900"/>
          <p14:tracePt t="10085" x="2919413" y="3009900"/>
          <p14:tracePt t="10100" x="2928938" y="3027363"/>
          <p14:tracePt t="10117" x="2946400" y="3036888"/>
          <p14:tracePt t="10134" x="2973388" y="3044825"/>
          <p14:tracePt t="10151" x="3009900" y="3063875"/>
          <p14:tracePt t="10167" x="3017838" y="3071813"/>
          <p14:tracePt t="10184" x="3027363" y="3081338"/>
          <p14:tracePt t="10201" x="3054350" y="3089275"/>
          <p14:tracePt t="10217" x="3071813" y="3089275"/>
          <p14:tracePt t="10234" x="3098800" y="3098800"/>
          <p14:tracePt t="10251" x="3152775" y="3098800"/>
          <p14:tracePt t="10267" x="3160713" y="3098800"/>
          <p14:tracePt t="10284" x="3170238" y="3098800"/>
          <p14:tracePt t="10300" x="3197225" y="3089275"/>
          <p14:tracePt t="10317" x="3241675" y="3071813"/>
          <p14:tracePt t="10334" x="3251200" y="3063875"/>
          <p14:tracePt t="10351" x="3259138" y="3054350"/>
          <p14:tracePt t="10367" x="3268663" y="3044825"/>
          <p14:tracePt t="10384" x="3286125" y="3027363"/>
          <p14:tracePt t="10401" x="3295650" y="3009900"/>
          <p14:tracePt t="10417" x="3313113" y="2973388"/>
          <p14:tracePt t="10434" x="3340100" y="2921000"/>
          <p14:tracePt t="10450" x="3340100" y="2867025"/>
          <p14:tracePt t="10467" x="3348038" y="2830513"/>
          <p14:tracePt t="10483" x="3357563" y="2803525"/>
          <p14:tracePt t="10500" x="3367088" y="2778125"/>
          <p14:tracePt t="10516" x="3375025" y="2741613"/>
          <p14:tracePt t="10533" x="3384550" y="2679700"/>
          <p14:tracePt t="10549" x="3384550" y="2625725"/>
          <p14:tracePt t="10567" x="3402013" y="2536825"/>
          <p14:tracePt t="10583" x="3402013" y="2492375"/>
          <p14:tracePt t="10600" x="3402013" y="2473325"/>
          <p14:tracePt t="10616" x="3402013" y="2455863"/>
          <p14:tracePt t="10633" x="3394075" y="2438400"/>
          <p14:tracePt t="10649" x="3384550" y="2420938"/>
          <p14:tracePt t="10666" x="3384550" y="2411413"/>
          <p14:tracePt t="10683" x="3375025" y="2393950"/>
          <p14:tracePt t="10700" x="3367088" y="2374900"/>
          <p14:tracePt t="10717" x="3348038" y="2366963"/>
          <p14:tracePt t="10733" x="3348038" y="2357438"/>
          <p14:tracePt t="10750" x="3340100" y="2357438"/>
          <p14:tracePt t="10766" x="3330575" y="2349500"/>
          <p14:tracePt t="10833" x="3322638" y="2349500"/>
          <p14:tracePt t="10841" x="3322638" y="2339975"/>
          <p14:tracePt t="10850" x="3303588" y="2330450"/>
          <p14:tracePt t="10866" x="3295650" y="2322513"/>
          <p14:tracePt t="10883" x="3276600" y="2303463"/>
          <p14:tracePt t="10900" x="3268663" y="2303463"/>
          <p14:tracePt t="10916" x="3251200" y="2295525"/>
          <p14:tracePt t="10933" x="3241675" y="2286000"/>
          <p14:tracePt t="10950" x="3224213" y="2278063"/>
          <p14:tracePt t="10966" x="3205163" y="2278063"/>
          <p14:tracePt t="10983" x="3187700" y="2278063"/>
          <p14:tracePt t="11000" x="3179763" y="2278063"/>
          <p14:tracePt t="11016" x="3160713" y="2278063"/>
          <p14:tracePt t="11033" x="3152775" y="2278063"/>
          <p14:tracePt t="11050" x="3133725" y="2278063"/>
          <p14:tracePt t="11067" x="3116263" y="2278063"/>
          <p14:tracePt t="11084" x="3108325" y="2278063"/>
          <p14:tracePt t="11100" x="3098800" y="2278063"/>
          <p14:tracePt t="11116" x="3081338" y="2286000"/>
          <p14:tracePt t="11133" x="3071813" y="2286000"/>
          <p14:tracePt t="11167" x="3062288" y="2286000"/>
          <p14:tracePt t="11201" x="3054350" y="2295525"/>
          <p14:tracePt t="11217" x="3044825" y="2295525"/>
          <p14:tracePt t="11223" x="3036888" y="2295525"/>
          <p14:tracePt t="11234" x="3027363" y="2295525"/>
          <p14:tracePt t="11250" x="3017838" y="2303463"/>
          <p14:tracePt t="11267" x="3000375" y="2312988"/>
          <p14:tracePt t="11283" x="2990850" y="2322513"/>
          <p14:tracePt t="11300" x="2982913" y="2339975"/>
          <p14:tracePt t="11317" x="2955925" y="2357438"/>
          <p14:tracePt t="11333" x="2946400" y="2366963"/>
          <p14:tracePt t="11352" x="2938463" y="2384425"/>
          <p14:tracePt t="11367" x="2919413" y="2393950"/>
          <p14:tracePt t="11383" x="2911475" y="2401888"/>
          <p14:tracePt t="11400" x="2901950" y="2420938"/>
          <p14:tracePt t="11417" x="2894013" y="2428875"/>
          <p14:tracePt t="11433" x="2894013" y="2446338"/>
          <p14:tracePt t="11450" x="2874963" y="2465388"/>
          <p14:tracePt t="11467" x="2867025" y="2473325"/>
          <p14:tracePt t="11483" x="2847975" y="2517775"/>
          <p14:tracePt t="11500" x="2840038" y="2571750"/>
          <p14:tracePt t="11516" x="2840038" y="2616200"/>
          <p14:tracePt t="11533" x="2840038" y="2635250"/>
          <p14:tracePt t="11550" x="2840038" y="2643188"/>
          <p14:tracePt t="11567" x="2840038" y="2670175"/>
          <p14:tracePt t="11583" x="2830513" y="2697163"/>
          <p14:tracePt t="11600" x="2830513" y="2724150"/>
          <p14:tracePt t="11617" x="2830513" y="2759075"/>
          <p14:tracePt t="11633" x="2830513" y="2786063"/>
          <p14:tracePt t="11650" x="2830513" y="2795588"/>
          <p14:tracePt t="22070" x="2786063" y="2874963"/>
          <p14:tracePt t="22473" x="2741613" y="2982913"/>
          <p14:tracePt t="22481" x="2697163" y="3071813"/>
          <p14:tracePt t="22489" x="2643188" y="3170238"/>
          <p14:tracePt t="22501" x="2554288" y="3357563"/>
          <p14:tracePt t="22518" x="2465388" y="3465513"/>
          <p14:tracePt t="22535" x="2393950" y="3554413"/>
          <p14:tracePt t="22552" x="2339975" y="3616325"/>
          <p14:tracePt t="22568" x="2286000" y="3697288"/>
          <p14:tracePt t="22584" x="2224088" y="3778250"/>
          <p14:tracePt t="22602" x="2205038" y="3822700"/>
          <p14:tracePt t="22618" x="2187575" y="3884613"/>
          <p14:tracePt t="22635" x="2170113" y="3929063"/>
          <p14:tracePt t="22652" x="2116138" y="4019550"/>
          <p14:tracePt t="22668" x="2062163" y="4071938"/>
          <p14:tracePt t="22684" x="2036763" y="4108450"/>
          <p14:tracePt t="22701" x="2036763" y="4135438"/>
          <p14:tracePt t="22718" x="2027238" y="4162425"/>
          <p14:tracePt t="22735" x="2009775" y="4197350"/>
          <p14:tracePt t="22751" x="1990725" y="4233863"/>
          <p14:tracePt t="22768" x="1982788" y="4241800"/>
          <p14:tracePt t="22785" x="1973263" y="4251325"/>
          <p14:tracePt t="22801" x="2000250" y="4259263"/>
          <p14:tracePt t="22847" x="2044700" y="4259263"/>
          <p14:tracePt t="22855" x="2108200" y="4259263"/>
          <p14:tracePt t="22869" x="2268538" y="4224338"/>
          <p14:tracePt t="22885" x="2455863" y="4152900"/>
          <p14:tracePt t="22901" x="2670175" y="4064000"/>
          <p14:tracePt t="22918" x="3036888" y="3938588"/>
          <p14:tracePt t="22935" x="3313113" y="3884613"/>
          <p14:tracePt t="22951" x="3490913" y="3867150"/>
          <p14:tracePt t="22968" x="3589338" y="3849688"/>
          <p14:tracePt t="22985" x="3652838" y="3840163"/>
          <p14:tracePt t="23001" x="3705225" y="3840163"/>
          <p14:tracePt t="23018" x="3732213" y="3840163"/>
          <p14:tracePt t="23035" x="3697288" y="3983038"/>
          <p14:tracePt t="23051" x="3589338" y="4135438"/>
          <p14:tracePt t="23068" x="3438525" y="4313238"/>
          <p14:tracePt t="23084" x="3313113" y="4473575"/>
          <p14:tracePt t="23101" x="3276600" y="4527550"/>
          <p14:tracePt t="23118" x="3276600" y="4537075"/>
          <p14:tracePt t="23134" x="3276600" y="4554538"/>
          <p14:tracePt t="23151" x="3276600" y="4527550"/>
          <p14:tracePt t="23527" x="3276600" y="4500563"/>
          <p14:tracePt t="23535" x="3276600" y="4465638"/>
          <p14:tracePt t="23543" x="3276600" y="4421188"/>
          <p14:tracePt t="23552" x="3295650" y="4305300"/>
          <p14:tracePt t="23568" x="3313113" y="4152900"/>
          <p14:tracePt t="23585" x="3384550" y="3938588"/>
          <p14:tracePt t="23601" x="3446463" y="3849688"/>
          <p14:tracePt t="23618" x="3465513" y="3822700"/>
          <p14:tracePt t="23635" x="3473450" y="3813175"/>
          <p14:tracePt t="23652" x="3482975" y="3795713"/>
          <p14:tracePt t="23668" x="3490913" y="3786188"/>
          <p14:tracePt t="23685" x="3500438" y="3759200"/>
          <p14:tracePt t="23701" x="3517900" y="3724275"/>
          <p14:tracePt t="23718" x="3554413" y="3679825"/>
          <p14:tracePt t="23735" x="3598863" y="3635375"/>
          <p14:tracePt t="23751" x="3652838" y="3616325"/>
          <p14:tracePt t="23768" x="3714750" y="3589338"/>
          <p14:tracePt t="23785" x="3822700" y="3536950"/>
          <p14:tracePt t="23802" x="3919538" y="3509963"/>
          <p14:tracePt t="23818" x="3990975" y="3492500"/>
          <p14:tracePt t="23835" x="4054475" y="3473450"/>
          <p14:tracePt t="23853" x="4125913" y="3455988"/>
          <p14:tracePt t="23868" x="4197350" y="3438525"/>
          <p14:tracePt t="23885" x="4241800" y="3421063"/>
          <p14:tracePt t="23901" x="4259263" y="3421063"/>
          <p14:tracePt t="23919" x="4276725" y="3394075"/>
          <p14:tracePt t="23936" x="4286250" y="3394075"/>
          <p14:tracePt t="23952" x="4286250" y="3384550"/>
          <p14:tracePt t="23968" x="4295775" y="3375025"/>
          <p14:tracePt t="23985" x="4303713" y="3375025"/>
          <p14:tracePt t="24005" x="4303713" y="3367088"/>
          <p14:tracePt t="24043" x="4313238" y="3367088"/>
          <p14:tracePt t="24067" x="4322763" y="3357563"/>
          <p14:tracePt t="24075" x="4330700" y="3357563"/>
          <p14:tracePt t="24091" x="4340225" y="3349625"/>
          <p14:tracePt t="24101" x="4375150" y="3349625"/>
          <p14:tracePt t="24118" x="4429125" y="3330575"/>
          <p14:tracePt t="24135" x="4491038" y="3313113"/>
          <p14:tracePt t="24151" x="4581525" y="3295650"/>
          <p14:tracePt t="24168" x="4724400" y="3251200"/>
          <p14:tracePt t="24185" x="5000625" y="3170238"/>
          <p14:tracePt t="24202" x="5187950" y="3098800"/>
          <p14:tracePt t="24218" x="5384800" y="3054350"/>
          <p14:tracePt t="24235" x="5545138" y="2982913"/>
          <p14:tracePt t="24251" x="5670550" y="2894013"/>
          <p14:tracePt t="24268" x="5803900" y="2803525"/>
          <p14:tracePt t="24284" x="6000750" y="2660650"/>
          <p14:tracePt t="24302" x="6099175" y="2598738"/>
          <p14:tracePt t="24318" x="6180138" y="2571750"/>
          <p14:tracePt t="24334" x="6251575" y="2554288"/>
          <p14:tracePt t="24353" x="6323013" y="2527300"/>
          <p14:tracePt t="24368" x="6394450" y="2500313"/>
          <p14:tracePt t="24385" x="6465888" y="2465388"/>
          <p14:tracePt t="24402" x="6527800" y="2428875"/>
          <p14:tracePt t="24418" x="6599238" y="2374900"/>
          <p14:tracePt t="24435" x="6715125" y="2295525"/>
          <p14:tracePt t="24452" x="6769100" y="2241550"/>
          <p14:tracePt t="24468" x="6823075" y="2206625"/>
          <p14:tracePt t="24485" x="6884988" y="2160588"/>
          <p14:tracePt t="24501" x="6938963" y="2135188"/>
          <p14:tracePt t="24518" x="7027863" y="2089150"/>
          <p14:tracePt t="24535" x="7170738" y="2017713"/>
          <p14:tracePt t="24552" x="7224713" y="1992313"/>
          <p14:tracePt t="24568" x="7269163" y="1973263"/>
          <p14:tracePt t="24584" x="7304088" y="1955800"/>
          <p14:tracePt t="24601" x="7331075" y="1938338"/>
          <p14:tracePt t="24619" x="7331075" y="1928813"/>
          <p14:tracePt t="24635" x="7340600" y="1911350"/>
          <p14:tracePt t="24668" x="7350125" y="1901825"/>
          <p14:tracePt t="24702" x="7350125" y="1893888"/>
          <p14:tracePt t="24718" x="7350125" y="1884363"/>
          <p14:tracePt t="24795" x="7340600" y="1884363"/>
          <p14:tracePt t="24804" x="7331075" y="1866900"/>
          <p14:tracePt t="24818" x="7323138" y="1866900"/>
          <p14:tracePt t="24835" x="7304088" y="1857375"/>
          <p14:tracePt t="24852" x="7278688" y="1849438"/>
          <p14:tracePt t="24868" x="7251700" y="1849438"/>
          <p14:tracePt t="24885" x="7224713" y="1849438"/>
          <p14:tracePt t="24901" x="7188200" y="1839913"/>
          <p14:tracePt t="24918" x="7161213" y="1839913"/>
          <p14:tracePt t="24936" x="7153275" y="1839913"/>
          <p14:tracePt t="24952" x="7126288" y="1839913"/>
          <p14:tracePt t="24968" x="7108825" y="1839913"/>
          <p14:tracePt t="24985" x="7081838" y="1839913"/>
          <p14:tracePt t="25002" x="7072313" y="1839913"/>
          <p14:tracePt t="25018" x="7054850" y="1839913"/>
          <p14:tracePt t="25051" x="7037388" y="1839913"/>
          <p14:tracePt t="25084" x="7018338" y="1839913"/>
          <p14:tracePt t="25118" x="7010400" y="1839913"/>
          <p14:tracePt t="25135" x="6992938" y="1830388"/>
          <p14:tracePt t="25151" x="6983413" y="1830388"/>
          <p14:tracePt t="25169" x="6965950" y="1830388"/>
          <p14:tracePt t="25185" x="6946900" y="1830388"/>
          <p14:tracePt t="25201" x="6938963" y="1830388"/>
          <p14:tracePt t="25218" x="6921500" y="1830388"/>
          <p14:tracePt t="25251" x="6894513" y="1830388"/>
          <p14:tracePt t="25295" x="6884988" y="1830388"/>
          <p14:tracePt t="25311" x="6875463" y="1839913"/>
          <p14:tracePt t="25318" x="6867525" y="1839913"/>
          <p14:tracePt t="25335" x="6858000" y="1849438"/>
          <p14:tracePt t="25435" x="6850063" y="1849438"/>
          <p14:tracePt t="25443" x="6850063" y="1857375"/>
          <p14:tracePt t="25452" x="6831013" y="1866900"/>
          <p14:tracePt t="25468" x="6823075" y="1874838"/>
          <p14:tracePt t="25485" x="6813550" y="1884363"/>
          <p14:tracePt t="25502" x="6804025" y="1884363"/>
          <p14:tracePt t="25518" x="6804025" y="1893888"/>
          <p14:tracePt t="25535" x="6786563" y="1911350"/>
          <p14:tracePt t="25552" x="6778625" y="1920875"/>
          <p14:tracePt t="25568" x="6769100" y="1938338"/>
          <p14:tracePt t="25585" x="6759575" y="1955800"/>
          <p14:tracePt t="25602" x="6759575" y="1965325"/>
          <p14:tracePt t="25618" x="6769100" y="1982788"/>
          <p14:tracePt t="25635" x="6804025" y="1992313"/>
          <p14:tracePt t="25652" x="6840538" y="2009775"/>
          <p14:tracePt t="25668" x="6884988" y="2009775"/>
          <p14:tracePt t="25685" x="6929438" y="2017713"/>
          <p14:tracePt t="25702" x="6983413" y="2017713"/>
          <p14:tracePt t="25719" x="7064375" y="2017713"/>
          <p14:tracePt t="25735" x="7153275" y="2017713"/>
          <p14:tracePt t="25751" x="7278688" y="2017713"/>
          <p14:tracePt t="25768" x="7421563" y="2017713"/>
          <p14:tracePt t="25785" x="7564438" y="2017713"/>
          <p14:tracePt t="25801" x="7680325" y="2017713"/>
          <p14:tracePt t="25818" x="7769225" y="2027238"/>
          <p14:tracePt t="25836" x="7831138" y="2027238"/>
          <p14:tracePt t="25852" x="7867650" y="2027238"/>
          <p14:tracePt t="25869" x="7885113" y="2036763"/>
          <p14:tracePt t="25885" x="7902575" y="2036763"/>
          <p14:tracePt t="25901" x="7939088" y="2036763"/>
          <p14:tracePt t="25918" x="7966075" y="2036763"/>
          <p14:tracePt t="25935" x="7983538" y="2027238"/>
          <p14:tracePt t="25952" x="7993063" y="2027238"/>
          <p14:tracePt t="25968" x="8001000" y="2027238"/>
          <p14:tracePt t="26001" x="7993063" y="2027238"/>
          <p14:tracePt t="26086" x="7993063" y="2017713"/>
          <p14:tracePt t="26108" x="7983538" y="2017713"/>
          <p14:tracePt t="26115" x="7974013" y="2017713"/>
          <p14:tracePt t="26124" x="7966075" y="2009775"/>
          <p14:tracePt t="26164" x="7956550" y="2009775"/>
          <p14:tracePt t="26170" x="7947025" y="2009775"/>
          <p14:tracePt t="26185" x="7921625" y="2009775"/>
          <p14:tracePt t="26202" x="7840663" y="2009775"/>
          <p14:tracePt t="26218" x="7786688" y="2027238"/>
          <p14:tracePt t="26235" x="7715250" y="2036763"/>
          <p14:tracePt t="26252" x="7643813" y="2044700"/>
          <p14:tracePt t="26269" x="7554913" y="2054225"/>
          <p14:tracePt t="26285" x="7429500" y="2063750"/>
          <p14:tracePt t="26301" x="7323138" y="2071688"/>
          <p14:tracePt t="26318" x="7269163" y="2071688"/>
          <p14:tracePt t="26335" x="7224713" y="2081213"/>
          <p14:tracePt t="26353" x="7197725" y="2089150"/>
          <p14:tracePt t="26369" x="7188200" y="2098675"/>
          <p14:tracePt t="26385" x="7170738" y="2098675"/>
          <p14:tracePt t="26402" x="7135813" y="2116138"/>
          <p14:tracePt t="26418" x="7081838" y="2135188"/>
          <p14:tracePt t="26435" x="6929438" y="2206625"/>
          <p14:tracePt t="26452" x="6751638" y="2286000"/>
          <p14:tracePt t="26468" x="6545263" y="2384425"/>
          <p14:tracePt t="26485" x="6330950" y="2455863"/>
          <p14:tracePt t="26502" x="6116638" y="2527300"/>
          <p14:tracePt t="26518" x="5884863" y="2625725"/>
          <p14:tracePt t="26535" x="5608638" y="2732088"/>
          <p14:tracePt t="26552" x="5313363" y="2928938"/>
          <p14:tracePt t="26568" x="4867275" y="3187700"/>
          <p14:tracePt t="26585" x="4133850" y="3581400"/>
          <p14:tracePt t="26602" x="3759200" y="3714750"/>
          <p14:tracePt t="26618" x="3509963" y="3813175"/>
          <p14:tracePt t="26635" x="3313113" y="3867150"/>
          <p14:tracePt t="26652" x="3197225" y="3884613"/>
          <p14:tracePt t="26668" x="3152775" y="3894138"/>
          <p14:tracePt t="26685" x="3098800" y="3911600"/>
          <p14:tracePt t="26702" x="3044825" y="3929063"/>
          <p14:tracePt t="26718" x="3009900" y="3948113"/>
          <p14:tracePt t="26735" x="2990850" y="3956050"/>
          <p14:tracePt t="26753" x="2955925" y="3983038"/>
          <p14:tracePt t="26768" x="2894013" y="4019550"/>
          <p14:tracePt t="26785" x="2776538" y="4071938"/>
          <p14:tracePt t="26802" x="2652713" y="4108450"/>
          <p14:tracePt t="26818" x="2509838" y="4152900"/>
          <p14:tracePt t="26835" x="2322513" y="4241800"/>
          <p14:tracePt t="26852" x="2214563" y="4305300"/>
          <p14:tracePt t="26868" x="2125663" y="4367213"/>
          <p14:tracePt t="26885" x="2071688" y="4402138"/>
          <p14:tracePt t="26902" x="2009775" y="4448175"/>
          <p14:tracePt t="26919" x="1965325" y="4473575"/>
          <p14:tracePt t="26935" x="1938338" y="4492625"/>
          <p14:tracePt t="26952" x="1928813" y="4492625"/>
          <p14:tracePt t="26968" x="1919288" y="4492625"/>
          <p14:tracePt t="26985" x="1919288" y="4510088"/>
          <p14:tracePt t="27002" x="1901825" y="4527550"/>
          <p14:tracePt t="27019" x="1893888" y="4537075"/>
          <p14:tracePt t="27035" x="1874838" y="4564063"/>
          <p14:tracePt t="27052" x="1866900" y="4572000"/>
          <p14:tracePt t="27068" x="1847850" y="4591050"/>
          <p14:tracePt t="27085" x="1839913" y="4608513"/>
          <p14:tracePt t="27102" x="1830388" y="4616450"/>
          <p14:tracePt t="27118" x="1812925" y="4625975"/>
          <p14:tracePt t="27135" x="1803400" y="4643438"/>
          <p14:tracePt t="27152" x="1803400" y="4652963"/>
          <p14:tracePt t="27168" x="1795463" y="4670425"/>
          <p14:tracePt t="27186" x="1785938" y="4687888"/>
          <p14:tracePt t="27218" x="1785938" y="4697413"/>
          <p14:tracePt t="27235" x="1785938" y="4706938"/>
          <p14:tracePt t="27282" x="1785938" y="4714875"/>
          <p14:tracePt t="27288" x="1785938" y="4724400"/>
          <p14:tracePt t="27320" x="1785938" y="4733925"/>
          <p14:tracePt t="27360" x="1785938" y="4741863"/>
          <p14:tracePt t="27374" x="1785938" y="4751388"/>
          <p14:tracePt t="27390" x="1785938" y="4759325"/>
          <p14:tracePt t="27398" x="1785938" y="4768850"/>
          <p14:tracePt t="27422" x="1785938" y="4778375"/>
          <p14:tracePt t="27438" x="1785938" y="4786313"/>
          <p14:tracePt t="27446" x="1785938" y="4795838"/>
          <p14:tracePt t="27460" x="1785938" y="4805363"/>
          <p14:tracePt t="27469" x="1776413" y="4813300"/>
          <p14:tracePt t="27485" x="1776413" y="4830763"/>
          <p14:tracePt t="27502" x="1776413" y="4840288"/>
          <p14:tracePt t="27518" x="1776413" y="4849813"/>
          <p14:tracePt t="27535" x="1776413" y="4867275"/>
          <p14:tracePt t="27552" x="1776413" y="4876800"/>
          <p14:tracePt t="27569" x="1776413" y="4894263"/>
          <p14:tracePt t="27585" x="1776413" y="4902200"/>
          <p14:tracePt t="27602" x="1776413" y="4921250"/>
          <p14:tracePt t="27619" x="1776413" y="4938713"/>
          <p14:tracePt t="27635" x="1776413" y="4948238"/>
          <p14:tracePt t="27652" x="1768475" y="4956175"/>
          <p14:tracePt t="27668" x="1768475" y="4965700"/>
          <p14:tracePt t="27685" x="1758950" y="4983163"/>
          <p14:tracePt t="27720" x="1758950" y="4992688"/>
          <p14:tracePt t="27735" x="1758950" y="5000625"/>
          <p14:tracePt t="27753" x="1751013" y="5000625"/>
          <p14:tracePt t="27768" x="1751013" y="5010150"/>
          <p14:tracePt t="27785" x="1751013" y="5019675"/>
          <p14:tracePt t="27802" x="1751013" y="5027613"/>
          <p14:tracePt t="27844" x="1741488" y="5037138"/>
          <p14:tracePt t="27860" x="1741488" y="5045075"/>
          <p14:tracePt t="27968" x="1751013" y="5045075"/>
          <p14:tracePt t="27976" x="1751013" y="5054600"/>
          <p14:tracePt t="27992" x="1751013" y="5064125"/>
          <p14:tracePt t="28002" x="1751013" y="5072063"/>
          <p14:tracePt t="28019" x="1751013" y="5081588"/>
          <p14:tracePt t="28035" x="1751013" y="5091113"/>
          <p14:tracePt t="28052" x="1751013" y="5108575"/>
          <p14:tracePt t="28068" x="1751013" y="5116513"/>
          <p14:tracePt t="28085" x="1751013" y="5135563"/>
          <p14:tracePt t="28118" x="1751013" y="5143500"/>
          <p14:tracePt t="28135" x="1751013" y="5153025"/>
          <p14:tracePt t="28180" x="1758950" y="5153025"/>
          <p14:tracePt t="28196" x="1758950" y="5162550"/>
          <p14:tracePt t="28204" x="1768475" y="5162550"/>
          <p14:tracePt t="28218" x="1776413" y="5162550"/>
          <p14:tracePt t="28235" x="1776413" y="5170488"/>
          <p14:tracePt t="28252" x="1785938" y="5170488"/>
          <p14:tracePt t="28268" x="1812925" y="5180013"/>
          <p14:tracePt t="28285" x="1830388" y="5180013"/>
          <p14:tracePt t="28302" x="1839913" y="5187950"/>
          <p14:tracePt t="28318" x="1847850" y="5187950"/>
          <p14:tracePt t="28335" x="1874838" y="5187950"/>
          <p14:tracePt t="28352" x="1884363" y="5187950"/>
          <p14:tracePt t="28369" x="1893888" y="5187950"/>
          <p14:tracePt t="28402" x="1911350" y="5180013"/>
          <p14:tracePt t="28418" x="1919288" y="5180013"/>
          <p14:tracePt t="28435" x="1919288" y="5170488"/>
          <p14:tracePt t="28452" x="1928813" y="5170488"/>
          <p14:tracePt t="28468" x="1938338" y="5162550"/>
          <p14:tracePt t="28502" x="1946275" y="5153025"/>
          <p14:tracePt t="28540" x="1946275" y="5143500"/>
          <p14:tracePt t="28642" x="1946275" y="5135563"/>
          <p14:tracePt t="28712" x="1946275" y="5126038"/>
          <p14:tracePt t="28742" x="1938338" y="5126038"/>
          <p14:tracePt t="28750" x="1928813" y="5126038"/>
          <p14:tracePt t="28758" x="1928813" y="5116513"/>
          <p14:tracePt t="28768" x="1911350" y="5108575"/>
          <p14:tracePt t="28802" x="1901825" y="5108575"/>
          <p14:tracePt t="28818" x="1893888" y="5108575"/>
          <p14:tracePt t="28844" x="1884363" y="5108575"/>
          <p14:tracePt t="28876" x="1884363" y="5099050"/>
          <p14:tracePt t="28914" x="1874838" y="5099050"/>
          <p14:tracePt t="28922" x="1866900" y="5099050"/>
          <p14:tracePt t="28938" x="1857375" y="5099050"/>
          <p14:tracePt t="28952" x="1847850" y="5099050"/>
          <p14:tracePt t="28968" x="1839913" y="5099050"/>
          <p14:tracePt t="28985" x="1822450" y="5099050"/>
          <p14:tracePt t="29003" x="1812925" y="5116513"/>
          <p14:tracePt t="29019" x="1795463" y="5126038"/>
          <p14:tracePt t="29035" x="1795463" y="5135563"/>
          <p14:tracePt t="29052" x="1776413" y="5153025"/>
          <p14:tracePt t="29069" x="1768475" y="5170488"/>
          <p14:tracePt t="29086" x="1758950" y="5197475"/>
          <p14:tracePt t="29102" x="1741488" y="5268913"/>
          <p14:tracePt t="29119" x="1731963" y="5313363"/>
          <p14:tracePt t="29135" x="1724025" y="5357813"/>
          <p14:tracePt t="29152" x="1704975" y="5411788"/>
          <p14:tracePt t="29168" x="1697038" y="5438775"/>
          <p14:tracePt t="29185" x="1697038" y="5465763"/>
          <p14:tracePt t="29202" x="1687513" y="5473700"/>
          <p14:tracePt t="29219" x="1687513" y="5483225"/>
          <p14:tracePt t="29235" x="1679575" y="5510213"/>
          <p14:tracePt t="29252" x="1670050" y="5546725"/>
          <p14:tracePt t="29269" x="1652588" y="5572125"/>
          <p14:tracePt t="29285" x="1643063" y="5591175"/>
          <p14:tracePt t="29302" x="1633538" y="5608638"/>
          <p14:tracePt t="29318" x="1633538" y="5618163"/>
          <p14:tracePt t="29335" x="1616075" y="5643563"/>
          <p14:tracePt t="29353" x="1608138" y="5670550"/>
          <p14:tracePt t="29369" x="1608138" y="5689600"/>
          <p14:tracePt t="29385" x="1608138" y="5707063"/>
          <p14:tracePt t="29402" x="1598613" y="5715000"/>
          <p14:tracePt t="29418" x="1598613" y="5724525"/>
          <p14:tracePt t="29452" x="1598613" y="5734050"/>
          <p14:tracePt t="29486" x="1598613" y="5741988"/>
          <p14:tracePt t="29494" x="1598613" y="5751513"/>
          <p14:tracePt t="29548" x="1598613" y="5761038"/>
          <p14:tracePt t="29594" x="1598613" y="5768975"/>
          <p14:tracePt t="29619" x="1598613" y="5778500"/>
          <p14:tracePt t="29634" x="1598613" y="5786438"/>
          <p14:tracePt t="29658" x="1598613" y="5795963"/>
          <p14:tracePt t="29688" x="1598613" y="5805488"/>
          <p14:tracePt t="29720" x="1598613" y="5813425"/>
          <p14:tracePt t="29736" x="1598613" y="5822950"/>
          <p14:tracePt t="29744" x="1598613" y="5832475"/>
          <p14:tracePt t="29774" x="1608138" y="5832475"/>
          <p14:tracePt t="29790" x="1616075" y="5840413"/>
          <p14:tracePt t="29798" x="1616075" y="5849938"/>
          <p14:tracePt t="29822" x="1633538" y="5857875"/>
          <p14:tracePt t="29860" x="1643063" y="5867400"/>
          <p14:tracePt t="29869" x="1652588" y="5876925"/>
          <p14:tracePt t="29876" x="1660525" y="5876925"/>
          <p14:tracePt t="29885" x="1679575" y="5894388"/>
          <p14:tracePt t="29902" x="1679575" y="5903913"/>
          <p14:tracePt t="29919" x="1697038" y="5903913"/>
          <p14:tracePt t="29935" x="1704975" y="5903913"/>
          <p14:tracePt t="29952" x="1724025" y="5911850"/>
          <p14:tracePt t="29969" x="1731963" y="5911850"/>
          <p14:tracePt t="29986" x="1751013" y="5911850"/>
          <p14:tracePt t="30003" x="1768475" y="5903913"/>
          <p14:tracePt t="30019" x="1776413" y="5884863"/>
          <p14:tracePt t="30035" x="1795463" y="5876925"/>
          <p14:tracePt t="30052" x="1803400" y="5867400"/>
          <p14:tracePt t="30068" x="1812925" y="5849938"/>
          <p14:tracePt t="30085" x="1812925" y="5832475"/>
          <p14:tracePt t="30102" x="1822450" y="5778500"/>
          <p14:tracePt t="30120" x="1822450" y="5741988"/>
          <p14:tracePt t="30135" x="1803400" y="5697538"/>
          <p14:tracePt t="30152" x="1776413" y="5653088"/>
          <p14:tracePt t="30169" x="1741488" y="5626100"/>
          <p14:tracePt t="30185" x="1731963" y="5608638"/>
          <p14:tracePt t="30202" x="1724025" y="5608638"/>
          <p14:tracePt t="30218" x="1704975" y="5608638"/>
          <p14:tracePt t="30235" x="1697038" y="5608638"/>
          <p14:tracePt t="30252" x="1679575" y="5618163"/>
          <p14:tracePt t="30269" x="1652588" y="5635625"/>
          <p14:tracePt t="30285" x="1633538" y="5662613"/>
          <p14:tracePt t="30302" x="1616075" y="5689600"/>
          <p14:tracePt t="30319" x="1598613" y="5724525"/>
          <p14:tracePt t="30335" x="1589088" y="5741988"/>
          <p14:tracePt t="30353" x="1571625" y="5778500"/>
          <p14:tracePt t="30369" x="1571625" y="5813425"/>
          <p14:tracePt t="30385" x="1571625" y="5849938"/>
          <p14:tracePt t="30402" x="1571625" y="5903913"/>
          <p14:tracePt t="30419" x="1589088" y="5948363"/>
          <p14:tracePt t="30436" x="1616075" y="5992813"/>
          <p14:tracePt t="30452" x="1625600" y="6019800"/>
          <p14:tracePt t="30469" x="1643063" y="6037263"/>
          <p14:tracePt t="30486" x="1652588" y="6046788"/>
          <p14:tracePt t="30502" x="1724025" y="6054725"/>
          <p14:tracePt t="30519" x="1803400" y="6054725"/>
          <p14:tracePt t="30536" x="1919288" y="6054725"/>
          <p14:tracePt t="30552" x="2000250" y="6064250"/>
          <p14:tracePt t="30569" x="2089150" y="6064250"/>
          <p14:tracePt t="30585" x="2197100" y="6064250"/>
          <p14:tracePt t="30602" x="2401888" y="6037263"/>
          <p14:tracePt t="30619" x="2527300" y="6010275"/>
          <p14:tracePt t="30636" x="2670175" y="5965825"/>
          <p14:tracePt t="30652" x="2840038" y="5929313"/>
          <p14:tracePt t="30669" x="3009900" y="5911850"/>
          <p14:tracePt t="30685" x="3187700" y="5884863"/>
          <p14:tracePt t="30702" x="3313113" y="5884863"/>
          <p14:tracePt t="30719" x="3384550" y="5876925"/>
          <p14:tracePt t="30735" x="3438525" y="5857875"/>
          <p14:tracePt t="30753" x="3446463" y="5857875"/>
          <p14:tracePt t="30769" x="3455988" y="5840413"/>
          <p14:tracePt t="30785" x="3473450" y="5832475"/>
          <p14:tracePt t="30802" x="3482975" y="5813425"/>
          <p14:tracePt t="30819" x="3500438" y="5768975"/>
          <p14:tracePt t="30835" x="3509963" y="5751513"/>
          <p14:tracePt t="30853" x="3509963" y="5734050"/>
          <p14:tracePt t="30869" x="3509963" y="5724525"/>
          <p14:tracePt t="30885" x="3509963" y="5715000"/>
          <p14:tracePt t="30902" x="3500438" y="5707063"/>
          <p14:tracePt t="30919" x="3490913" y="5689600"/>
          <p14:tracePt t="30936" x="3465513" y="5680075"/>
          <p14:tracePt t="30952" x="3429000" y="5670550"/>
          <p14:tracePt t="30969" x="3384550" y="5670550"/>
          <p14:tracePt t="30986" x="3313113" y="5680075"/>
          <p14:tracePt t="31002" x="3232150" y="5707063"/>
          <p14:tracePt t="31019" x="3170238" y="5724525"/>
          <p14:tracePt t="31035" x="3125788" y="5734050"/>
          <p14:tracePt t="31052" x="3081338" y="5751513"/>
          <p14:tracePt t="31069" x="3071813" y="5761038"/>
          <p14:tracePt t="31087" x="3062288" y="5768975"/>
          <p14:tracePt t="31102" x="3044825" y="5778500"/>
          <p14:tracePt t="31119" x="3027363" y="5795963"/>
          <p14:tracePt t="31135" x="3017838" y="5813425"/>
          <p14:tracePt t="31152" x="3000375" y="5822950"/>
          <p14:tracePt t="31169" x="2973388" y="5840413"/>
          <p14:tracePt t="31186" x="2946400" y="5849938"/>
          <p14:tracePt t="31202" x="2901950" y="5857875"/>
          <p14:tracePt t="31219" x="2847975" y="5867400"/>
          <p14:tracePt t="31236" x="2776538" y="5876925"/>
          <p14:tracePt t="31252" x="2589213" y="5921375"/>
          <p14:tracePt t="31269" x="2482850" y="5938838"/>
          <p14:tracePt t="31286" x="2357438" y="5938838"/>
          <p14:tracePt t="31302" x="2205038" y="5929313"/>
          <p14:tracePt t="31319" x="2081213" y="5903913"/>
          <p14:tracePt t="31335" x="1938338" y="5876925"/>
          <p14:tracePt t="31353" x="1803400" y="5840413"/>
          <p14:tracePt t="31369" x="1643063" y="5822950"/>
          <p14:tracePt t="31385" x="1455738" y="5786438"/>
          <p14:tracePt t="31402" x="1347788" y="5786438"/>
          <p14:tracePt t="31419" x="1258888" y="5786438"/>
          <p14:tracePt t="31435" x="1187450" y="5786438"/>
          <p14:tracePt t="31452" x="1133475" y="5786438"/>
          <p14:tracePt t="31469" x="1089025" y="5786438"/>
          <p14:tracePt t="31486" x="1009650" y="5786438"/>
          <p14:tracePt t="31503" x="965200" y="5778500"/>
          <p14:tracePt t="31520" x="919163" y="5768975"/>
          <p14:tracePt t="31536" x="866775" y="5761038"/>
          <p14:tracePt t="31553" x="822325" y="5761038"/>
          <p14:tracePt t="31569" x="776288" y="5761038"/>
          <p14:tracePt t="31585" x="714375" y="5761038"/>
          <p14:tracePt t="31602" x="652463" y="5761038"/>
          <p14:tracePt t="31619" x="581025" y="5751513"/>
          <p14:tracePt t="31636" x="482600" y="5741988"/>
          <p14:tracePt t="31652" x="428625" y="5741988"/>
          <p14:tracePt t="31669" x="384175" y="5751513"/>
          <p14:tracePt t="31686" x="330200" y="5768975"/>
          <p14:tracePt t="31702" x="303213" y="5786438"/>
          <p14:tracePt t="31720" x="295275" y="5786438"/>
          <p14:tracePt t="31736" x="285750" y="5786438"/>
          <p14:tracePt t="31761" x="312738" y="5786438"/>
          <p14:tracePt t="31839" x="322263" y="5786438"/>
          <p14:tracePt t="31847" x="347663" y="5786438"/>
          <p14:tracePt t="31855" x="374650" y="5778500"/>
          <p14:tracePt t="31869" x="438150" y="5778500"/>
          <p14:tracePt t="31886" x="625475" y="5778500"/>
          <p14:tracePt t="31902" x="758825" y="5813425"/>
          <p14:tracePt t="31919" x="928688" y="5822950"/>
          <p14:tracePt t="31936" x="1098550" y="5832475"/>
          <p14:tracePt t="31952" x="1276350" y="5832475"/>
          <p14:tracePt t="31969" x="1438275" y="5832475"/>
          <p14:tracePt t="31986" x="1608138" y="5832475"/>
          <p14:tracePt t="32003" x="1812925" y="5840413"/>
          <p14:tracePt t="32019" x="1911350" y="5867400"/>
          <p14:tracePt t="32036" x="2036763" y="5876925"/>
          <p14:tracePt t="32052" x="2160588" y="5884863"/>
          <p14:tracePt t="32069" x="2303463" y="5903913"/>
          <p14:tracePt t="32086" x="2428875" y="5929313"/>
          <p14:tracePt t="32102" x="2517775" y="5948363"/>
          <p14:tracePt t="32119" x="2608263" y="5956300"/>
          <p14:tracePt t="32136" x="2687638" y="5965825"/>
          <p14:tracePt t="32153" x="2732088" y="5965825"/>
          <p14:tracePt t="32169" x="2786063" y="5956300"/>
          <p14:tracePt t="32186" x="2830513" y="5938838"/>
          <p14:tracePt t="32202" x="2894013" y="5921375"/>
          <p14:tracePt t="32219" x="2946400" y="5903913"/>
          <p14:tracePt t="32236" x="3000375" y="5894388"/>
          <p14:tracePt t="32253" x="3071813" y="5894388"/>
          <p14:tracePt t="32270" x="3125788" y="5884863"/>
          <p14:tracePt t="32286" x="3187700" y="5884863"/>
          <p14:tracePt t="32302" x="3241675" y="5867400"/>
          <p14:tracePt t="32319" x="3313113" y="5857875"/>
          <p14:tracePt t="32336" x="3367088" y="5840413"/>
          <p14:tracePt t="32353" x="3411538" y="5822950"/>
          <p14:tracePt t="32370" x="3465513" y="5813425"/>
          <p14:tracePt t="32386" x="3517900" y="5805488"/>
          <p14:tracePt t="32403" x="3598863" y="5778500"/>
          <p14:tracePt t="32419" x="3670300" y="5768975"/>
          <p14:tracePt t="32436" x="3714750" y="5751513"/>
          <p14:tracePt t="32452" x="3768725" y="5741988"/>
          <p14:tracePt t="32469" x="3813175" y="5734050"/>
          <p14:tracePt t="32486" x="3919538" y="5715000"/>
          <p14:tracePt t="32503" x="3973513" y="5697538"/>
          <p14:tracePt t="32519" x="4037013" y="5689600"/>
          <p14:tracePt t="32536" x="4081463" y="5670550"/>
          <p14:tracePt t="32552" x="4125913" y="5670550"/>
          <p14:tracePt t="32569" x="4179888" y="5670550"/>
          <p14:tracePt t="32586" x="4224338" y="5670550"/>
          <p14:tracePt t="32602" x="4241800" y="5670550"/>
          <p14:tracePt t="32636" x="4224338" y="5670550"/>
          <p14:tracePt t="32957" x="4214813" y="5670550"/>
          <p14:tracePt t="32965" x="4197350" y="5670550"/>
          <p14:tracePt t="32973" x="4170363" y="5670550"/>
          <p14:tracePt t="32985" x="4108450" y="5670550"/>
          <p14:tracePt t="33003" x="3990975" y="5670550"/>
          <p14:tracePt t="33019" x="3840163" y="5689600"/>
          <p14:tracePt t="33036" x="3608388" y="5697538"/>
          <p14:tracePt t="33053" x="3340100" y="5707063"/>
          <p14:tracePt t="33069" x="3116263" y="5707063"/>
          <p14:tracePt t="33086" x="2901950" y="5707063"/>
          <p14:tracePt t="33104" x="2679700" y="5707063"/>
          <p14:tracePt t="33119" x="2490788" y="5707063"/>
          <p14:tracePt t="33136" x="2295525" y="5697538"/>
          <p14:tracePt t="33153" x="1946275" y="5643563"/>
          <p14:tracePt t="33169" x="1768475" y="5626100"/>
          <p14:tracePt t="33186" x="1652588" y="5618163"/>
          <p14:tracePt t="33202" x="1589088" y="5608638"/>
          <p14:tracePt t="33219" x="1517650" y="5608638"/>
          <p14:tracePt t="33236" x="1428750" y="5599113"/>
          <p14:tracePt t="33253" x="1241425" y="5572125"/>
          <p14:tracePt t="33269" x="1143000" y="5564188"/>
          <p14:tracePt t="33286" x="1098550" y="5554663"/>
          <p14:tracePt t="33302" x="1071563" y="5546725"/>
          <p14:tracePt t="33319" x="1062038" y="5537200"/>
          <p14:tracePt t="33336" x="1054100" y="5527675"/>
          <p14:tracePt t="33353" x="1027113" y="5527675"/>
          <p14:tracePt t="33370" x="990600" y="5527675"/>
          <p14:tracePt t="33386" x="982663" y="5527675"/>
          <p14:tracePt t="33403" x="955675" y="5519738"/>
          <p14:tracePt t="33419" x="928688" y="5500688"/>
          <p14:tracePt t="33436" x="884238" y="5492750"/>
          <p14:tracePt t="33452" x="839788" y="5483225"/>
          <p14:tracePt t="33469" x="795338" y="5465763"/>
          <p14:tracePt t="33486" x="758825" y="5448300"/>
          <p14:tracePt t="33503" x="731838" y="5429250"/>
          <p14:tracePt t="33519" x="696913" y="5402263"/>
          <p14:tracePt t="33536" x="687388" y="5394325"/>
          <p14:tracePt t="33552" x="669925" y="5376863"/>
          <p14:tracePt t="33569" x="642938" y="5367338"/>
          <p14:tracePt t="33586" x="608013" y="5349875"/>
          <p14:tracePt t="33603" x="571500" y="5330825"/>
          <p14:tracePt t="33619" x="527050" y="5322888"/>
          <p14:tracePt t="33636" x="490538" y="5305425"/>
          <p14:tracePt t="33652" x="419100" y="5278438"/>
          <p14:tracePt t="33670" x="401638" y="5268913"/>
          <p14:tracePt t="33686" x="393700" y="5268913"/>
          <p14:tracePt t="33703" x="384175" y="5268913"/>
          <p14:tracePt t="33719" x="393700" y="5268913"/>
          <p14:tracePt t="33833" x="411163" y="5278438"/>
          <p14:tracePt t="33841" x="428625" y="5286375"/>
          <p14:tracePt t="33852" x="490538" y="5305425"/>
          <p14:tracePt t="33869" x="554038" y="5313363"/>
          <p14:tracePt t="33886" x="625475" y="5330825"/>
          <p14:tracePt t="33903" x="723900" y="5340350"/>
          <p14:tracePt t="33920" x="776288" y="5349875"/>
          <p14:tracePt t="33936" x="830263" y="5367338"/>
          <p14:tracePt t="33952" x="893763" y="5384800"/>
          <p14:tracePt t="33969" x="955675" y="5402263"/>
          <p14:tracePt t="33986" x="1017588" y="5421313"/>
          <p14:tracePt t="34003" x="1116013" y="5438775"/>
          <p14:tracePt t="34019" x="1241425" y="5448300"/>
          <p14:tracePt t="34036" x="1419225" y="5456238"/>
          <p14:tracePt t="34052" x="1544638" y="5473700"/>
          <p14:tracePt t="34069" x="1670050" y="5483225"/>
          <p14:tracePt t="34086" x="1795463" y="5492750"/>
          <p14:tracePt t="34102" x="1874838" y="5500688"/>
          <p14:tracePt t="34119" x="1938338" y="5519738"/>
          <p14:tracePt t="34136" x="1982788" y="5527675"/>
          <p14:tracePt t="34153" x="2054225" y="5546725"/>
          <p14:tracePt t="34170" x="2098675" y="5546725"/>
          <p14:tracePt t="34186" x="2143125" y="5546725"/>
          <p14:tracePt t="34202" x="2187575" y="5546725"/>
          <p14:tracePt t="34220" x="2241550" y="5537200"/>
          <p14:tracePt t="34236" x="2286000" y="5527675"/>
          <p14:tracePt t="34253" x="2357438" y="5510213"/>
          <p14:tracePt t="34270" x="2419350" y="5492750"/>
          <p14:tracePt t="34286" x="2517775" y="5465763"/>
          <p14:tracePt t="34302" x="2571750" y="5448300"/>
          <p14:tracePt t="34319" x="2616200" y="5438775"/>
          <p14:tracePt t="34336" x="2643188" y="5421313"/>
          <p14:tracePt t="34353" x="2687638" y="5402263"/>
          <p14:tracePt t="34369" x="2732088" y="5384800"/>
          <p14:tracePt t="34386" x="2795588" y="5357813"/>
          <p14:tracePt t="34402" x="2867025" y="5340350"/>
          <p14:tracePt t="34420" x="2911475" y="5322888"/>
          <p14:tracePt t="34436" x="2928938" y="5305425"/>
          <p14:tracePt t="34453" x="2946400" y="5295900"/>
          <p14:tracePt t="34469" x="2965450" y="5286375"/>
          <p14:tracePt t="34486" x="2973388" y="5278438"/>
          <p14:tracePt t="34503" x="2990850" y="5278438"/>
          <p14:tracePt t="34536" x="3000375" y="5278438"/>
          <p14:tracePt t="34552" x="3017838" y="5278438"/>
          <p14:tracePt t="34569" x="3036888" y="5268913"/>
          <p14:tracePt t="34586" x="3044825" y="5268913"/>
          <p14:tracePt t="34602" x="3054350" y="5268913"/>
          <p14:tracePt t="34619" x="3054350" y="5259388"/>
          <p14:tracePt t="34636" x="3062288" y="5259388"/>
          <p14:tracePt t="34654" x="3071813" y="5259388"/>
          <p14:tracePt t="34670" x="3081338" y="5259388"/>
          <p14:tracePt t="34686" x="3081338" y="5251450"/>
          <p14:tracePt t="34723" x="3098800" y="5251450"/>
          <p14:tracePt t="34739" x="3108325" y="5251450"/>
          <p14:tracePt t="34747" x="3116263" y="5241925"/>
          <p14:tracePt t="34763" x="3125788" y="5241925"/>
          <p14:tracePt t="34779" x="3125788" y="5233988"/>
          <p14:tracePt t="34795" x="3133725" y="5233988"/>
          <p14:tracePt t="34817" x="3133725" y="5241925"/>
          <p14:tracePt t="38089" x="3170238" y="5214938"/>
          <p14:tracePt t="38854" x="3205163" y="5180013"/>
          <p14:tracePt t="38862" x="3251200" y="5135563"/>
          <p14:tracePt t="38870" x="3322638" y="5054600"/>
          <p14:tracePt t="38886" x="3402013" y="4948238"/>
          <p14:tracePt t="38903" x="3544888" y="4813300"/>
          <p14:tracePt t="38920" x="3679825" y="4670425"/>
          <p14:tracePt t="38936" x="3813175" y="4537075"/>
          <p14:tracePt t="38953" x="3884613" y="4465638"/>
          <p14:tracePt t="38970" x="4000500" y="4376738"/>
          <p14:tracePt t="38986" x="4098925" y="4313238"/>
          <p14:tracePt t="39003" x="4224338" y="4251325"/>
          <p14:tracePt t="39020" x="4340225" y="4197350"/>
          <p14:tracePt t="39036" x="4446588" y="4135438"/>
          <p14:tracePt t="39053" x="4510088" y="4090988"/>
          <p14:tracePt t="39070" x="4572000" y="4064000"/>
          <p14:tracePt t="39086" x="4643438" y="4019550"/>
          <p14:tracePt t="39103" x="4884738" y="3929063"/>
          <p14:tracePt t="39120" x="5027613" y="3857625"/>
          <p14:tracePt t="39137" x="5170488" y="3805238"/>
          <p14:tracePt t="39153" x="5394325" y="3778250"/>
          <p14:tracePt t="39170" x="5635625" y="3805238"/>
          <p14:tracePt t="39187" x="5813425" y="3911600"/>
          <p14:tracePt t="39203" x="5938838" y="4054475"/>
          <p14:tracePt t="39220" x="6161088" y="4224338"/>
          <p14:tracePt t="39236" x="6215063" y="4278313"/>
          <p14:tracePt t="39253" x="6224588" y="4278313"/>
          <p14:tracePt t="39270" x="6224588" y="4295775"/>
          <p14:tracePt t="39286" x="6224588" y="4305300"/>
          <p14:tracePt t="39320" x="6224588" y="4278313"/>
          <p14:tracePt t="39752" x="6224588" y="4251325"/>
          <p14:tracePt t="39760" x="6224588" y="4233863"/>
          <p14:tracePt t="39769" x="6224588" y="4187825"/>
          <p14:tracePt t="39786" x="6232525" y="4170363"/>
          <p14:tracePt t="39803" x="6242050" y="4143375"/>
          <p14:tracePt t="39820" x="6259513" y="4090988"/>
          <p14:tracePt t="39836" x="6286500" y="4054475"/>
          <p14:tracePt t="39836" x="6296025" y="4027488"/>
          <p14:tracePt t="39854" x="6303963" y="4000500"/>
          <p14:tracePt t="39870" x="6323013" y="3956050"/>
          <p14:tracePt t="39887" x="6350000" y="3929063"/>
          <p14:tracePt t="39903" x="6375400" y="3902075"/>
          <p14:tracePt t="39920" x="6411913" y="3849688"/>
          <p14:tracePt t="39936" x="6438900" y="3778250"/>
          <p14:tracePt t="39953" x="6473825" y="3751263"/>
          <p14:tracePt t="39970" x="6483350" y="3741738"/>
          <p14:tracePt t="39986" x="6510338" y="3733800"/>
          <p14:tracePt t="40003" x="6518275" y="3724275"/>
          <p14:tracePt t="40020" x="6537325" y="3714750"/>
          <p14:tracePt t="40036" x="6545263" y="3706813"/>
          <p14:tracePt t="40053" x="6564313" y="3706813"/>
          <p14:tracePt t="40070" x="6581775" y="3697288"/>
          <p14:tracePt t="40086" x="6599238" y="3679825"/>
          <p14:tracePt t="40103" x="6626225" y="3670300"/>
          <p14:tracePt t="40120" x="6653213" y="3652838"/>
          <p14:tracePt t="40137" x="6661150" y="3652838"/>
          <p14:tracePt t="40153" x="6670675" y="3643313"/>
          <p14:tracePt t="40186" x="6670675" y="3635375"/>
          <p14:tracePt t="40203" x="6680200" y="3625850"/>
          <p14:tracePt t="40220" x="6697663" y="3616325"/>
          <p14:tracePt t="40237" x="6715125" y="3598863"/>
          <p14:tracePt t="40253" x="6724650" y="3589338"/>
          <p14:tracePt t="40270" x="6732588" y="3581400"/>
          <p14:tracePt t="40287" x="6742113" y="3571875"/>
          <p14:tracePt t="40303" x="6759575" y="3563938"/>
          <p14:tracePt t="40336" x="6759575" y="3554413"/>
          <p14:tracePt t="40353" x="6769100" y="3544888"/>
          <p14:tracePt t="40370" x="6778625" y="3544888"/>
          <p14:tracePt t="40387" x="6786563" y="3527425"/>
          <p14:tracePt t="40420" x="6804025" y="3517900"/>
          <p14:tracePt t="40436" x="6804025" y="3500438"/>
          <p14:tracePt t="40454" x="6813550" y="3500438"/>
          <p14:tracePt t="40470" x="6823075" y="3482975"/>
          <p14:tracePt t="40487" x="6831013" y="3473450"/>
          <p14:tracePt t="40503" x="6840538" y="3455988"/>
          <p14:tracePt t="40520" x="6850063" y="3446463"/>
          <p14:tracePt t="40536" x="6867525" y="3438525"/>
          <p14:tracePt t="40553" x="6875463" y="3421063"/>
          <p14:tracePt t="40570" x="6894513" y="3402013"/>
          <p14:tracePt t="40586" x="6902450" y="3384550"/>
          <p14:tracePt t="40603" x="6911975" y="3375025"/>
          <p14:tracePt t="40620" x="6921500" y="3349625"/>
          <p14:tracePt t="40637" x="6921500" y="3340100"/>
          <p14:tracePt t="40653" x="6911975" y="3322638"/>
          <p14:tracePt t="40670" x="6894513" y="3313113"/>
          <p14:tracePt t="40687" x="6867525" y="3303588"/>
          <p14:tracePt t="40703" x="6813550" y="3303588"/>
          <p14:tracePt t="40720" x="6751638" y="3322638"/>
          <p14:tracePt t="40736" x="6608763" y="3340100"/>
          <p14:tracePt t="40753" x="6421438" y="3394075"/>
          <p14:tracePt t="40770" x="6232525" y="3438525"/>
          <p14:tracePt t="40786" x="5965825" y="3492500"/>
          <p14:tracePt t="40803" x="5697538" y="3492500"/>
          <p14:tracePt t="40820" x="5438775" y="3465513"/>
          <p14:tracePt t="40836" x="5232400" y="3455988"/>
          <p14:tracePt t="40836" x="5126038" y="3455988"/>
          <p14:tracePt t="40854" x="5037138" y="3465513"/>
          <p14:tracePt t="40870" x="4759325" y="3598863"/>
          <p14:tracePt t="40887" x="4616450" y="3687763"/>
          <p14:tracePt t="40903" x="4491038" y="3778250"/>
          <p14:tracePt t="40920" x="4357688" y="3867150"/>
          <p14:tracePt t="40937" x="4224338" y="3965575"/>
          <p14:tracePt t="40953" x="4071938" y="4108450"/>
          <p14:tracePt t="40970" x="3929063" y="4268788"/>
          <p14:tracePt t="40987" x="3813175" y="4411663"/>
          <p14:tracePt t="41003" x="3751263" y="4492625"/>
          <p14:tracePt t="41020" x="3660775" y="4591050"/>
          <p14:tracePt t="41037" x="3616325" y="4625975"/>
          <p14:tracePt t="41053" x="3562350" y="4662488"/>
          <p14:tracePt t="41070" x="3509963" y="4697413"/>
          <p14:tracePt t="41087" x="3438525" y="4759325"/>
          <p14:tracePt t="41103" x="3384550" y="4805363"/>
          <p14:tracePt t="41120" x="3303588" y="4884738"/>
          <p14:tracePt t="41138" x="3259138" y="4938713"/>
          <p14:tracePt t="41154" x="3205163" y="4992688"/>
          <p14:tracePt t="41170" x="3152775" y="5019675"/>
          <p14:tracePt t="41186" x="3116263" y="5054600"/>
          <p14:tracePt t="41203" x="3054350" y="5081588"/>
          <p14:tracePt t="41220" x="2990850" y="5099050"/>
          <p14:tracePt t="41237" x="2938463" y="5116513"/>
          <p14:tracePt t="41254" x="2830513" y="5153025"/>
          <p14:tracePt t="41272" x="2759075" y="5170488"/>
          <p14:tracePt t="41287" x="2697163" y="5180013"/>
          <p14:tracePt t="41303" x="2643188" y="5180013"/>
          <p14:tracePt t="41320" x="2633663" y="5180013"/>
          <p14:tracePt t="41337" x="2625725" y="5180013"/>
          <p14:tracePt t="41354" x="2598738" y="5187950"/>
          <p14:tracePt t="41371" x="2562225" y="5197475"/>
          <p14:tracePt t="41387" x="2500313" y="5214938"/>
          <p14:tracePt t="41404" x="2455863" y="5233988"/>
          <p14:tracePt t="41420" x="2393950" y="5241925"/>
          <p14:tracePt t="41437" x="2347913" y="5259388"/>
          <p14:tracePt t="41453" x="2295525" y="5278438"/>
          <p14:tracePt t="41470" x="2251075" y="5286375"/>
          <p14:tracePt t="41487" x="2205038" y="5286375"/>
          <p14:tracePt t="41504" x="2152650" y="5295900"/>
          <p14:tracePt t="41520" x="2054225" y="5295900"/>
          <p14:tracePt t="41537" x="1982788" y="5286375"/>
          <p14:tracePt t="41553" x="1893888" y="5251450"/>
          <p14:tracePt t="41570" x="1751013" y="5180013"/>
          <p14:tracePt t="41587" x="1562100" y="5108575"/>
          <p14:tracePt t="41603" x="1384300" y="5091113"/>
          <p14:tracePt t="41620" x="1152525" y="5054600"/>
          <p14:tracePt t="41637" x="1044575" y="5045075"/>
          <p14:tracePt t="41653" x="965200" y="5045075"/>
          <p14:tracePt t="41670" x="893763" y="5045075"/>
          <p14:tracePt t="41687" x="847725" y="5045075"/>
          <p14:tracePt t="41703" x="803275" y="5045075"/>
          <p14:tracePt t="41721" x="758825" y="5064125"/>
          <p14:tracePt t="41737" x="741363" y="5064125"/>
          <p14:tracePt t="41753" x="723900" y="5064125"/>
          <p14:tracePt t="41770" x="704850" y="5081588"/>
          <p14:tracePt t="41787" x="696913" y="5081588"/>
          <p14:tracePt t="41804" x="679450" y="5099050"/>
          <p14:tracePt t="41820" x="642938" y="5108575"/>
          <p14:tracePt t="41837" x="615950" y="5116513"/>
          <p14:tracePt t="41854" x="581025" y="5135563"/>
          <p14:tracePt t="41870" x="527050" y="5162550"/>
          <p14:tracePt t="41887" x="509588" y="5170488"/>
          <p14:tracePt t="41904" x="490538" y="5180013"/>
          <p14:tracePt t="41920" x="473075" y="5187950"/>
          <p14:tracePt t="41937" x="446088" y="5197475"/>
          <p14:tracePt t="41953" x="428625" y="5214938"/>
          <p14:tracePt t="41970" x="411163" y="5224463"/>
          <p14:tracePt t="41987" x="401638" y="5224463"/>
          <p14:tracePt t="42004" x="393700" y="5224463"/>
          <p14:tracePt t="42020" x="393700" y="5233988"/>
          <p14:tracePt t="42044" x="393700" y="5241925"/>
          <p14:tracePt t="42053" x="401638" y="5251450"/>
          <p14:tracePt t="42070" x="419100" y="5251450"/>
          <p14:tracePt t="42086" x="428625" y="5251450"/>
          <p14:tracePt t="42103" x="446088" y="5251450"/>
          <p14:tracePt t="42121" x="509588" y="5259388"/>
          <p14:tracePt t="42137" x="561975" y="5268913"/>
          <p14:tracePt t="42153" x="615950" y="5286375"/>
          <p14:tracePt t="42170" x="669925" y="5295900"/>
          <p14:tracePt t="42187" x="731838" y="5305425"/>
          <p14:tracePt t="42203" x="839788" y="5305425"/>
          <p14:tracePt t="42220" x="946150" y="5305425"/>
          <p14:tracePt t="42237" x="1027113" y="5313363"/>
          <p14:tracePt t="42253" x="1143000" y="5330825"/>
          <p14:tracePt t="42271" x="1223963" y="5340350"/>
          <p14:tracePt t="42287" x="1322388" y="5357813"/>
          <p14:tracePt t="42303" x="1419225" y="5376863"/>
          <p14:tracePt t="42320" x="1517650" y="5394325"/>
          <p14:tracePt t="42337" x="1643063" y="5411788"/>
          <p14:tracePt t="42355" x="1785938" y="5473700"/>
          <p14:tracePt t="42371" x="1911350" y="5527675"/>
          <p14:tracePt t="42387" x="2098675" y="5554663"/>
          <p14:tracePt t="42404" x="2197100" y="5554663"/>
          <p14:tracePt t="42420" x="2312988" y="5546725"/>
          <p14:tracePt t="42437" x="2393950" y="5546725"/>
          <p14:tracePt t="42455" x="2465388" y="5537200"/>
          <p14:tracePt t="42470" x="2527300" y="5537200"/>
          <p14:tracePt t="42487" x="2598738" y="5537200"/>
          <p14:tracePt t="42504" x="2687638" y="5537200"/>
          <p14:tracePt t="42520" x="2840038" y="5519738"/>
          <p14:tracePt t="42537" x="2894013" y="5510213"/>
          <p14:tracePt t="42553" x="2919413" y="5500688"/>
          <p14:tracePt t="42570" x="2946400" y="5492750"/>
          <p14:tracePt t="42587" x="2990850" y="5483225"/>
          <p14:tracePt t="42604" x="3017838" y="5465763"/>
          <p14:tracePt t="42620" x="3036888" y="5456238"/>
          <p14:tracePt t="42637" x="3044825" y="5448300"/>
          <p14:tracePt t="42654" x="3071813" y="5429250"/>
          <p14:tracePt t="42670" x="3098800" y="5411788"/>
          <p14:tracePt t="42687" x="3133725" y="5402263"/>
          <p14:tracePt t="42703" x="3160713" y="5394325"/>
          <p14:tracePt t="42721" x="3187700" y="5376863"/>
          <p14:tracePt t="42738" x="3205163" y="5367338"/>
          <p14:tracePt t="42755" x="3214688" y="5349875"/>
          <p14:tracePt t="42771" x="3232150" y="5340350"/>
          <p14:tracePt t="42788" x="3251200" y="5340350"/>
          <p14:tracePt t="42804" x="3251200" y="5330825"/>
          <p14:tracePt t="42821" x="3268663" y="5330825"/>
          <p14:tracePt t="42855" x="3259138" y="5330825"/>
          <p14:tracePt t="42960" x="3241675" y="5330825"/>
          <p14:tracePt t="42976" x="3232150" y="5340350"/>
          <p14:tracePt t="42984" x="3205163" y="5340350"/>
          <p14:tracePt t="42992" x="3187700" y="5349875"/>
          <p14:tracePt t="43005" x="3152775" y="5357813"/>
          <p14:tracePt t="43021" x="3062288" y="5384800"/>
          <p14:tracePt t="43038" x="2982913" y="5411788"/>
          <p14:tracePt t="43055" x="2822575" y="5473700"/>
          <p14:tracePt t="43071" x="2581275" y="5527675"/>
          <p14:tracePt t="43088" x="2295525" y="5591175"/>
          <p14:tracePt t="43105" x="1946275" y="5670550"/>
          <p14:tracePt t="43122" x="1714500" y="5724525"/>
          <p14:tracePt t="43138" x="1517650" y="5741988"/>
          <p14:tracePt t="43155" x="1295400" y="5761038"/>
          <p14:tracePt t="43171" x="1214438" y="5761038"/>
          <p14:tracePt t="43188" x="1160463" y="5751513"/>
          <p14:tracePt t="43205" x="1133475" y="5751513"/>
          <p14:tracePt t="43222" x="1108075" y="5751513"/>
          <p14:tracePt t="43238" x="1089025" y="5761038"/>
          <p14:tracePt t="43254" x="1081088" y="5768975"/>
          <p14:tracePt t="43271" x="1062038" y="5778500"/>
          <p14:tracePt t="43288" x="1036638" y="5786438"/>
          <p14:tracePt t="43305" x="1017588" y="5795963"/>
          <p14:tracePt t="43321" x="982663" y="5813425"/>
          <p14:tracePt t="43338" x="928688" y="5813425"/>
          <p14:tracePt t="43356" x="901700" y="5813425"/>
          <p14:tracePt t="43371" x="874713" y="5813425"/>
          <p14:tracePt t="43388" x="866775" y="5813425"/>
          <p14:tracePt t="43404" x="857250" y="5813425"/>
          <p14:tracePt t="43421" x="857250" y="5822950"/>
          <p14:tracePt t="43468" x="866775" y="5832475"/>
          <p14:tracePt t="43476" x="874713" y="5840413"/>
          <p14:tracePt t="43488" x="893763" y="5849938"/>
          <p14:tracePt t="43505" x="938213" y="5867400"/>
          <p14:tracePt t="43521" x="1054100" y="5894388"/>
          <p14:tracePt t="43538" x="1179513" y="5911850"/>
          <p14:tracePt t="43555" x="1330325" y="5938838"/>
          <p14:tracePt t="43571" x="1490663" y="5948363"/>
          <p14:tracePt t="43588" x="1652588" y="5938838"/>
          <p14:tracePt t="43605" x="1785938" y="5938838"/>
          <p14:tracePt t="43621" x="1955800" y="5921375"/>
          <p14:tracePt t="43638" x="2108200" y="5929313"/>
          <p14:tracePt t="43655" x="2259013" y="5938838"/>
          <p14:tracePt t="43672" x="2312988" y="5938838"/>
          <p14:tracePt t="43688" x="2366963" y="5956300"/>
          <p14:tracePt t="43705" x="2438400" y="5975350"/>
          <p14:tracePt t="43721" x="2517775" y="5992813"/>
          <p14:tracePt t="43738" x="2625725" y="6010275"/>
          <p14:tracePt t="43755" x="2759075" y="6046788"/>
          <p14:tracePt t="43772" x="2830513" y="6054725"/>
          <p14:tracePt t="43788" x="2884488" y="6054725"/>
          <p14:tracePt t="43805" x="2938463" y="6064250"/>
          <p14:tracePt t="43821" x="2965450" y="6072188"/>
          <p14:tracePt t="43838" x="2973388" y="6081713"/>
          <p14:tracePt t="43856" x="2990850" y="6091238"/>
          <p14:tracePt t="43872" x="3000375" y="6091238"/>
          <p14:tracePt t="43889" x="3009900" y="6099175"/>
          <p14:tracePt t="43921" x="3017838" y="6099175"/>
          <p14:tracePt t="43938" x="3027363" y="6099175"/>
          <p14:tracePt t="43960" x="3036888" y="6099175"/>
          <p14:tracePt t="43971" x="3044825" y="6099175"/>
          <p14:tracePt t="43992" x="3054350" y="6099175"/>
          <p14:tracePt t="44005" x="3081338" y="6099175"/>
          <p14:tracePt t="44021" x="3108325" y="6081713"/>
          <p14:tracePt t="44038" x="3133725" y="6072188"/>
          <p14:tracePt t="44055" x="3170238" y="6064250"/>
          <p14:tracePt t="44071" x="3197225" y="6046788"/>
          <p14:tracePt t="44088" x="3205163" y="6037263"/>
          <p14:tracePt t="44105" x="3232150" y="6027738"/>
          <p14:tracePt t="44121" x="3268663" y="6010275"/>
          <p14:tracePt t="44138" x="3313113" y="5992813"/>
          <p14:tracePt t="44155" x="3348038" y="5975350"/>
          <p14:tracePt t="44171" x="3384550" y="5956300"/>
          <p14:tracePt t="44188" x="3402013" y="5948363"/>
          <p14:tracePt t="44205" x="3411538" y="5929313"/>
          <p14:tracePt t="44221" x="3419475" y="5921375"/>
          <p14:tracePt t="46015" x="3429000" y="5911850"/>
          <p14:tracePt t="46048" x="3429000" y="5903913"/>
          <p14:tracePt t="46056" x="3438525" y="5903913"/>
          <p14:tracePt t="46064" x="3438525" y="5894388"/>
          <p14:tracePt t="46072" x="3446463" y="5876925"/>
          <p14:tracePt t="46088" x="3455988" y="5867400"/>
          <p14:tracePt t="47017" x="3455988" y="5849938"/>
          <p14:tracePt t="47424" x="3446463" y="5813425"/>
          <p14:tracePt t="47432" x="3438525" y="5786438"/>
          <p14:tracePt t="47440" x="3429000" y="5751513"/>
          <p14:tracePt t="47455" x="3419475" y="5697538"/>
          <p14:tracePt t="47472" x="3394075" y="5643563"/>
          <p14:tracePt t="47488" x="3384550" y="5626100"/>
          <p14:tracePt t="47505" x="3375025" y="5581650"/>
          <p14:tracePt t="47522" x="3375025" y="5564188"/>
          <p14:tracePt t="47539" x="3367088" y="5519738"/>
          <p14:tracePt t="47555" x="3367088" y="5473700"/>
          <p14:tracePt t="47572" x="3348038" y="5394325"/>
          <p14:tracePt t="47589" x="3330575" y="5367338"/>
          <p14:tracePt t="47622" x="3322638" y="5357813"/>
          <p14:tracePt t="47666" x="3322638" y="5349875"/>
          <p14:tracePt t="47682" x="3313113" y="5349875"/>
          <p14:tracePt t="47690" x="3303588" y="5340350"/>
          <p14:tracePt t="47706" x="3303588" y="5330825"/>
          <p14:tracePt t="47722" x="3276600" y="5322888"/>
          <p14:tracePt t="47739" x="3268663" y="5322888"/>
          <p14:tracePt t="47772" x="3251200" y="5322888"/>
          <p14:tracePt t="47801" x="3232150" y="5340350"/>
          <p14:tracePt t="47816" x="3224213" y="5340350"/>
          <p14:tracePt t="47824" x="3205163" y="5357813"/>
          <p14:tracePt t="47856" x="3187700" y="5367338"/>
          <p14:tracePt t="47872" x="3179763" y="5367338"/>
          <p14:tracePt t="47888" x="3160713" y="5376863"/>
          <p14:tracePt t="47905" x="3143250" y="5384800"/>
          <p14:tracePt t="47922" x="3133725" y="5384800"/>
          <p14:tracePt t="47938" x="3116263" y="5384800"/>
          <p14:tracePt t="47955" x="3098800" y="5384800"/>
          <p14:tracePt t="47972" x="3071813" y="5394325"/>
          <p14:tracePt t="47989" x="3054350" y="5394325"/>
          <p14:tracePt t="48006" x="3036888" y="5394325"/>
          <p14:tracePt t="48022" x="3027363" y="5394325"/>
          <p14:tracePt t="48039" x="3017838" y="5394325"/>
          <p14:tracePt t="48055" x="3009900" y="5394325"/>
          <p14:tracePt t="48075" x="3009900" y="5384800"/>
          <p14:tracePt t="48089" x="2990850" y="5367338"/>
          <p14:tracePt t="48105" x="2973388" y="5367338"/>
          <p14:tracePt t="48122" x="2973388" y="5357813"/>
          <p14:tracePt t="55174" x="2973388" y="5349875"/>
          <p14:tracePt t="55644" x="3027363" y="5349875"/>
          <p14:tracePt t="55652" x="3062288" y="5349875"/>
          <p14:tracePt t="55660" x="3062288" y="5376863"/>
          <p14:tracePt t="55700" x="3054350" y="5438775"/>
          <p14:tracePt t="55708" x="3044825" y="5554663"/>
          <p14:tracePt t="55723" x="3089275" y="5643563"/>
          <p14:tracePt t="55739" x="3152775" y="5697538"/>
          <p14:tracePt t="55756" x="3197225" y="5715000"/>
          <p14:tracePt t="55773" x="3205163" y="5724525"/>
          <p14:tracePt t="55806" x="3205163" y="5741988"/>
          <p14:tracePt t="55832" x="3197225" y="5741988"/>
          <p14:tracePt t="55848" x="3179763" y="5751513"/>
          <p14:tracePt t="55880" x="3152775" y="5761038"/>
          <p14:tracePt t="55886" x="3116263" y="5786438"/>
          <p14:tracePt t="55894" x="3062288" y="5822950"/>
          <p14:tracePt t="55906" x="3009900" y="5857875"/>
          <p14:tracePt t="55923" x="3000375" y="5867400"/>
          <p14:tracePt t="55956" x="3017838" y="5849938"/>
          <p14:tracePt t="56028" x="3054350" y="5840413"/>
          <p14:tracePt t="56036" x="3081338" y="5832475"/>
          <p14:tracePt t="56044" x="3098800" y="5822950"/>
          <p14:tracePt t="56056" x="3152775" y="5813425"/>
          <p14:tracePt t="56073" x="3187700" y="5813425"/>
          <p14:tracePt t="56089" x="3197225" y="5813425"/>
          <p14:tracePt t="56106" x="3187700" y="5822950"/>
          <p14:tracePt t="56160" x="3179763" y="5822950"/>
          <p14:tracePt t="56168" x="3170238" y="5822950"/>
          <p14:tracePt t="56176" x="3187700" y="5805488"/>
          <p14:tracePt t="56418" x="3214688" y="5778500"/>
          <p14:tracePt t="56426" x="3224213" y="5751513"/>
          <p14:tracePt t="56439" x="3268663" y="5680075"/>
          <p14:tracePt t="56457" x="3295650" y="5608638"/>
          <p14:tracePt t="56473" x="3330575" y="5527675"/>
          <p14:tracePt t="56489" x="3367088" y="5411788"/>
          <p14:tracePt t="56506" x="3384550" y="5357813"/>
          <p14:tracePt t="56523" x="3384550" y="5295900"/>
          <p14:tracePt t="56539" x="3384550" y="5251450"/>
          <p14:tracePt t="56556" x="3384550" y="5207000"/>
          <p14:tracePt t="56573" x="3384550" y="5197475"/>
          <p14:tracePt t="56589" x="3375025" y="5180013"/>
          <p14:tracePt t="56623" x="3357563" y="5180013"/>
          <p14:tracePt t="56676" x="3340100" y="5180013"/>
          <p14:tracePt t="56692" x="3330575" y="5180013"/>
          <p14:tracePt t="56700" x="3322638" y="5180013"/>
          <p14:tracePt t="56708" x="3313113" y="5180013"/>
          <p14:tracePt t="56723" x="3303588" y="5180013"/>
          <p14:tracePt t="56748" x="3295650" y="5180013"/>
          <p14:tracePt t="56762" x="3286125" y="5180013"/>
          <p14:tracePt t="56786" x="3276600" y="5180013"/>
          <p14:tracePt t="56794" x="3268663" y="5180013"/>
          <p14:tracePt t="56806" x="3259138" y="5180013"/>
          <p14:tracePt t="56826" x="3251200" y="5180013"/>
          <p14:tracePt t="72162" x="3251200" y="5170488"/>
          <p14:tracePt t="72331" x="3251200" y="5153025"/>
          <p14:tracePt t="72339" x="3259138" y="5126038"/>
          <p14:tracePt t="72347" x="3268663" y="5108575"/>
          <p14:tracePt t="72358" x="3295650" y="5037138"/>
          <p14:tracePt t="72375" x="3313113" y="4973638"/>
          <p14:tracePt t="72391" x="3322638" y="4948238"/>
          <p14:tracePt t="72408" x="3340100" y="4921250"/>
          <p14:tracePt t="72425" x="3357563" y="4894263"/>
          <p14:tracePt t="72442" x="3357563" y="4867275"/>
          <p14:tracePt t="72458" x="3384550" y="4822825"/>
          <p14:tracePt t="72475" x="3402013" y="4778375"/>
          <p14:tracePt t="72491" x="3446463" y="4706938"/>
          <p14:tracePt t="72509" x="3490913" y="4625975"/>
          <p14:tracePt t="72525" x="3536950" y="4500563"/>
          <p14:tracePt t="72542" x="3554413" y="4429125"/>
          <p14:tracePt t="72558" x="3571875" y="4357688"/>
          <p14:tracePt t="72575" x="3608388" y="4259263"/>
          <p14:tracePt t="72591" x="3652838" y="4152900"/>
          <p14:tracePt t="72608" x="3670300" y="4044950"/>
          <p14:tracePt t="72625" x="3687763" y="3938588"/>
          <p14:tracePt t="72641" x="3705225" y="3813175"/>
          <p14:tracePt t="72658" x="3732213" y="3697288"/>
          <p14:tracePt t="72675" x="3786188" y="3492500"/>
          <p14:tracePt t="72691" x="3803650" y="3367088"/>
          <p14:tracePt t="72708" x="3822700" y="3259138"/>
          <p14:tracePt t="72724" x="3840163" y="3135313"/>
          <p14:tracePt t="72741" x="3830638" y="3027363"/>
          <p14:tracePt t="72758" x="3830638" y="2946400"/>
          <p14:tracePt t="72775" x="3840163" y="2822575"/>
          <p14:tracePt t="72791" x="3840163" y="2751138"/>
          <p14:tracePt t="72808" x="3840163" y="2687638"/>
          <p14:tracePt t="72825" x="3840163" y="2598738"/>
          <p14:tracePt t="72841" x="3830638" y="2482850"/>
          <p14:tracePt t="72859" x="3813175" y="2411413"/>
          <p14:tracePt t="72875" x="3803650" y="2357438"/>
          <p14:tracePt t="72891" x="3795713" y="2322513"/>
          <p14:tracePt t="72908" x="3795713" y="2286000"/>
          <p14:tracePt t="72925" x="3786188" y="2251075"/>
          <p14:tracePt t="72942" x="3776663" y="2232025"/>
          <p14:tracePt t="72958" x="3768725" y="2224088"/>
          <p14:tracePt t="72975" x="3759200" y="2214563"/>
          <p14:tracePt t="72991" x="3751263" y="2206625"/>
          <p14:tracePt t="73008" x="3751263" y="2197100"/>
          <p14:tracePt t="73025" x="3732213" y="2179638"/>
          <p14:tracePt t="73237" x="3714750" y="2152650"/>
          <p14:tracePt t="73245" x="3687763" y="2135188"/>
          <p14:tracePt t="73258" x="3660775" y="2116138"/>
          <p14:tracePt t="73275" x="3643313" y="2098675"/>
          <p14:tracePt t="73308" x="3633788" y="2098675"/>
          <p14:tracePt t="73519" x="3625850" y="2098675"/>
          <p14:tracePt t="73527" x="3616325" y="2098675"/>
          <p14:tracePt t="73542" x="3598863" y="2098675"/>
          <p14:tracePt t="73558" x="3536950" y="2098675"/>
          <p14:tracePt t="73575" x="3490913" y="2089150"/>
          <p14:tracePt t="73591" x="3455988" y="2081213"/>
          <p14:tracePt t="73608" x="3429000" y="2071688"/>
          <p14:tracePt t="73625" x="3419475" y="2054225"/>
          <p14:tracePt t="73642" x="3402013" y="2054225"/>
          <p14:tracePt t="73658" x="3384550" y="2036763"/>
          <p14:tracePt t="73675" x="3322638" y="2017713"/>
          <p14:tracePt t="73692" x="3259138" y="2000250"/>
          <p14:tracePt t="73708" x="3214688" y="1982788"/>
          <p14:tracePt t="73725" x="3170238" y="1965325"/>
          <p14:tracePt t="73742" x="3133725" y="1946275"/>
          <p14:tracePt t="73758" x="3108325" y="1938338"/>
          <p14:tracePt t="73775" x="3089275" y="1938338"/>
          <p14:tracePt t="73791" x="3081338" y="1928813"/>
          <p14:tracePt t="73808" x="3062288" y="1920875"/>
          <p14:tracePt t="73841" x="3044825" y="1920875"/>
          <p14:tracePt t="73858" x="3044825" y="1911350"/>
          <p14:tracePt t="73875" x="3027363" y="1901825"/>
          <p14:tracePt t="73892" x="3009900" y="1901825"/>
          <p14:tracePt t="73908" x="2990850" y="1893888"/>
          <p14:tracePt t="73925" x="2938463" y="1893888"/>
          <p14:tracePt t="73942" x="2867025" y="1911350"/>
          <p14:tracePt t="73959" x="2803525" y="1928813"/>
          <p14:tracePt t="73975" x="2759075" y="1946275"/>
          <p14:tracePt t="73992" x="2705100" y="1965325"/>
          <p14:tracePt t="74008" x="2660650" y="1982788"/>
          <p14:tracePt t="74025" x="2616200" y="2000250"/>
          <p14:tracePt t="74042" x="2562225" y="2017713"/>
          <p14:tracePt t="74059" x="2500313" y="2054225"/>
          <p14:tracePt t="74075" x="2446338" y="2071688"/>
          <p14:tracePt t="74092" x="2419350" y="2081213"/>
          <p14:tracePt t="74108" x="2374900" y="2098675"/>
          <p14:tracePt t="74125" x="2357438" y="2116138"/>
          <p14:tracePt t="74142" x="2339975" y="2125663"/>
          <p14:tracePt t="74158" x="2322513" y="2135188"/>
          <p14:tracePt t="74192" x="2322513" y="2143125"/>
          <p14:tracePt t="74231" x="2312988" y="2143125"/>
          <p14:tracePt t="74253" x="2286000" y="2152650"/>
          <p14:tracePt t="74269" x="2268538" y="2152650"/>
          <p14:tracePt t="74277" x="2241550" y="2152650"/>
          <p14:tracePt t="74292" x="2205038" y="2160588"/>
          <p14:tracePt t="74308" x="2170113" y="2152650"/>
          <p14:tracePt t="74325" x="2108200" y="2135188"/>
          <p14:tracePt t="74341" x="2062163" y="2108200"/>
          <p14:tracePt t="74359" x="2017713" y="2089150"/>
          <p14:tracePt t="74376" x="1990725" y="2081213"/>
          <p14:tracePt t="74392" x="1965325" y="2081213"/>
          <p14:tracePt t="74410" x="1901825" y="2108200"/>
          <p14:tracePt t="74427" x="1884363" y="2116138"/>
          <p14:tracePt t="74442" x="1874838" y="2135188"/>
          <p14:tracePt t="74459" x="1857375" y="2143125"/>
          <p14:tracePt t="74475" x="1847850" y="2160588"/>
          <p14:tracePt t="74492" x="1822450" y="2187575"/>
          <p14:tracePt t="74509" x="1803400" y="2232025"/>
          <p14:tracePt t="74526" x="1785938" y="2286000"/>
          <p14:tracePt t="74542" x="1758950" y="2339975"/>
          <p14:tracePt t="74558" x="1724025" y="2393950"/>
          <p14:tracePt t="74575" x="1679575" y="2482850"/>
          <p14:tracePt t="74591" x="1670050" y="2517775"/>
          <p14:tracePt t="74608" x="1670050" y="2544763"/>
          <p14:tracePt t="74625" x="1679575" y="2563813"/>
          <p14:tracePt t="74642" x="1697038" y="2571750"/>
          <p14:tracePt t="74658" x="1724025" y="2589213"/>
          <p14:tracePt t="74675" x="1785938" y="2608263"/>
          <p14:tracePt t="74692" x="1847850" y="2608263"/>
          <p14:tracePt t="74709" x="1901825" y="2589213"/>
          <p14:tracePt t="74725" x="1946275" y="2581275"/>
          <p14:tracePt t="74742" x="1973263" y="2563813"/>
          <p14:tracePt t="74759" x="1990725" y="2554288"/>
          <p14:tracePt t="74776" x="2036763" y="2536825"/>
          <p14:tracePt t="74792" x="2054225" y="2509838"/>
          <p14:tracePt t="74809" x="2098675" y="2492375"/>
          <p14:tracePt t="74826" x="2133600" y="2465388"/>
          <p14:tracePt t="74843" x="2179638" y="2438400"/>
          <p14:tracePt t="74860" x="2224088" y="2401888"/>
          <p14:tracePt t="74878" x="2268538" y="2357438"/>
          <p14:tracePt t="74892" x="2286000" y="2330450"/>
          <p14:tracePt t="74909" x="2303463" y="2278063"/>
          <p14:tracePt t="74925" x="2322513" y="2206625"/>
          <p14:tracePt t="74943" x="2322513" y="2179638"/>
          <p14:tracePt t="74959" x="2322513" y="2160588"/>
          <p14:tracePt t="74975" x="2303463" y="2152650"/>
          <p14:tracePt t="74992" x="2286000" y="2143125"/>
          <p14:tracePt t="75010" x="2276475" y="2143125"/>
          <p14:tracePt t="75026" x="2259013" y="2152650"/>
          <p14:tracePt t="75042" x="2251075" y="2160588"/>
          <p14:tracePt t="75075" x="2251075" y="2170113"/>
          <p14:tracePt t="75100" x="2251075" y="2179638"/>
          <p14:tracePt t="75109" x="2286000" y="2197100"/>
          <p14:tracePt t="75125" x="2312988" y="2214563"/>
          <p14:tracePt t="75142" x="2339975" y="2232025"/>
          <p14:tracePt t="75159" x="2393950" y="2268538"/>
          <p14:tracePt t="75175" x="2438400" y="2312988"/>
          <p14:tracePt t="75192" x="2473325" y="2357438"/>
          <p14:tracePt t="75209" x="2517775" y="2401888"/>
          <p14:tracePt t="75225" x="2562225" y="2428875"/>
          <p14:tracePt t="75242" x="2616200" y="2446338"/>
          <p14:tracePt t="75259" x="2660650" y="2465388"/>
          <p14:tracePt t="75275" x="2732088" y="2473325"/>
          <p14:tracePt t="75292" x="2795588" y="2473325"/>
          <p14:tracePt t="75309" x="2901950" y="2465388"/>
          <p14:tracePt t="75326" x="3027363" y="2446338"/>
          <p14:tracePt t="75343" x="3108325" y="2428875"/>
          <p14:tracePt t="75362" x="3170238" y="2411413"/>
          <p14:tracePt t="75377" x="3187700" y="2393950"/>
          <p14:tracePt t="75394" x="3205163" y="2374900"/>
          <p14:tracePt t="75410" x="3214688" y="2357438"/>
          <p14:tracePt t="75426" x="3214688" y="2312988"/>
          <p14:tracePt t="75443" x="3214688" y="2251075"/>
          <p14:tracePt t="75460" x="3214688" y="2224088"/>
          <p14:tracePt t="75476" x="3205163" y="2197100"/>
          <p14:tracePt t="75493" x="3197225" y="2187575"/>
          <p14:tracePt t="75509" x="3187700" y="2170113"/>
          <p14:tracePt t="75525" x="3179763" y="2152650"/>
          <p14:tracePt t="75542" x="3170238" y="2143125"/>
          <p14:tracePt t="75558" x="3133725" y="2125663"/>
          <p14:tracePt t="75575" x="3081338" y="2108200"/>
          <p14:tracePt t="75592" x="3044825" y="2108200"/>
          <p14:tracePt t="75610" x="3017838" y="2098675"/>
          <p14:tracePt t="75626" x="2973388" y="2081213"/>
          <p14:tracePt t="75643" x="2955925" y="2063750"/>
          <p14:tracePt t="75659" x="2938463" y="2054225"/>
          <p14:tracePt t="75676" x="2928938" y="2044700"/>
          <p14:tracePt t="75692" x="2919413" y="2036763"/>
          <p14:tracePt t="75709" x="2911475" y="2036763"/>
          <p14:tracePt t="75725" x="2901950" y="2036763"/>
          <p14:tracePt t="75742" x="2884488" y="2036763"/>
          <p14:tracePt t="75759" x="2874963" y="2036763"/>
          <p14:tracePt t="75776" x="2857500" y="2036763"/>
          <p14:tracePt t="75794" x="2803525" y="2071688"/>
          <p14:tracePt t="75811" x="2759075" y="2108200"/>
          <p14:tracePt t="75828" x="2714625" y="2135188"/>
          <p14:tracePt t="75843" x="2679700" y="2170113"/>
          <p14:tracePt t="75861" x="2643188" y="2214563"/>
          <p14:tracePt t="75875" x="2625725" y="2251075"/>
          <p14:tracePt t="75892" x="2625725" y="2295525"/>
          <p14:tracePt t="75909" x="2625725" y="2322513"/>
          <p14:tracePt t="75926" x="2625725" y="2339975"/>
          <p14:tracePt t="75942" x="2625725" y="2349500"/>
          <p14:tracePt t="75959" x="2643188" y="2366963"/>
          <p14:tracePt t="75975" x="2660650" y="2393950"/>
          <p14:tracePt t="75992" x="2679700" y="2411413"/>
          <p14:tracePt t="76009" x="2697163" y="2428875"/>
          <p14:tracePt t="76026" x="2741613" y="2438400"/>
          <p14:tracePt t="76042" x="2786063" y="2455863"/>
          <p14:tracePt t="76059" x="2857500" y="2473325"/>
          <p14:tracePt t="76076" x="2911475" y="2473325"/>
          <p14:tracePt t="76092" x="2955925" y="2482850"/>
          <p14:tracePt t="76109" x="2982913" y="2482850"/>
          <p14:tracePt t="76125" x="3000375" y="2482850"/>
          <p14:tracePt t="76142" x="3009900" y="2482850"/>
          <p14:tracePt t="76159" x="3017838" y="2482850"/>
          <p14:tracePt t="76192" x="3027363" y="2482850"/>
          <p14:tracePt t="76210" x="3036888" y="2473325"/>
          <p14:tracePt t="76232" x="3054350" y="2473325"/>
          <p14:tracePt t="76242" x="3071813" y="2455863"/>
          <p14:tracePt t="76259" x="3098800" y="2446338"/>
          <p14:tracePt t="76275" x="3152775" y="2428875"/>
          <p14:tracePt t="76292" x="3197225" y="2411413"/>
          <p14:tracePt t="76309" x="3241675" y="2384425"/>
          <p14:tracePt t="76327" x="3259138" y="2384425"/>
          <p14:tracePt t="76343" x="3259138" y="2374900"/>
          <p14:tracePt t="76360" x="3259138" y="2366963"/>
          <p14:tracePt t="76376" x="3268663" y="2366963"/>
          <p14:tracePt t="76476" x="3276600" y="2374900"/>
          <p14:tracePt t="76491" x="3286125" y="2393950"/>
          <p14:tracePt t="76510" x="3303588" y="2401888"/>
          <p14:tracePt t="76527" x="3330575" y="2411413"/>
          <p14:tracePt t="76542" x="3357563" y="2411413"/>
          <p14:tracePt t="76559" x="3375025" y="2411413"/>
          <p14:tracePt t="76577" x="3402013" y="2384425"/>
          <p14:tracePt t="76592" x="3429000" y="2374900"/>
          <p14:tracePt t="76609" x="3482975" y="2357438"/>
          <p14:tracePt t="76626" x="3527425" y="2339975"/>
          <p14:tracePt t="76642" x="3562350" y="2322513"/>
          <p14:tracePt t="76659" x="3608388" y="2312988"/>
          <p14:tracePt t="76676" x="3633788" y="2303463"/>
          <p14:tracePt t="76694" x="3660775" y="2286000"/>
          <p14:tracePt t="76711" x="3679825" y="2268538"/>
          <p14:tracePt t="76727" x="3679825" y="2259013"/>
          <p14:tracePt t="76742" x="3687763" y="2241550"/>
          <p14:tracePt t="76759" x="3687763" y="2232025"/>
          <p14:tracePt t="76775" x="3687763" y="2214563"/>
          <p14:tracePt t="76792" x="3687763" y="2206625"/>
          <p14:tracePt t="76809" x="3670300" y="2187575"/>
          <p14:tracePt t="76827" x="3652838" y="2170113"/>
          <p14:tracePt t="76842" x="3643313" y="2160588"/>
          <p14:tracePt t="76860" x="3643313" y="2152650"/>
          <p14:tracePt t="76875" x="3633788" y="2135188"/>
          <p14:tracePt t="76892" x="3625850" y="2125663"/>
          <p14:tracePt t="76909" x="3616325" y="2108200"/>
          <p14:tracePt t="76926" x="3608388" y="2098675"/>
          <p14:tracePt t="76942" x="3608388" y="2089150"/>
          <p14:tracePt t="76959" x="3598863" y="2081213"/>
          <p14:tracePt t="76975" x="3589338" y="2081213"/>
          <p14:tracePt t="76993" x="3581400" y="2071688"/>
          <p14:tracePt t="77010" x="3581400" y="2063750"/>
          <p14:tracePt t="77027" x="3562350" y="2063750"/>
          <p14:tracePt t="77042" x="3554413" y="2063750"/>
          <p14:tracePt t="77092" x="3544888" y="2063750"/>
          <p14:tracePt t="77101" x="3536950" y="2071688"/>
          <p14:tracePt t="77109" x="3527425" y="2081213"/>
          <p14:tracePt t="77125" x="3517900" y="2098675"/>
          <p14:tracePt t="77142" x="3509963" y="2108200"/>
          <p14:tracePt t="77160" x="3509963" y="2125663"/>
          <p14:tracePt t="77176" x="3500438" y="2135188"/>
          <p14:tracePt t="77192" x="3490913" y="2152650"/>
          <p14:tracePt t="77209" x="3482975" y="2170113"/>
          <p14:tracePt t="77227" x="3482975" y="2197100"/>
          <p14:tracePt t="77243" x="3482975" y="2206625"/>
          <p14:tracePt t="77259" x="3482975" y="2214563"/>
          <p14:tracePt t="77276" x="3482975" y="2224088"/>
          <p14:tracePt t="77292" x="3482975" y="2241550"/>
          <p14:tracePt t="77309" x="3482975" y="2251075"/>
          <p14:tracePt t="77326" x="3482975" y="2268538"/>
          <p14:tracePt t="77343" x="3482975" y="2295525"/>
          <p14:tracePt t="77360" x="3482975" y="2330450"/>
          <p14:tracePt t="77376" x="3482975" y="2349500"/>
          <p14:tracePt t="77392" x="3482975" y="2357438"/>
          <p14:tracePt t="77409" x="3500438" y="2384425"/>
          <p14:tracePt t="77426" x="3500438" y="2393950"/>
          <p14:tracePt t="77442" x="3517900" y="2401888"/>
          <p14:tracePt t="77460" x="3527425" y="2420938"/>
          <p14:tracePt t="77477" x="3536950" y="2428875"/>
          <p14:tracePt t="77492" x="3544888" y="2428875"/>
          <p14:tracePt t="77509" x="3554413" y="2446338"/>
          <p14:tracePt t="77526" x="3562350" y="2446338"/>
          <p14:tracePt t="77559" x="3571875" y="2465388"/>
          <p14:tracePt t="77576" x="3589338" y="2473325"/>
          <p14:tracePt t="77593" x="3598863" y="2482850"/>
          <p14:tracePt t="77609" x="3608388" y="2492375"/>
          <p14:tracePt t="77626" x="3625850" y="2492375"/>
          <p14:tracePt t="77642" x="3643313" y="2492375"/>
          <p14:tracePt t="77659" x="3652838" y="2492375"/>
          <p14:tracePt t="77676" x="3670300" y="2492375"/>
          <p14:tracePt t="77692" x="3679825" y="2492375"/>
          <p14:tracePt t="77709" x="3687763" y="2492375"/>
          <p14:tracePt t="77726" x="3697288" y="2473325"/>
          <p14:tracePt t="77743" x="3714750" y="2455863"/>
          <p14:tracePt t="77759" x="3724275" y="2438400"/>
          <p14:tracePt t="77776" x="3741738" y="2420938"/>
          <p14:tracePt t="77792" x="3751263" y="2401888"/>
          <p14:tracePt t="77809" x="3768725" y="2374900"/>
          <p14:tracePt t="77826" x="3776663" y="2366963"/>
          <p14:tracePt t="77842" x="3795713" y="2349500"/>
          <p14:tracePt t="77859" x="3795713" y="2330450"/>
          <p14:tracePt t="77876" x="3795713" y="2303463"/>
          <p14:tracePt t="77893" x="3786188" y="2268538"/>
          <p14:tracePt t="77910" x="3768725" y="2232025"/>
          <p14:tracePt t="77926" x="3768725" y="2214563"/>
          <p14:tracePt t="77942" x="3751263" y="2197100"/>
          <p14:tracePt t="77959" x="3741738" y="2179638"/>
          <p14:tracePt t="77976" x="3741738" y="2160588"/>
          <p14:tracePt t="77993" x="3732213" y="2152650"/>
          <p14:tracePt t="78011" x="3724275" y="2135188"/>
          <p14:tracePt t="78027" x="3724275" y="2116138"/>
          <p14:tracePt t="78048" x="3714750" y="2116138"/>
          <p14:tracePt t="78060" x="3705225" y="2108200"/>
          <p14:tracePt t="78076" x="3697288" y="2081213"/>
          <p14:tracePt t="78093" x="3687763" y="2054225"/>
          <p14:tracePt t="78110" x="3679825" y="2044700"/>
          <p14:tracePt t="78127" x="3670300" y="2027238"/>
          <p14:tracePt t="78143" x="3660775" y="2027238"/>
          <p14:tracePt t="78160" x="3652838" y="2027238"/>
          <p14:tracePt t="78176" x="3633788" y="2027238"/>
          <p14:tracePt t="78192" x="3625850" y="2027238"/>
          <p14:tracePt t="78209" x="3625850" y="2017713"/>
          <p14:tracePt t="78226" x="3616325" y="2017713"/>
          <p14:tracePt t="78258" x="3608388" y="2017713"/>
          <p14:tracePt t="78266" x="3598863" y="2017713"/>
          <p14:tracePt t="78280" x="3589338" y="2017713"/>
          <p14:tracePt t="78292" x="3581400" y="2017713"/>
          <p14:tracePt t="78309" x="3571875" y="2027238"/>
          <p14:tracePt t="78359" x="3562350" y="2036763"/>
          <p14:tracePt t="78371" x="3554413" y="2044700"/>
          <p14:tracePt t="78384" x="3544888" y="2054225"/>
          <p14:tracePt t="78415" x="3544888" y="2063750"/>
          <p14:tracePt t="78428" x="3536950" y="2071688"/>
          <p14:tracePt t="78444" x="3527425" y="2081213"/>
          <p14:tracePt t="78459" x="3517900" y="2089150"/>
          <p14:tracePt t="78477" x="3500438" y="2098675"/>
          <p14:tracePt t="78493" x="3490913" y="2108200"/>
          <p14:tracePt t="78509" x="3473450" y="2116138"/>
          <p14:tracePt t="78542" x="3473450" y="2125663"/>
          <p14:tracePt t="78579" x="3465513" y="2135188"/>
          <p14:tracePt t="78595" x="3455988" y="2135188"/>
          <p14:tracePt t="78611" x="3446463" y="2152650"/>
          <p14:tracePt t="78626" x="3429000" y="2170113"/>
          <p14:tracePt t="78642" x="3429000" y="2179638"/>
          <p14:tracePt t="78659" x="3429000" y="2197100"/>
          <p14:tracePt t="78676" x="3429000" y="2206625"/>
          <p14:tracePt t="78692" x="3419475" y="2214563"/>
          <p14:tracePt t="78709" x="3419475" y="2224088"/>
          <p14:tracePt t="78726" x="3419475" y="2232025"/>
          <p14:tracePt t="78751" x="3419475" y="2241550"/>
          <p14:tracePt t="78764" x="3419475" y="2251075"/>
          <p14:tracePt t="78778" x="3419475" y="2268538"/>
          <p14:tracePt t="78793" x="3419475" y="2278063"/>
          <p14:tracePt t="78809" x="3419475" y="2286000"/>
          <p14:tracePt t="78826" x="3429000" y="2312988"/>
          <p14:tracePt t="78843" x="3429000" y="2322513"/>
          <p14:tracePt t="78843" x="3429000" y="2330450"/>
          <p14:tracePt t="78861" x="3429000" y="2339975"/>
          <p14:tracePt t="78876" x="3429000" y="2357438"/>
          <p14:tracePt t="78892" x="3429000" y="2366963"/>
          <p14:tracePt t="78909" x="3438525" y="2374900"/>
          <p14:tracePt t="78926" x="3446463" y="2393950"/>
          <p14:tracePt t="78943" x="3446463" y="2401888"/>
          <p14:tracePt t="78959" x="3455988" y="2420938"/>
          <p14:tracePt t="78977" x="3465513" y="2428875"/>
          <p14:tracePt t="78993" x="3465513" y="2438400"/>
          <p14:tracePt t="79009" x="3465513" y="2446338"/>
          <p14:tracePt t="79026" x="3473450" y="2465388"/>
          <p14:tracePt t="79043" x="3482975" y="2473325"/>
          <p14:tracePt t="79059" x="3490913" y="2492375"/>
          <p14:tracePt t="79076" x="3500438" y="2509838"/>
          <p14:tracePt t="79093" x="3509963" y="2517775"/>
          <p14:tracePt t="79109" x="3509963" y="2527300"/>
          <p14:tracePt t="79126" x="3527425" y="2536825"/>
          <p14:tracePt t="79142" x="3536950" y="2554288"/>
          <p14:tracePt t="79159" x="3554413" y="2563813"/>
          <p14:tracePt t="79176" x="3562350" y="2571750"/>
          <p14:tracePt t="79193" x="3581400" y="2581275"/>
          <p14:tracePt t="79226" x="3598863" y="2598738"/>
          <p14:tracePt t="79243" x="3616325" y="2598738"/>
          <p14:tracePt t="79260" x="3625850" y="2616200"/>
          <p14:tracePt t="79276" x="3643313" y="2616200"/>
          <p14:tracePt t="79292" x="3652838" y="2616200"/>
          <p14:tracePt t="79309" x="3670300" y="2616200"/>
          <p14:tracePt t="79326" x="3679825" y="2616200"/>
          <p14:tracePt t="79342" x="3687763" y="2616200"/>
          <p14:tracePt t="79361" x="3705225" y="2608263"/>
          <p14:tracePt t="79377" x="3724275" y="2589213"/>
          <p14:tracePt t="79393" x="3732213" y="2581275"/>
          <p14:tracePt t="79409" x="3759200" y="2563813"/>
          <p14:tracePt t="79427" x="3768725" y="2544763"/>
          <p14:tracePt t="79443" x="3786188" y="2527300"/>
          <p14:tracePt t="79459" x="3786188" y="2509838"/>
          <p14:tracePt t="79476" x="3803650" y="2492375"/>
          <p14:tracePt t="79493" x="3813175" y="2482850"/>
          <p14:tracePt t="79509" x="3822700" y="2473325"/>
          <p14:tracePt t="79526" x="3830638" y="2455863"/>
          <p14:tracePt t="79543" x="3840163" y="2438400"/>
          <p14:tracePt t="79559" x="3848100" y="2420938"/>
          <p14:tracePt t="79576" x="3857625" y="2393950"/>
          <p14:tracePt t="79593" x="3857625" y="2384425"/>
          <p14:tracePt t="79609" x="3857625" y="2357438"/>
          <p14:tracePt t="79627" x="3857625" y="2339975"/>
          <p14:tracePt t="79643" x="3857625" y="2330450"/>
          <p14:tracePt t="79659" x="3857625" y="2322513"/>
          <p14:tracePt t="79676" x="3857625" y="2303463"/>
          <p14:tracePt t="79693" x="3857625" y="2286000"/>
          <p14:tracePt t="79709" x="3848100" y="2268538"/>
          <p14:tracePt t="79726" x="3840163" y="2241550"/>
          <p14:tracePt t="79743" x="3830638" y="2224088"/>
          <p14:tracePt t="79760" x="3822700" y="2214563"/>
          <p14:tracePt t="79776" x="3822700" y="2197100"/>
          <p14:tracePt t="79793" x="3822700" y="2187575"/>
          <p14:tracePt t="79810" x="3813175" y="2179638"/>
          <p14:tracePt t="79826" x="3803650" y="2170113"/>
          <p14:tracePt t="79844" x="3795713" y="2152650"/>
          <p14:tracePt t="79862" x="3776663" y="2143125"/>
          <p14:tracePt t="79878" x="3776663" y="2135188"/>
          <p14:tracePt t="79893" x="3759200" y="2116138"/>
          <p14:tracePt t="79910" x="3759200" y="2108200"/>
          <p14:tracePt t="79926" x="3751263" y="2108200"/>
          <p14:tracePt t="79942" x="3741738" y="2089150"/>
          <p14:tracePt t="79959" x="3732213" y="2081213"/>
          <p14:tracePt t="79976" x="3724275" y="2071688"/>
          <p14:tracePt t="79993" x="3714750" y="2063750"/>
          <p14:tracePt t="80026" x="3705225" y="2063750"/>
          <p14:tracePt t="80080" x="3697288" y="2063750"/>
          <p14:tracePt t="80092" x="3687763" y="2054225"/>
          <p14:tracePt t="80127" x="3679825" y="2054225"/>
          <p14:tracePt t="80143" x="3670300" y="2054225"/>
          <p14:tracePt t="80161" x="3660775" y="2054225"/>
          <p14:tracePt t="80177" x="3652838" y="2054225"/>
          <p14:tracePt t="80197" x="3643313" y="2054225"/>
          <p14:tracePt t="80275" x="3633788" y="2063750"/>
          <p14:tracePt t="80287" x="3616325" y="2071688"/>
          <p14:tracePt t="80301" x="3616325" y="2081213"/>
          <p14:tracePt t="80312" x="3608388" y="2081213"/>
          <p14:tracePt t="80417" x="3598863" y="2089150"/>
          <p14:tracePt t="80425" x="3589338" y="2098675"/>
          <p14:tracePt t="80442" x="3571875" y="2108200"/>
          <p14:tracePt t="80459" x="3554413" y="2108200"/>
          <p14:tracePt t="80476" x="3544888" y="2108200"/>
          <p14:tracePt t="80510" x="3527425" y="2116138"/>
          <p14:tracePt t="80527" x="3527425" y="2125663"/>
          <p14:tracePt t="80543" x="3509963" y="2125663"/>
          <p14:tracePt t="80560" x="3500438" y="2135188"/>
          <p14:tracePt t="80577" x="3500438" y="2143125"/>
          <p14:tracePt t="80593" x="3490913" y="2143125"/>
          <p14:tracePt t="80610" x="3482975" y="2143125"/>
          <p14:tracePt t="80667" x="3482975" y="2152650"/>
          <p14:tracePt t="80679" x="3473450" y="2160588"/>
          <p14:tracePt t="80693" x="3465513" y="2170113"/>
          <p14:tracePt t="80710" x="3455988" y="2187575"/>
          <p14:tracePt t="80727" x="3446463" y="2187575"/>
          <p14:tracePt t="80768" x="3438525" y="2197100"/>
          <p14:tracePt t="80792" x="3438525" y="2206625"/>
          <p14:tracePt t="80808" x="3429000" y="2206625"/>
          <p14:tracePt t="80820" x="3419475" y="2214563"/>
          <p14:tracePt t="80832" x="3419475" y="2224088"/>
          <p14:tracePt t="80847" x="3411538" y="2224088"/>
          <p14:tracePt t="80859" x="3402013" y="2232025"/>
          <p14:tracePt t="80876" x="3394075" y="2232025"/>
          <p14:tracePt t="80909" x="3394075" y="2241550"/>
          <p14:tracePt t="80925" x="3394075" y="2251075"/>
          <p14:tracePt t="81004" x="3394075" y="2259013"/>
          <p14:tracePt t="81020" x="3384550" y="2259013"/>
          <p14:tracePt t="81033" x="3384550" y="2268538"/>
          <p14:tracePt t="81043" x="3375025" y="2278063"/>
          <p14:tracePt t="81076" x="3367088" y="2295525"/>
          <p14:tracePt t="81093" x="3367088" y="2303463"/>
          <p14:tracePt t="81126" x="3367088" y="2322513"/>
          <p14:tracePt t="81544" x="3367088" y="2330450"/>
          <p14:tracePt t="81551" x="3367088" y="2339975"/>
          <p14:tracePt t="81559" x="3367088" y="2357438"/>
          <p14:tracePt t="81576" x="3375025" y="2374900"/>
          <p14:tracePt t="81593" x="3375025" y="2384425"/>
          <p14:tracePt t="81609" x="3394075" y="2401888"/>
          <p14:tracePt t="81626" x="3411538" y="2438400"/>
          <p14:tracePt t="81644" x="3419475" y="2446338"/>
          <p14:tracePt t="81660" x="3438525" y="2455863"/>
          <p14:tracePt t="81676" x="3446463" y="2473325"/>
          <p14:tracePt t="81693" x="3465513" y="2482850"/>
          <p14:tracePt t="81710" x="3473450" y="2492375"/>
          <p14:tracePt t="81726" x="3482975" y="2500313"/>
          <p14:tracePt t="81743" x="3500438" y="2509838"/>
          <p14:tracePt t="81761" x="3517900" y="2517775"/>
          <p14:tracePt t="81778" x="3527425" y="2527300"/>
          <p14:tracePt t="81793" x="3544888" y="2527300"/>
          <p14:tracePt t="81809" x="3562350" y="2527300"/>
          <p14:tracePt t="81826" x="3571875" y="2536825"/>
          <p14:tracePt t="81843" x="3589338" y="2536825"/>
          <p14:tracePt t="81860" x="3598863" y="2536825"/>
          <p14:tracePt t="81876" x="3625850" y="2544763"/>
          <p14:tracePt t="81892" x="3643313" y="2544763"/>
          <p14:tracePt t="81909" x="3652838" y="2544763"/>
          <p14:tracePt t="81926" x="3670300" y="2544763"/>
          <p14:tracePt t="81959" x="3679825" y="2544763"/>
          <p14:tracePt t="81975" x="3687763" y="2544763"/>
          <p14:tracePt t="81992" x="3705225" y="2544763"/>
          <p14:tracePt t="82009" x="3714750" y="2544763"/>
          <p14:tracePt t="82026" x="3724275" y="2544763"/>
          <p14:tracePt t="82043" x="3714750" y="2536825"/>
          <p14:tracePt t="82152" x="3714750" y="2527300"/>
          <p14:tracePt t="84803" x="3724275" y="2527300"/>
          <p14:tracePt t="84819" x="3732213" y="2527300"/>
          <p14:tracePt t="84827" x="3741738" y="2527300"/>
          <p14:tracePt t="84841" x="3751263" y="2536825"/>
          <p14:tracePt t="84857" x="3751263" y="2544763"/>
          <p14:tracePt t="84865" x="3759200" y="2544763"/>
          <p14:tracePt t="84876" x="3776663" y="2581275"/>
          <p14:tracePt t="84893" x="3795713" y="2643188"/>
          <p14:tracePt t="84910" x="3795713" y="2724150"/>
          <p14:tracePt t="84926" x="3786188" y="2830513"/>
          <p14:tracePt t="84944" x="3776663" y="2921000"/>
          <p14:tracePt t="84960" x="3751263" y="3044825"/>
          <p14:tracePt t="84977" x="3741738" y="3170238"/>
          <p14:tracePt t="84994" x="3724275" y="3251200"/>
          <p14:tracePt t="85010" x="3705225" y="3313113"/>
          <p14:tracePt t="85026" x="3670300" y="3384550"/>
          <p14:tracePt t="85043" x="3643313" y="3446463"/>
          <p14:tracePt t="85060" x="3625850" y="3492500"/>
          <p14:tracePt t="85076" x="3608388" y="3554413"/>
          <p14:tracePt t="85093" x="3589338" y="3608388"/>
          <p14:tracePt t="85109" x="3571875" y="3670300"/>
          <p14:tracePt t="85126" x="3544888" y="3706813"/>
          <p14:tracePt t="85143" x="3536950" y="3724275"/>
          <p14:tracePt t="85159" x="3527425" y="3741738"/>
          <p14:tracePt t="85176" x="3517900" y="3751263"/>
          <p14:tracePt t="85193" x="3527425" y="3759200"/>
          <p14:tracePt t="85209" x="3544888" y="3759200"/>
          <p14:tracePt t="85226" x="3554413" y="3741738"/>
          <p14:tracePt t="85243" x="3562350" y="3733800"/>
          <p14:tracePt t="85276" x="3571875" y="3724275"/>
          <p14:tracePt t="85349" x="3581400" y="3706813"/>
          <p14:tracePt t="85365" x="3581400" y="3697288"/>
          <p14:tracePt t="85373" x="3581400" y="3687763"/>
          <p14:tracePt t="85397" x="3581400" y="3679825"/>
          <p14:tracePt t="85413" x="3589338" y="3670300"/>
          <p14:tracePt t="85444" x="3589338" y="3662363"/>
          <p14:tracePt t="85451" x="3589338" y="3652838"/>
          <p14:tracePt t="85461" x="3589338" y="3643313"/>
          <p14:tracePt t="85507" x="3589338" y="3635375"/>
          <p14:tracePt t="85529" x="3581400" y="3635375"/>
          <p14:tracePt t="85537" x="3562350" y="3625850"/>
          <p14:tracePt t="85545" x="3544888" y="3625850"/>
          <p14:tracePt t="85560" x="3482975" y="3616325"/>
          <p14:tracePt t="85577" x="3402013" y="3608388"/>
          <p14:tracePt t="85593" x="3224213" y="3608388"/>
          <p14:tracePt t="85610" x="3098800" y="3608388"/>
          <p14:tracePt t="85626" x="2990850" y="3608388"/>
          <p14:tracePt t="85643" x="2938463" y="3608388"/>
          <p14:tracePt t="85660" x="2901950" y="3608388"/>
          <p14:tracePt t="85676" x="2830513" y="3589338"/>
          <p14:tracePt t="85694" x="2786063" y="3581400"/>
          <p14:tracePt t="85710" x="2732088" y="3581400"/>
          <p14:tracePt t="85726" x="2670175" y="3598863"/>
          <p14:tracePt t="85743" x="2598738" y="3616325"/>
          <p14:tracePt t="85760" x="2554288" y="3635375"/>
          <p14:tracePt t="85777" x="2500313" y="3643313"/>
          <p14:tracePt t="85793" x="2465388" y="3652838"/>
          <p14:tracePt t="85810" x="2419350" y="3652838"/>
          <p14:tracePt t="85826" x="2393950" y="3662363"/>
          <p14:tracePt t="85860" x="2384425" y="3662363"/>
          <p14:tracePt t="85876" x="2384425" y="3687763"/>
          <p14:tracePt t="86053" x="2374900" y="3697288"/>
          <p14:tracePt t="86061" x="2374900" y="3724275"/>
          <p14:tracePt t="86069" x="2366963" y="3751263"/>
          <p14:tracePt t="86078" x="2357438" y="3778250"/>
          <p14:tracePt t="86093" x="2330450" y="3849688"/>
          <p14:tracePt t="86111" x="2322513" y="3902075"/>
          <p14:tracePt t="86127" x="2303463" y="3965575"/>
          <p14:tracePt t="86143" x="2286000" y="4027488"/>
          <p14:tracePt t="86160" x="2276475" y="4071938"/>
          <p14:tracePt t="86176" x="2276475" y="4081463"/>
          <p14:tracePt t="86193" x="2276475" y="4116388"/>
          <p14:tracePt t="86211" x="2276475" y="4179888"/>
          <p14:tracePt t="86227" x="2259013" y="4241800"/>
          <p14:tracePt t="86243" x="2241550" y="4305300"/>
          <p14:tracePt t="86260" x="2224088" y="4349750"/>
          <p14:tracePt t="86276" x="2205038" y="4402138"/>
          <p14:tracePt t="86293" x="2205038" y="4438650"/>
          <p14:tracePt t="86310" x="2187575" y="4492625"/>
          <p14:tracePt t="86327" x="2160588" y="4564063"/>
          <p14:tracePt t="86344" x="2143125" y="4608513"/>
          <p14:tracePt t="86361" x="2125663" y="4662488"/>
          <p14:tracePt t="86377" x="2116138" y="4706938"/>
          <p14:tracePt t="86393" x="2098675" y="4759325"/>
          <p14:tracePt t="86410" x="2089150" y="4805363"/>
          <p14:tracePt t="86427" x="2081213" y="4867275"/>
          <p14:tracePt t="86443" x="2062163" y="4938713"/>
          <p14:tracePt t="86460" x="2036763" y="5054600"/>
          <p14:tracePt t="86477" x="2009775" y="5126038"/>
          <p14:tracePt t="86493" x="1990725" y="5170488"/>
          <p14:tracePt t="86510" x="1973263" y="5224463"/>
          <p14:tracePt t="86527" x="1965325" y="5241925"/>
          <p14:tracePt t="86543" x="1955800" y="5251450"/>
          <p14:tracePt t="86560" x="1946275" y="5259388"/>
          <p14:tracePt t="86577" x="1946275" y="5268913"/>
          <p14:tracePt t="86593" x="1973263" y="5251450"/>
          <p14:tracePt t="87155" x="2009775" y="5207000"/>
          <p14:tracePt t="87164" x="2044700" y="5153025"/>
          <p14:tracePt t="87177" x="2108200" y="5019675"/>
          <p14:tracePt t="87193" x="2179638" y="4849813"/>
          <p14:tracePt t="87210" x="2251075" y="4662488"/>
          <p14:tracePt t="87227" x="2322513" y="4340225"/>
          <p14:tracePt t="87243" x="2374900" y="4098925"/>
          <p14:tracePt t="87260" x="2401888" y="3948113"/>
          <p14:tracePt t="87277" x="2419350" y="3849688"/>
          <p14:tracePt t="87294" x="2428875" y="3778250"/>
          <p14:tracePt t="87310" x="2438400" y="3733800"/>
          <p14:tracePt t="87326" x="2438400" y="3697288"/>
          <p14:tracePt t="87343" x="2438400" y="3670300"/>
          <p14:tracePt t="87361" x="2438400" y="3652838"/>
          <p14:tracePt t="87377" x="2438400" y="3643313"/>
          <p14:tracePt t="87393" x="2438400" y="3625850"/>
          <p14:tracePt t="87410" x="2438400" y="3608388"/>
          <p14:tracePt t="87426" x="2438400" y="3589338"/>
          <p14:tracePt t="87443" x="2438400" y="3571875"/>
          <p14:tracePt t="87476" x="2455863" y="3563938"/>
          <p14:tracePt t="87720" x="2482850" y="3554413"/>
          <p14:tracePt t="87728" x="2517775" y="3554413"/>
          <p14:tracePt t="87744" x="2625725" y="3527425"/>
          <p14:tracePt t="87761" x="2714625" y="3517900"/>
          <p14:tracePt t="87776" x="2822575" y="3509963"/>
          <p14:tracePt t="87793" x="2919413" y="3509963"/>
          <p14:tracePt t="87810" x="2982913" y="3492500"/>
          <p14:tracePt t="87827" x="3054350" y="3473450"/>
          <p14:tracePt t="87844" x="3160713" y="3446463"/>
          <p14:tracePt t="87861" x="3179763" y="3438525"/>
          <p14:tracePt t="87877" x="3179763" y="3429000"/>
          <p14:tracePt t="87910" x="3187700" y="3429000"/>
          <p14:tracePt t="87938" x="3197225" y="3421063"/>
          <p14:tracePt t="87946" x="3205163" y="3411538"/>
          <p14:tracePt t="87960" x="3224213" y="3411538"/>
          <p14:tracePt t="87977" x="3232150" y="3394075"/>
          <p14:tracePt t="87993" x="3259138" y="3384550"/>
          <p14:tracePt t="88010" x="3276600" y="3375025"/>
          <p14:tracePt t="88028" x="3276600" y="3367088"/>
          <p14:tracePt t="88043" x="3286125" y="3367088"/>
          <p14:tracePt t="88060" x="3295650" y="3367088"/>
          <p14:tracePt t="89834" x="3303588" y="3367088"/>
          <p14:tracePt t="90034" x="3322638" y="3340100"/>
          <p14:tracePt t="90042" x="3340100" y="3322638"/>
          <p14:tracePt t="92494" x="3295650" y="3455988"/>
          <p14:tracePt t="92509" x="3224213" y="3741738"/>
          <p14:tracePt t="92527" x="3143250" y="3973513"/>
          <p14:tracePt t="92544" x="3054350" y="4162425"/>
          <p14:tracePt t="92561" x="2973388" y="4438650"/>
          <p14:tracePt t="92576" x="2840038" y="4724400"/>
          <p14:tracePt t="92593" x="2687638" y="5091113"/>
          <p14:tracePt t="92609" x="2608263" y="5322888"/>
          <p14:tracePt t="92626" x="2527300" y="5510213"/>
          <p14:tracePt t="92643" x="2455863" y="5670550"/>
          <p14:tracePt t="92659" x="2374900" y="5805488"/>
          <p14:tracePt t="92677" x="2322513" y="5894388"/>
          <p14:tracePt t="92694" x="2232025" y="6019800"/>
          <p14:tracePt t="92710" x="2187575" y="6091238"/>
          <p14:tracePt t="92726" x="2125663" y="6180138"/>
          <p14:tracePt t="92743" x="2062163" y="6269038"/>
          <p14:tracePt t="92759" x="2044700" y="6286500"/>
          <p14:tracePt t="92776" x="2036763" y="6286500"/>
          <p14:tracePt t="92910" x="2027238" y="6251575"/>
          <p14:tracePt t="92926" x="2017713" y="6207125"/>
          <p14:tracePt t="92943" x="2017713" y="6153150"/>
          <p14:tracePt t="92948" x="2009775" y="6081713"/>
          <p14:tracePt t="92960" x="2000250" y="6037263"/>
          <p14:tracePt t="92976" x="1990725" y="5992813"/>
          <p14:tracePt t="92993" x="1982788" y="5975350"/>
          <p14:tracePt t="93010" x="1973263" y="5965825"/>
          <p14:tracePt t="93026" x="1955800" y="5948363"/>
          <p14:tracePt t="93043" x="1946275" y="5938838"/>
          <p14:tracePt t="93060" x="1928813" y="5929313"/>
          <p14:tracePt t="93093" x="1919288" y="5929313"/>
          <p14:tracePt t="93109" x="1911350" y="5929313"/>
          <p14:tracePt t="93146" x="1901825" y="5929313"/>
          <p14:tracePt t="93154" x="1884363" y="5929313"/>
          <p14:tracePt t="93162" x="1857375" y="5938838"/>
          <p14:tracePt t="93177" x="1812925" y="5956300"/>
          <p14:tracePt t="93193" x="1751013" y="5975350"/>
          <p14:tracePt t="93210" x="1731963" y="5983288"/>
          <p14:tracePt t="93227" x="1724025" y="5992813"/>
          <p14:tracePt t="93243" x="1704975" y="5992813"/>
          <p14:tracePt t="93276" x="1697038" y="5992813"/>
          <p14:tracePt t="93293" x="1704975" y="5992813"/>
          <p14:tracePt t="93350" x="1714500" y="5983288"/>
          <p14:tracePt t="93366" x="1724025" y="5983288"/>
          <p14:tracePt t="93374" x="1731963" y="5983288"/>
          <p14:tracePt t="93404" x="1741488" y="5983288"/>
          <p14:tracePt t="93412" x="1751013" y="5975350"/>
          <p14:tracePt t="93426" x="1830388" y="5948363"/>
          <p14:tracePt t="93444" x="1847850" y="5948363"/>
          <p14:tracePt t="93460" x="1928813" y="5948363"/>
          <p14:tracePt t="93477" x="1990725" y="5948363"/>
          <p14:tracePt t="93493" x="2044700" y="5948363"/>
          <p14:tracePt t="93510" x="2116138" y="5948363"/>
          <p14:tracePt t="93526" x="2187575" y="5948363"/>
          <p14:tracePt t="93543" x="2401888" y="5948363"/>
          <p14:tracePt t="93561" x="2589213" y="5921375"/>
          <p14:tracePt t="93576" x="2768600" y="5884863"/>
          <p14:tracePt t="93593" x="2938463" y="5867400"/>
          <p14:tracePt t="93610" x="3116263" y="5857875"/>
          <p14:tracePt t="93626" x="3286125" y="5857875"/>
          <p14:tracePt t="93644" x="3455988" y="5867400"/>
          <p14:tracePt t="93660" x="3589338" y="5867400"/>
          <p14:tracePt t="93677" x="3705225" y="5867400"/>
          <p14:tracePt t="93693" x="3822700" y="5867400"/>
          <p14:tracePt t="93710" x="3902075" y="5849938"/>
          <p14:tracePt t="93726" x="3983038" y="5832475"/>
          <p14:tracePt t="93743" x="4054475" y="5813425"/>
          <p14:tracePt t="93760" x="4089400" y="5805488"/>
          <p14:tracePt t="96460" x="3429000" y="5795963"/>
          <p14:tracePt t="96477" x="2081213" y="5813425"/>
          <p14:tracePt t="96493" x="1036638" y="5903913"/>
          <p14:tracePt t="96510" x="571500" y="5832475"/>
          <p14:tracePt t="96527" x="446088" y="5786438"/>
          <p14:tracePt t="96543" x="401638" y="5751513"/>
          <p14:tracePt t="96560" x="393700" y="5741988"/>
          <p14:tracePt t="96577" x="393700" y="5734050"/>
          <p14:tracePt t="96710" x="428625" y="5715000"/>
          <p14:tracePt t="96727" x="500063" y="5697538"/>
          <p14:tracePt t="96743" x="561975" y="5680075"/>
          <p14:tracePt t="96760" x="633413" y="5653088"/>
          <p14:tracePt t="96777" x="768350" y="5599113"/>
          <p14:tracePt t="96793" x="1054100" y="5473700"/>
          <p14:tracePt t="96810" x="1250950" y="5384800"/>
          <p14:tracePt t="96827" x="1490663" y="5340350"/>
          <p14:tracePt t="96843" x="1741488" y="5286375"/>
          <p14:tracePt t="96860" x="1893888" y="5268913"/>
          <p14:tracePt t="96877" x="1946275" y="5259388"/>
          <p14:tracePt t="96893" x="1973263" y="5251450"/>
          <p14:tracePt t="97193" x="1973263" y="5286375"/>
          <p14:tracePt t="97210" x="1965325" y="5322888"/>
          <p14:tracePt t="97227" x="1965325" y="5376863"/>
          <p14:tracePt t="97243" x="1965325" y="5448300"/>
          <p14:tracePt t="97248" x="1946275" y="5527675"/>
          <p14:tracePt t="97261" x="1938338" y="5626100"/>
          <p14:tracePt t="97277" x="1938338" y="5715000"/>
          <p14:tracePt t="97293" x="1946275" y="5840413"/>
          <p14:tracePt t="97310" x="1965325" y="5965825"/>
          <p14:tracePt t="97327" x="1982788" y="6027738"/>
          <p14:tracePt t="97343" x="2000250" y="6081713"/>
          <p14:tracePt t="97343" x="2000250" y="6091238"/>
          <p14:tracePt t="97361" x="2009775" y="6091238"/>
          <p14:tracePt t="98258" x="2017713" y="6091238"/>
          <p14:tracePt t="98785" x="2036763" y="6091238"/>
          <p14:tracePt t="98793" x="2044700" y="6081713"/>
          <p14:tracePt t="98801" x="2054225" y="6081713"/>
          <p14:tracePt t="98810" x="2089150" y="6072188"/>
          <p14:tracePt t="98827" x="2197100" y="6064250"/>
          <p14:tracePt t="98844" x="2366963" y="6046788"/>
          <p14:tracePt t="98861" x="2455863" y="6027738"/>
          <p14:tracePt t="98877" x="2527300" y="6027738"/>
          <p14:tracePt t="98894" x="2598738" y="6027738"/>
          <p14:tracePt t="98910" x="2625725" y="6027738"/>
          <p14:tracePt t="98927" x="2660650" y="6027738"/>
          <p14:tracePt t="98945" x="2714625" y="6019800"/>
          <p14:tracePt t="98960" x="2759075" y="6010275"/>
          <p14:tracePt t="98977" x="2795588" y="5992813"/>
          <p14:tracePt t="98994" x="2867025" y="5965825"/>
          <p14:tracePt t="99011" x="2894013" y="5956300"/>
          <p14:tracePt t="99028" x="2911475" y="5956300"/>
          <p14:tracePt t="99044" x="2911475" y="5948363"/>
          <p14:tracePt t="99077" x="2911475" y="5938838"/>
          <p14:tracePt t="99113" x="2919413" y="5921375"/>
          <p14:tracePt t="99129" x="2928938" y="5911850"/>
          <p14:tracePt t="99137" x="2938463" y="5903913"/>
          <p14:tracePt t="99145" x="2938463" y="5894388"/>
          <p14:tracePt t="99161" x="2938463" y="5884863"/>
          <p14:tracePt t="99177" x="2973388" y="5876925"/>
          <p14:tracePt t="99194" x="3027363" y="5894388"/>
          <p14:tracePt t="99211" x="3081338" y="5921375"/>
          <p14:tracePt t="99227" x="3133725" y="5983288"/>
          <p14:tracePt t="99245" x="3152775" y="6037263"/>
          <p14:tracePt t="99277" x="3152775" y="6027738"/>
          <p14:tracePt t="99535" x="3152775" y="6000750"/>
          <p14:tracePt t="99551" x="3160713" y="5965825"/>
          <p14:tracePt t="99559" x="3170238" y="5921375"/>
          <p14:tracePt t="99567" x="3205163" y="5840413"/>
          <p14:tracePt t="99577" x="3259138" y="5715000"/>
          <p14:tracePt t="99594" x="3268663" y="5643563"/>
          <p14:tracePt t="99610" x="3268663" y="5581650"/>
          <p14:tracePt t="99627" x="3251200" y="5527675"/>
          <p14:tracePt t="99644" x="3205163" y="5448300"/>
          <p14:tracePt t="99661" x="3108325" y="5340350"/>
          <p14:tracePt t="99678" x="3000375" y="5268913"/>
          <p14:tracePt t="99694" x="2847975" y="5224463"/>
          <p14:tracePt t="99711" x="2633663" y="5207000"/>
          <p14:tracePt t="99728" x="2438400" y="5180013"/>
          <p14:tracePt t="99744" x="2286000" y="5143500"/>
          <p14:tracePt t="99760" x="2160588" y="5091113"/>
          <p14:tracePt t="99777" x="2108200" y="5072063"/>
          <p14:tracePt t="99794" x="2071688" y="5054600"/>
          <p14:tracePt t="99810" x="2036763" y="5045075"/>
          <p14:tracePt t="99827" x="2027238" y="5037138"/>
          <p14:tracePt t="99844" x="2009775" y="5037138"/>
          <p14:tracePt t="99861" x="1990725" y="5037138"/>
          <p14:tracePt t="99919" x="1973263" y="5037138"/>
          <p14:tracePt t="99935" x="1965325" y="5037138"/>
          <p14:tracePt t="99943" x="1946275" y="5045075"/>
          <p14:tracePt t="99950" x="1928813" y="5054600"/>
          <p14:tracePt t="99960" x="1901825" y="5072063"/>
          <p14:tracePt t="99977" x="1857375" y="5081588"/>
          <p14:tracePt t="99994" x="1812925" y="5099050"/>
          <p14:tracePt t="100011" x="1768475" y="5099050"/>
          <p14:tracePt t="100027" x="1704975" y="5116513"/>
          <p14:tracePt t="100044" x="1679575" y="5116513"/>
          <p14:tracePt t="100060" x="1652588" y="5116513"/>
          <p14:tracePt t="100077" x="1625600" y="5116513"/>
          <p14:tracePt t="100094" x="1571625" y="5116513"/>
          <p14:tracePt t="100111" x="1527175" y="5116513"/>
          <p14:tracePt t="100127" x="1490663" y="5116513"/>
          <p14:tracePt t="100144" x="1446213" y="5116513"/>
          <p14:tracePt t="100161" x="1393825" y="5135563"/>
          <p14:tracePt t="100178" x="1347788" y="5143500"/>
          <p14:tracePt t="100194" x="1295400" y="5162550"/>
          <p14:tracePt t="100211" x="1258888" y="5170488"/>
          <p14:tracePt t="100228" x="1204913" y="5187950"/>
          <p14:tracePt t="100244" x="1143000" y="5207000"/>
          <p14:tracePt t="100261" x="1081088" y="5224463"/>
          <p14:tracePt t="100277" x="1000125" y="5251450"/>
          <p14:tracePt t="100294" x="928688" y="5268913"/>
          <p14:tracePt t="100310" x="857250" y="5295900"/>
          <p14:tracePt t="100327" x="785813" y="5313363"/>
          <p14:tracePt t="100344" x="723900" y="5322888"/>
          <p14:tracePt t="100361" x="679450" y="5322888"/>
          <p14:tracePt t="100377" x="625475" y="5313363"/>
          <p14:tracePt t="100394" x="615950" y="5313363"/>
          <p14:tracePt t="100411" x="598488" y="5305425"/>
          <p14:tracePt t="100427" x="581025" y="5305425"/>
          <p14:tracePt t="100444" x="571500" y="5305425"/>
          <p14:tracePt t="100461" x="554038" y="5305425"/>
          <p14:tracePt t="100477" x="544513" y="5305425"/>
          <p14:tracePt t="100511" x="536575" y="5305425"/>
          <p14:tracePt t="100615" x="527050" y="5305425"/>
          <p14:tracePt t="100637" x="527050" y="5295900"/>
          <p14:tracePt t="100653" x="517525" y="5286375"/>
          <p14:tracePt t="100669" x="500063" y="5278438"/>
          <p14:tracePt t="100678" x="465138" y="5268913"/>
          <p14:tracePt t="100694" x="419100" y="5268913"/>
          <p14:tracePt t="100711" x="374650" y="5268913"/>
          <p14:tracePt t="100727" x="357188" y="5268913"/>
          <p14:tracePt t="100744" x="347663" y="5268913"/>
          <p14:tracePt t="100761" x="366713" y="5268913"/>
          <p14:tracePt t="100889" x="374650" y="5268913"/>
          <p14:tracePt t="100895" x="393700" y="5268913"/>
          <p14:tracePt t="100911" x="490538" y="5251450"/>
          <p14:tracePt t="100928" x="598488" y="5251450"/>
          <p14:tracePt t="100944" x="696913" y="5251450"/>
          <p14:tracePt t="100962" x="839788" y="5251450"/>
          <p14:tracePt t="100978" x="965200" y="5241925"/>
          <p14:tracePt t="100994" x="1062038" y="5224463"/>
          <p14:tracePt t="101011" x="1133475" y="5207000"/>
          <p14:tracePt t="101028" x="1204913" y="5187950"/>
          <p14:tracePt t="101044" x="1312863" y="5170488"/>
          <p14:tracePt t="101061" x="1482725" y="5143500"/>
          <p14:tracePt t="101077" x="1581150" y="5143500"/>
          <p14:tracePt t="101095" x="1633538" y="5143500"/>
          <p14:tracePt t="101111" x="1687513" y="5143500"/>
          <p14:tracePt t="101127" x="1731963" y="5153025"/>
          <p14:tracePt t="101144" x="1803400" y="5162550"/>
          <p14:tracePt t="101161" x="1893888" y="5170488"/>
          <p14:tracePt t="101178" x="1973263" y="5180013"/>
          <p14:tracePt t="101194" x="2054225" y="5187950"/>
          <p14:tracePt t="101211" x="2125663" y="5207000"/>
          <p14:tracePt t="101227" x="2187575" y="5224463"/>
          <p14:tracePt t="101244" x="2259013" y="5233988"/>
          <p14:tracePt t="101261" x="2339975" y="5241925"/>
          <p14:tracePt t="101277" x="2428875" y="5241925"/>
          <p14:tracePt t="101294" x="2554288" y="5259388"/>
          <p14:tracePt t="101311" x="2732088" y="5278438"/>
          <p14:tracePt t="101327" x="2830513" y="5278438"/>
          <p14:tracePt t="101344" x="2884488" y="5278438"/>
          <p14:tracePt t="101362" x="2938463" y="5268913"/>
          <p14:tracePt t="101377" x="2973388" y="5251450"/>
          <p14:tracePt t="101394" x="3000375" y="5233988"/>
          <p14:tracePt t="101411" x="3044825" y="5224463"/>
          <p14:tracePt t="101428" x="3071813" y="5214938"/>
          <p14:tracePt t="101444" x="3089275" y="5214938"/>
          <p14:tracePt t="101461" x="3108325" y="5214938"/>
          <p14:tracePt t="101477" x="3143250" y="5197475"/>
          <p14:tracePt t="101494" x="3187700" y="5187950"/>
          <p14:tracePt t="101511" x="3224213" y="5180013"/>
          <p14:tracePt t="101528" x="3276600" y="5170488"/>
          <p14:tracePt t="101544" x="3322638" y="5170488"/>
          <p14:tracePt t="101561" x="3411538" y="5162550"/>
          <p14:tracePt t="101577" x="3465513" y="5162550"/>
          <p14:tracePt t="101594" x="3509963" y="5162550"/>
          <p14:tracePt t="101611" x="3544888" y="5162550"/>
          <p14:tracePt t="101628" x="3562350" y="5162550"/>
          <p14:tracePt t="101644" x="3616325" y="5162550"/>
          <p14:tracePt t="101662" x="3687763" y="5180013"/>
          <p14:tracePt t="101678" x="3741738" y="5197475"/>
          <p14:tracePt t="101694" x="3768725" y="5214938"/>
          <p14:tracePt t="101711" x="3795713" y="5224463"/>
          <p14:tracePt t="101727" x="3813175" y="5224463"/>
          <p14:tracePt t="101745" x="3830638" y="5224463"/>
          <p14:tracePt t="101761" x="3867150" y="5224463"/>
          <p14:tracePt t="101777" x="3911600" y="5224463"/>
          <p14:tracePt t="101794" x="3965575" y="5224463"/>
          <p14:tracePt t="101811" x="4037013" y="5224463"/>
          <p14:tracePt t="101828" x="4062413" y="5224463"/>
          <p14:tracePt t="101844" x="4098925" y="5224463"/>
          <p14:tracePt t="101861" x="4125913" y="5224463"/>
          <p14:tracePt t="101877" x="4170363" y="5224463"/>
          <p14:tracePt t="101894" x="4197350" y="5214938"/>
          <p14:tracePt t="101911" x="4224338" y="5207000"/>
          <p14:tracePt t="101928" x="4251325" y="5197475"/>
          <p14:tracePt t="101961" x="4259263" y="5197475"/>
          <p14:tracePt t="101977" x="4268788" y="5197475"/>
          <p14:tracePt t="101994" x="4286250" y="5197475"/>
          <p14:tracePt t="102011" x="4295775" y="5187950"/>
          <p14:tracePt t="102027" x="4303713" y="5180013"/>
          <p14:tracePt t="102044" x="4322763" y="5162550"/>
          <p14:tracePt t="102061" x="4348163" y="5135563"/>
          <p14:tracePt t="102078" x="4367213" y="5116513"/>
          <p14:tracePt t="102094" x="4384675" y="5091113"/>
          <p14:tracePt t="102111" x="4384675" y="5054600"/>
          <p14:tracePt t="102127" x="4402138" y="5000625"/>
          <p14:tracePt t="102144" x="4419600" y="4921250"/>
          <p14:tracePt t="102161" x="4446588" y="4805363"/>
          <p14:tracePt t="102178" x="4456113" y="4733925"/>
          <p14:tracePt t="102195" x="4473575" y="4662488"/>
          <p14:tracePt t="102211" x="4491038" y="4608513"/>
          <p14:tracePt t="102227" x="4510088" y="4537075"/>
          <p14:tracePt t="102244" x="4527550" y="4483100"/>
          <p14:tracePt t="102261" x="4545013" y="4411663"/>
          <p14:tracePt t="102278" x="4545013" y="4349750"/>
          <p14:tracePt t="102294" x="4545013" y="4295775"/>
          <p14:tracePt t="102311" x="4537075" y="4197350"/>
          <p14:tracePt t="102328" x="4518025" y="4108450"/>
          <p14:tracePt t="102344" x="4500563" y="4054475"/>
          <p14:tracePt t="102362" x="4473575" y="4000500"/>
          <p14:tracePt t="102377" x="4456113" y="3956050"/>
          <p14:tracePt t="102394" x="4446588" y="3902075"/>
          <p14:tracePt t="102411" x="4411663" y="3830638"/>
          <p14:tracePt t="102428" x="4384675" y="3778250"/>
          <p14:tracePt t="102444" x="4357688" y="3751263"/>
          <p14:tracePt t="102461" x="4313238" y="3724275"/>
          <p14:tracePt t="102477" x="4259263" y="3706813"/>
          <p14:tracePt t="102494" x="4197350" y="3687763"/>
          <p14:tracePt t="102511" x="4071938" y="3670300"/>
          <p14:tracePt t="102528" x="3884613" y="3635375"/>
          <p14:tracePt t="102545" x="3822700" y="3625850"/>
          <p14:tracePt t="102561" x="3679825" y="3625850"/>
          <p14:tracePt t="102578" x="3598863" y="3608388"/>
          <p14:tracePt t="102594" x="3490913" y="3598863"/>
          <p14:tracePt t="102611" x="3303588" y="3598863"/>
          <p14:tracePt t="102628" x="3108325" y="3625850"/>
          <p14:tracePt t="102645" x="2928938" y="3652838"/>
          <p14:tracePt t="102661" x="2732088" y="3670300"/>
          <p14:tracePt t="102677" x="2411413" y="3733800"/>
          <p14:tracePt t="102695" x="2214563" y="3751263"/>
          <p14:tracePt t="102711" x="2017713" y="3778250"/>
          <p14:tracePt t="102728" x="1812925" y="3786188"/>
          <p14:tracePt t="102744" x="1625600" y="3813175"/>
          <p14:tracePt t="102761" x="1473200" y="3830638"/>
          <p14:tracePt t="102777" x="1357313" y="3867150"/>
          <p14:tracePt t="102794" x="1250950" y="3902075"/>
          <p14:tracePt t="102811" x="1108075" y="3956050"/>
          <p14:tracePt t="102828" x="1027113" y="3973513"/>
          <p14:tracePt t="102844" x="982663" y="3992563"/>
          <p14:tracePt t="102861" x="938213" y="4000500"/>
          <p14:tracePt t="102878" x="919163" y="4019550"/>
          <p14:tracePt t="102894" x="874713" y="4037013"/>
          <p14:tracePt t="102911" x="830263" y="4054475"/>
          <p14:tracePt t="102927" x="785813" y="4064000"/>
          <p14:tracePt t="102944" x="741363" y="4116388"/>
          <p14:tracePt t="102961" x="687388" y="4152900"/>
          <p14:tracePt t="102978" x="642938" y="4206875"/>
          <p14:tracePt t="102995" x="581025" y="4286250"/>
          <p14:tracePt t="103011" x="527050" y="4367213"/>
          <p14:tracePt t="103027" x="465138" y="4438650"/>
          <p14:tracePt t="103044" x="401638" y="4527550"/>
          <p14:tracePt t="103061" x="357188" y="4670425"/>
          <p14:tracePt t="103078" x="339725" y="4759325"/>
          <p14:tracePt t="103094" x="339725" y="4840288"/>
          <p14:tracePt t="103111" x="339725" y="4948238"/>
          <p14:tracePt t="103127" x="330200" y="5045075"/>
          <p14:tracePt t="103144" x="303213" y="5153025"/>
          <p14:tracePt t="103161" x="295275" y="5259388"/>
          <p14:tracePt t="103178" x="295275" y="5384800"/>
          <p14:tracePt t="103194" x="295275" y="5519738"/>
          <p14:tracePt t="103211" x="312738" y="5662613"/>
          <p14:tracePt t="103227" x="366713" y="5786438"/>
          <p14:tracePt t="103244" x="401638" y="5903913"/>
          <p14:tracePt t="103261" x="455613" y="5983288"/>
          <p14:tracePt t="103278" x="509588" y="6054725"/>
          <p14:tracePt t="103295" x="588963" y="6118225"/>
          <p14:tracePt t="103311" x="768350" y="6189663"/>
          <p14:tracePt t="103328" x="938213" y="6251575"/>
          <p14:tracePt t="103344" x="1116013" y="6313488"/>
          <p14:tracePt t="103362" x="1303338" y="6384925"/>
          <p14:tracePt t="103378" x="1473200" y="6421438"/>
          <p14:tracePt t="103394" x="1652588" y="6448425"/>
          <p14:tracePt t="103462" x="2509838" y="6394450"/>
          <p14:tracePt t="103478" x="2714625" y="6394450"/>
          <p14:tracePt t="103494" x="2928938" y="6384925"/>
          <p14:tracePt t="103511" x="3108325" y="6357938"/>
          <p14:tracePt t="103527" x="3276600" y="6350000"/>
          <p14:tracePt t="103544" x="3411538" y="6340475"/>
          <p14:tracePt t="103561" x="3643313" y="6305550"/>
          <p14:tracePt t="103578" x="3813175" y="6286500"/>
          <p14:tracePt t="103594" x="3956050" y="6261100"/>
          <p14:tracePt t="103611" x="4044950" y="6242050"/>
          <p14:tracePt t="103628" x="4116388" y="6215063"/>
          <p14:tracePt t="103644" x="4179888" y="6189663"/>
          <p14:tracePt t="103661" x="4205288" y="6170613"/>
          <p14:tracePt t="103695" x="4205288" y="6162675"/>
          <p14:tracePt t="103726" x="4205288" y="6153150"/>
          <p14:tracePt t="103836" x="4197350" y="6153150"/>
          <p14:tracePt t="103851" x="4187825" y="6143625"/>
          <p14:tracePt t="103860" x="4170363" y="6135688"/>
          <p14:tracePt t="103868" x="4160838" y="6126163"/>
          <p14:tracePt t="103878" x="4152900" y="6118225"/>
          <p14:tracePt t="103894" x="4125913" y="6099175"/>
          <p14:tracePt t="103911" x="4098925" y="6091238"/>
          <p14:tracePt t="103928" x="4071938" y="6072188"/>
          <p14:tracePt t="103945" x="4054475" y="6046788"/>
          <p14:tracePt t="103962" x="4037013" y="6027738"/>
          <p14:tracePt t="103978" x="4010025" y="5992813"/>
          <p14:tracePt t="103994" x="3956050" y="5948363"/>
          <p14:tracePt t="104011" x="3902075" y="5929313"/>
          <p14:tracePt t="104028" x="3857625" y="5903913"/>
          <p14:tracePt t="104045" x="3803650" y="5867400"/>
          <p14:tracePt t="104061" x="3714750" y="5795963"/>
          <p14:tracePt t="104078" x="3670300" y="5751513"/>
          <p14:tracePt t="104094" x="3616325" y="5670550"/>
          <p14:tracePt t="104111" x="3562350" y="5591175"/>
          <p14:tracePt t="104128" x="3490913" y="5519738"/>
          <p14:tracePt t="104144" x="3419475" y="5438775"/>
          <p14:tracePt t="104161" x="3340100" y="5357813"/>
          <p14:tracePt t="104178" x="3259138" y="5278438"/>
          <p14:tracePt t="104194" x="3179763" y="5197475"/>
          <p14:tracePt t="104211" x="3054350" y="5064125"/>
          <p14:tracePt t="104228" x="2955925" y="4938713"/>
          <p14:tracePt t="104244" x="2867025" y="4813300"/>
          <p14:tracePt t="104261" x="2741613" y="4679950"/>
          <p14:tracePt t="104278" x="2598738" y="4591050"/>
          <p14:tracePt t="104294" x="2473325" y="4500563"/>
          <p14:tracePt t="104311" x="2347913" y="4411663"/>
          <p14:tracePt t="104329" x="2268538" y="4367213"/>
          <p14:tracePt t="104344" x="2179638" y="4313238"/>
          <p14:tracePt t="104362" x="2116138" y="4259263"/>
          <p14:tracePt t="104378" x="2062163" y="4206875"/>
          <p14:tracePt t="104394" x="2000250" y="4152900"/>
          <p14:tracePt t="104411" x="1946275" y="4108450"/>
          <p14:tracePt t="104428" x="1901825" y="4054475"/>
          <p14:tracePt t="104444" x="1884363" y="4037013"/>
          <p14:tracePt t="104461" x="1857375" y="4010025"/>
          <p14:tracePt t="104478" x="1839913" y="4000500"/>
          <p14:tracePt t="104495" x="1830388" y="3992563"/>
          <p14:tracePt t="104511" x="1822450" y="3973513"/>
          <p14:tracePt t="104544" x="1812925" y="3965575"/>
          <p14:tracePt t="104586" x="1803400" y="3956050"/>
          <p14:tracePt t="104595" x="1795463" y="3938588"/>
          <p14:tracePt t="104612" x="1768475" y="3921125"/>
          <p14:tracePt t="104629" x="1758950" y="3902075"/>
          <p14:tracePt t="104645" x="1751013" y="3894138"/>
          <p14:tracePt t="104662" x="1741488" y="3884613"/>
          <p14:tracePt t="104678" x="1741488" y="3876675"/>
          <p14:tracePt t="104695" x="1724025" y="3857625"/>
          <p14:tracePt t="104712" x="1704975" y="3849688"/>
          <p14:tracePt t="104729" x="1697038" y="3830638"/>
          <p14:tracePt t="104745" x="1679575" y="3822700"/>
          <p14:tracePt t="104761" x="1670050" y="3805238"/>
          <p14:tracePt t="104778" x="1652588" y="3786188"/>
          <p14:tracePt t="104794" x="1643063" y="3778250"/>
          <p14:tracePt t="104811" x="1633538" y="3751263"/>
          <p14:tracePt t="104828" x="1633538" y="3733800"/>
          <p14:tracePt t="104846" x="1633538" y="3714750"/>
          <p14:tracePt t="104861" x="1633538" y="3706813"/>
          <p14:tracePt t="104877" x="1633538" y="3679825"/>
          <p14:tracePt t="104894" x="1633538" y="3652838"/>
          <p14:tracePt t="104911" x="1652588" y="3625850"/>
          <p14:tracePt t="104928" x="1652588" y="3608388"/>
          <p14:tracePt t="104944" x="1652588" y="3598863"/>
          <p14:tracePt t="104961" x="1670050" y="3581400"/>
          <p14:tracePt t="104978" x="1670050" y="3563938"/>
          <p14:tracePt t="105011" x="1670050" y="3544888"/>
          <p14:tracePt t="105044" x="1670050" y="3536950"/>
          <p14:tracePt t="105061" x="1670050" y="3527425"/>
          <p14:tracePt t="105078" x="1679575" y="3509963"/>
          <p14:tracePt t="105111" x="1679575" y="3517900"/>
          <p14:tracePt t="105322" x="1670050" y="3536950"/>
          <p14:tracePt t="105330" x="1660525" y="3598863"/>
          <p14:tracePt t="105344" x="1643063" y="3662363"/>
          <p14:tracePt t="105362" x="1625600" y="3724275"/>
          <p14:tracePt t="105378" x="1608138" y="3795713"/>
          <p14:tracePt t="105394" x="1598613" y="3840163"/>
          <p14:tracePt t="105411" x="1581150" y="3894138"/>
          <p14:tracePt t="105428" x="1562100" y="3921125"/>
          <p14:tracePt t="105444" x="1562100" y="3973513"/>
          <p14:tracePt t="105461" x="1554163" y="4044950"/>
          <p14:tracePt t="105479" x="1536700" y="4116388"/>
          <p14:tracePt t="105495" x="1517650" y="4170363"/>
          <p14:tracePt t="105511" x="1517650" y="4206875"/>
          <p14:tracePt t="105528" x="1509713" y="4259263"/>
          <p14:tracePt t="105545" x="1509713" y="4286250"/>
          <p14:tracePt t="105561" x="1500188" y="4330700"/>
          <p14:tracePt t="105578" x="1490663" y="4394200"/>
          <p14:tracePt t="105595" x="1490663" y="4492625"/>
          <p14:tracePt t="105611" x="1490663" y="4554538"/>
          <p14:tracePt t="105628" x="1490663" y="4598988"/>
          <p14:tracePt t="105644" x="1490663" y="4643438"/>
          <p14:tracePt t="105661" x="1490663" y="4697413"/>
          <p14:tracePt t="105678" x="1490663" y="4741863"/>
          <p14:tracePt t="105695" x="1490663" y="4795838"/>
          <p14:tracePt t="105711" x="1490663" y="4857750"/>
          <p14:tracePt t="105728" x="1490663" y="4948238"/>
          <p14:tracePt t="105745" x="1490663" y="4992688"/>
          <p14:tracePt t="105761" x="1490663" y="5027613"/>
          <p14:tracePt t="105778" x="1490663" y="5045075"/>
          <p14:tracePt t="105794" x="1490663" y="5064125"/>
          <p14:tracePt t="105811" x="1490663" y="5091113"/>
          <p14:tracePt t="105828" x="1490663" y="5143500"/>
          <p14:tracePt t="105844" x="1490663" y="5207000"/>
          <p14:tracePt t="105862" x="1482725" y="5224463"/>
          <p14:tracePt t="105878" x="1473200" y="5233988"/>
          <p14:tracePt t="105894" x="1473200" y="5251450"/>
          <p14:tracePt t="105911" x="1465263" y="5259388"/>
          <p14:tracePt t="105928" x="1446213" y="5295900"/>
          <p14:tracePt t="105944" x="1446213" y="5330825"/>
          <p14:tracePt t="105961" x="1438275" y="5376863"/>
          <p14:tracePt t="105978" x="1428750" y="5448300"/>
          <p14:tracePt t="105994" x="1419225" y="5465763"/>
          <p14:tracePt t="106011" x="1419225" y="5492750"/>
          <p14:tracePt t="106028" x="1419225" y="5519738"/>
          <p14:tracePt t="106045" x="1411288" y="5564188"/>
          <p14:tracePt t="106061" x="1401763" y="5608638"/>
          <p14:tracePt t="106078" x="1401763" y="5626100"/>
          <p14:tracePt t="106094" x="1401763" y="5643563"/>
          <p14:tracePt t="106111" x="1401763" y="5662613"/>
          <p14:tracePt t="106128" x="1401763" y="5680075"/>
          <p14:tracePt t="106144" x="1401763" y="5689600"/>
          <p14:tracePt t="106178" x="1401763" y="5697538"/>
          <p14:tracePt t="106194" x="1401763" y="5707063"/>
          <p14:tracePt t="106228" x="1401763" y="5715000"/>
          <p14:tracePt t="106252" x="1411288" y="5724525"/>
          <p14:tracePt t="106260" x="1411288" y="5734050"/>
          <p14:tracePt t="106284" x="1411288" y="5741988"/>
          <p14:tracePt t="106314" x="1411288" y="5751513"/>
          <p14:tracePt t="106416" x="1419225" y="5751513"/>
          <p14:tracePt t="106432" x="1419225" y="5761038"/>
          <p14:tracePt t="106440" x="1428750" y="5768975"/>
          <p14:tracePt t="106448" x="1438275" y="5778500"/>
          <p14:tracePt t="106463" x="1438275" y="5786438"/>
          <p14:tracePt t="106479" x="1438275" y="5795963"/>
          <p14:tracePt t="106494" x="1446213" y="5805488"/>
          <p14:tracePt t="106512" x="1455738" y="5822950"/>
          <p14:tracePt t="106528" x="1455738" y="5840413"/>
          <p14:tracePt t="106544" x="1465263" y="5849938"/>
          <p14:tracePt t="106578" x="1465263" y="5857875"/>
          <p14:tracePt t="106594" x="1473200" y="5857875"/>
          <p14:tracePt t="106698" x="1482725" y="5849938"/>
          <p14:tracePt t="106706" x="1490663" y="5832475"/>
          <p14:tracePt t="106720" x="1500188" y="5813425"/>
          <p14:tracePt t="106729" x="1517650" y="5786438"/>
          <p14:tracePt t="106746" x="1527175" y="5761038"/>
          <p14:tracePt t="106761" x="1544638" y="5724525"/>
          <p14:tracePt t="106778" x="1554163" y="5707063"/>
          <p14:tracePt t="106795" x="1562100" y="5680075"/>
          <p14:tracePt t="106812" x="1581150" y="5670550"/>
          <p14:tracePt t="106828" x="1581150" y="5653088"/>
          <p14:tracePt t="106845" x="1581150" y="5635625"/>
          <p14:tracePt t="106845" x="1589088" y="5626100"/>
          <p14:tracePt t="106862" x="1589088" y="5618163"/>
          <p14:tracePt t="106878" x="1589088" y="5546725"/>
          <p14:tracePt t="106895" x="1589088" y="5510213"/>
          <p14:tracePt t="106911" x="1581150" y="5500688"/>
          <p14:tracePt t="106928" x="1581150" y="5492750"/>
          <p14:tracePt t="106961" x="1562100" y="5483225"/>
          <p14:tracePt t="106978" x="1544638" y="5473700"/>
          <p14:tracePt t="106995" x="1527175" y="5456238"/>
          <p14:tracePt t="107011" x="1500188" y="5448300"/>
          <p14:tracePt t="107028" x="1465263" y="5448300"/>
          <p14:tracePt t="107045" x="1428750" y="5448300"/>
          <p14:tracePt t="107061" x="1384300" y="5448300"/>
          <p14:tracePt t="107079" x="1339850" y="5448300"/>
          <p14:tracePt t="107095" x="1303338" y="5448300"/>
          <p14:tracePt t="107112" x="1276350" y="5456238"/>
          <p14:tracePt t="107128" x="1204913" y="5456238"/>
          <p14:tracePt t="107144" x="1152525" y="5465763"/>
          <p14:tracePt t="107161" x="1125538" y="5465763"/>
          <p14:tracePt t="107178" x="1108075" y="5465763"/>
          <p14:tracePt t="107194" x="1089025" y="5465763"/>
          <p14:tracePt t="107211" x="1071563" y="5465763"/>
          <p14:tracePt t="107229" x="1062038" y="5448300"/>
          <p14:tracePt t="107245" x="1044575" y="5438775"/>
          <p14:tracePt t="107261" x="1036638" y="5421313"/>
          <p14:tracePt t="107278" x="1017588" y="5411788"/>
          <p14:tracePt t="107295" x="1000125" y="5402263"/>
          <p14:tracePt t="107311" x="973138" y="5402263"/>
          <p14:tracePt t="107328" x="955675" y="5394325"/>
          <p14:tracePt t="107345" x="946150" y="5394325"/>
          <p14:tracePt t="107345" x="938213" y="5394325"/>
          <p14:tracePt t="107363" x="928688" y="5394325"/>
          <p14:tracePt t="107379" x="928688" y="5384800"/>
          <p14:tracePt t="107395" x="928688" y="5376863"/>
          <p14:tracePt t="107480" x="955675" y="5367338"/>
          <p14:tracePt t="107495" x="982663" y="5357813"/>
          <p14:tracePt t="107502" x="1027113" y="5349875"/>
          <p14:tracePt t="107511" x="1179513" y="5330825"/>
          <p14:tracePt t="107529" x="1374775" y="5305425"/>
          <p14:tracePt t="107545" x="1571625" y="5286375"/>
          <p14:tracePt t="107561" x="1741488" y="5259388"/>
          <p14:tracePt t="107579" x="1866900" y="5251450"/>
          <p14:tracePt t="107595" x="1982788" y="5241925"/>
          <p14:tracePt t="107611" x="2098675" y="5233988"/>
          <p14:tracePt t="107628" x="2295525" y="5197475"/>
          <p14:tracePt t="107645" x="2446338" y="5187950"/>
          <p14:tracePt t="107661" x="2571750" y="5170488"/>
          <p14:tracePt t="107678" x="2714625" y="5143500"/>
          <p14:tracePt t="107695" x="2847975" y="5135563"/>
          <p14:tracePt t="107711" x="2990850" y="5126038"/>
          <p14:tracePt t="107728" x="3241675" y="5126038"/>
          <p14:tracePt t="107745" x="3419475" y="5126038"/>
          <p14:tracePt t="107761" x="3616325" y="5126038"/>
          <p14:tracePt t="107778" x="3813175" y="5143500"/>
          <p14:tracePt t="107796" x="3983038" y="5153025"/>
          <p14:tracePt t="107811" x="4108450" y="5170488"/>
          <p14:tracePt t="107828" x="4197350" y="5180013"/>
          <p14:tracePt t="107845" x="4259263" y="5180013"/>
          <p14:tracePt t="107845" x="4268788" y="5180013"/>
          <p14:tracePt t="107863" x="4295775" y="5180013"/>
          <p14:tracePt t="107879" x="4313238" y="5180013"/>
          <p14:tracePt t="107895" x="4322763" y="5180013"/>
          <p14:tracePt t="107928" x="4322763" y="5187950"/>
          <p14:tracePt t="108096" x="4322763" y="5197475"/>
          <p14:tracePt t="108104" x="4322763" y="5207000"/>
          <p14:tracePt t="108129" x="4313238" y="5207000"/>
          <p14:tracePt t="108136" x="4303713" y="5207000"/>
          <p14:tracePt t="108152" x="4295775" y="5207000"/>
          <p14:tracePt t="108190" x="4286250" y="5207000"/>
          <p14:tracePt t="112607" x="4268788" y="5214938"/>
          <p14:tracePt t="112939" x="4197350" y="5251450"/>
          <p14:tracePt t="112946" x="4108450" y="5286375"/>
          <p14:tracePt t="112953" x="3938588" y="5313363"/>
          <p14:tracePt t="112962" x="3517900" y="5349875"/>
          <p14:tracePt t="112979" x="2795588" y="5268913"/>
          <p14:tracePt t="112995" x="2232025" y="5251450"/>
          <p14:tracePt t="113012" x="1741488" y="5259388"/>
          <p14:tracePt t="113029" x="1401763" y="5286375"/>
          <p14:tracePt t="113045" x="1116013" y="5330825"/>
          <p14:tracePt t="113062" x="839788" y="5394325"/>
          <p14:tracePt t="113079" x="465138" y="5500688"/>
          <p14:tracePt t="113096" x="295275" y="5546725"/>
          <p14:tracePt t="113112" x="196850" y="5572125"/>
          <p14:tracePt t="113129" x="133350" y="5581650"/>
          <p14:tracePt t="113145" x="88900" y="5581650"/>
          <p14:tracePt t="113162" x="44450" y="5581650"/>
          <p14:tracePt t="113178" x="0" y="5572125"/>
          <p14:tracePt t="113195" x="0" y="5554663"/>
          <p14:tracePt t="113212" x="0" y="5537200"/>
          <p14:tracePt t="113245" x="0" y="5527675"/>
          <p14:tracePt t="113345" x="9525" y="5519738"/>
          <p14:tracePt t="113354" x="17463" y="5510213"/>
          <p14:tracePt t="113362" x="80963" y="5492750"/>
          <p14:tracePt t="113379" x="152400" y="5483225"/>
          <p14:tracePt t="113395" x="196850" y="5473700"/>
          <p14:tracePt t="113412" x="231775" y="5456238"/>
          <p14:tracePt t="113429" x="285750" y="5438775"/>
          <p14:tracePt t="113445" x="357188" y="5411788"/>
          <p14:tracePt t="113462" x="384175" y="5402263"/>
          <p14:tracePt t="113478" x="393700" y="5394325"/>
          <p14:tracePt t="113495" x="401638" y="5384800"/>
          <p14:tracePt t="113528" x="411163" y="5367338"/>
          <p14:tracePt t="113545" x="411163" y="5357813"/>
          <p14:tracePt t="113562" x="401638" y="5357813"/>
          <p14:tracePt t="113587" x="393700" y="5367338"/>
          <p14:tracePt t="113596" x="384175" y="5376863"/>
          <p14:tracePt t="113612" x="374650" y="5394325"/>
          <p14:tracePt t="113629" x="357188" y="5394325"/>
          <p14:tracePt t="113645" x="347663" y="5402263"/>
          <p14:tracePt t="113662" x="330200" y="5421313"/>
          <p14:tracePt t="113679" x="322263" y="5421313"/>
          <p14:tracePt t="113695" x="312738" y="5421313"/>
          <p14:tracePt t="113713" x="322263" y="5411788"/>
          <p14:tracePt t="113751" x="339725" y="5394325"/>
          <p14:tracePt t="113759" x="347663" y="5384800"/>
          <p14:tracePt t="113767" x="366713" y="5376863"/>
          <p14:tracePt t="113779" x="393700" y="5357813"/>
          <p14:tracePt t="113795" x="401638" y="5349875"/>
          <p14:tracePt t="113812" x="393700" y="5349875"/>
          <p14:tracePt t="113877" x="384175" y="5349875"/>
          <p14:tracePt t="113886" x="384175" y="5357813"/>
          <p14:tracePt t="113895" x="366713" y="5367338"/>
          <p14:tracePt t="113912" x="357188" y="5376863"/>
          <p14:tracePt t="113945" x="366713" y="5367338"/>
          <p14:tracePt t="114001" x="374650" y="5357813"/>
          <p14:tracePt t="114009" x="384175" y="5349875"/>
          <p14:tracePt t="114033" x="384175" y="5357813"/>
          <p14:tracePt t="114141" x="374650" y="5367338"/>
          <p14:tracePt t="114149" x="366713" y="5376863"/>
          <p14:tracePt t="114165" x="366713" y="5384800"/>
          <p14:tracePt t="114179" x="366713" y="5402263"/>
          <p14:tracePt t="114196" x="366713" y="5429250"/>
          <p14:tracePt t="114213" x="384175" y="5500688"/>
          <p14:tracePt t="114229" x="401638" y="5564188"/>
          <p14:tracePt t="114245" x="419100" y="5635625"/>
          <p14:tracePt t="114263" x="428625" y="5689600"/>
          <p14:tracePt t="114279" x="419100" y="5751513"/>
          <p14:tracePt t="114295" x="401638" y="5795963"/>
          <p14:tracePt t="114312" x="384175" y="5849938"/>
          <p14:tracePt t="114329" x="374650" y="5876925"/>
          <p14:tracePt t="114346" x="374650" y="5884863"/>
          <p14:tracePt t="114363" x="393700" y="5857875"/>
          <p14:tracePt t="114652" x="411163" y="5832475"/>
          <p14:tracePt t="114660" x="438150" y="5813425"/>
          <p14:tracePt t="114666" x="455613" y="5786438"/>
          <p14:tracePt t="114679" x="509588" y="5734050"/>
          <p14:tracePt t="114695" x="608013" y="5653088"/>
          <p14:tracePt t="114712" x="679450" y="5591175"/>
          <p14:tracePt t="114729" x="758825" y="5510213"/>
          <p14:tracePt t="114745" x="803275" y="5483225"/>
          <p14:tracePt t="114762" x="822325" y="5456238"/>
          <p14:tracePt t="114779" x="847725" y="5429250"/>
          <p14:tracePt t="114795" x="874713" y="5402263"/>
          <p14:tracePt t="114812" x="901700" y="5384800"/>
          <p14:tracePt t="114829" x="955675" y="5305425"/>
          <p14:tracePt t="114846" x="1009650" y="5268913"/>
          <p14:tracePt t="114863" x="1017588" y="5251450"/>
          <p14:tracePt t="114879" x="1036638" y="5241925"/>
          <p14:tracePt t="114895" x="1036638" y="5233988"/>
          <p14:tracePt t="114912" x="1054100" y="5224463"/>
          <p14:tracePt t="114945" x="1054100" y="5241925"/>
          <p14:tracePt t="115074" x="1054100" y="5251450"/>
          <p14:tracePt t="115082" x="1054100" y="5305425"/>
          <p14:tracePt t="115096" x="1054100" y="5349875"/>
          <p14:tracePt t="115112" x="1054100" y="5394325"/>
          <p14:tracePt t="115129" x="1036638" y="5456238"/>
          <p14:tracePt t="115146" x="1027113" y="5519738"/>
          <p14:tracePt t="115162" x="1027113" y="5591175"/>
          <p14:tracePt t="115179" x="1027113" y="5643563"/>
          <p14:tracePt t="115196" x="1027113" y="5697538"/>
          <p14:tracePt t="115213" x="1027113" y="5715000"/>
          <p14:tracePt t="115229" x="1027113" y="5734050"/>
          <p14:tracePt t="115246" x="1027113" y="5751513"/>
          <p14:tracePt t="115279" x="1036638" y="5751513"/>
          <p14:tracePt t="115316" x="1036638" y="5761038"/>
          <p14:tracePt t="115370" x="1036638" y="5768975"/>
          <p14:tracePt t="115378" x="1044575" y="5768975"/>
          <p14:tracePt t="115386" x="1062038" y="5761038"/>
          <p14:tracePt t="115472" x="1071563" y="5724525"/>
          <p14:tracePt t="115480" x="1089025" y="5689600"/>
          <p14:tracePt t="115488" x="1108075" y="5635625"/>
          <p14:tracePt t="115496" x="1143000" y="5510213"/>
          <p14:tracePt t="115512" x="1169988" y="5394325"/>
          <p14:tracePt t="115529" x="1204913" y="5286375"/>
          <p14:tracePt t="115546" x="1223963" y="5214938"/>
          <p14:tracePt t="115562" x="1231900" y="5180013"/>
          <p14:tracePt t="115596" x="1231900" y="5197475"/>
          <p14:tracePt t="115778" x="1223963" y="5214938"/>
          <p14:tracePt t="115784" x="1214438" y="5233988"/>
          <p14:tracePt t="115795" x="1196975" y="5322888"/>
          <p14:tracePt t="115812" x="1160463" y="5421313"/>
          <p14:tracePt t="115829" x="1143000" y="5546725"/>
          <p14:tracePt t="115846" x="1143000" y="5715000"/>
          <p14:tracePt t="115863" x="1160463" y="5786438"/>
          <p14:tracePt t="115879" x="1179513" y="5832475"/>
          <p14:tracePt t="115895" x="1187450" y="5876925"/>
          <p14:tracePt t="115912" x="1196975" y="5894388"/>
          <p14:tracePt t="115929" x="1196975" y="5911850"/>
          <p14:tracePt t="115962" x="1196975" y="5921375"/>
          <p14:tracePt t="115979" x="1204913" y="5921375"/>
          <p14:tracePt t="116082" x="1214438" y="5921375"/>
          <p14:tracePt t="116090" x="1223963" y="5894388"/>
          <p14:tracePt t="116098" x="1231900" y="5857875"/>
          <p14:tracePt t="116112" x="1258888" y="5662613"/>
          <p14:tracePt t="116129" x="1295400" y="5473700"/>
          <p14:tracePt t="116146" x="1303338" y="5340350"/>
          <p14:tracePt t="116162" x="1312863" y="5241925"/>
          <p14:tracePt t="116179" x="1322388" y="5187950"/>
          <p14:tracePt t="116196" x="1322388" y="5180013"/>
          <p14:tracePt t="121387" x="1366838" y="5126038"/>
          <p14:tracePt t="121955" x="1438275" y="5045075"/>
          <p14:tracePt t="121964" x="1536700" y="4948238"/>
          <p14:tracePt t="121971" x="1687513" y="4822825"/>
          <p14:tracePt t="121980" x="2089150" y="4527550"/>
          <p14:tracePt t="121997" x="2322513" y="4340225"/>
          <p14:tracePt t="122013" x="2438400" y="4214813"/>
          <p14:tracePt t="122030" x="2517775" y="4054475"/>
          <p14:tracePt t="122047" x="2652713" y="3778250"/>
          <p14:tracePt t="122064" x="2786063" y="3492500"/>
          <p14:tracePt t="122080" x="2965450" y="3179763"/>
          <p14:tracePt t="122097" x="3054350" y="3036888"/>
          <p14:tracePt t="122113" x="3116263" y="2938463"/>
          <p14:tracePt t="122130" x="3179763" y="2867025"/>
          <p14:tracePt t="122147" x="3232150" y="2795588"/>
          <p14:tracePt t="122163" x="3259138" y="2751138"/>
          <p14:tracePt t="122180" x="3303588" y="2697163"/>
          <p14:tracePt t="122197" x="3375025" y="2608263"/>
          <p14:tracePt t="122213" x="3394075" y="2571750"/>
          <p14:tracePt t="122230" x="3402013" y="2544763"/>
          <p14:tracePt t="122246" x="3402013" y="2536825"/>
          <p14:tracePt t="122279" x="3402013" y="2517775"/>
          <p14:tracePt t="122315" x="3411538" y="2509838"/>
          <p14:tracePt t="122323" x="3419475" y="2492375"/>
          <p14:tracePt t="122331" x="3419475" y="2465388"/>
          <p14:tracePt t="122346" x="3438525" y="2446338"/>
          <p14:tracePt t="122364" x="3446463" y="2438400"/>
          <p14:tracePt t="122396" x="3455988" y="2428875"/>
          <p14:tracePt t="122447" x="3455988" y="2420938"/>
          <p14:tracePt t="122455" x="3465513" y="2401888"/>
          <p14:tracePt t="122464" x="3482975" y="2366963"/>
          <p14:tracePt t="122480" x="3500438" y="2349500"/>
          <p14:tracePt t="122497" x="3509963" y="2322513"/>
          <p14:tracePt t="122513" x="3527425" y="2303463"/>
          <p14:tracePt t="122530" x="3536950" y="2295525"/>
          <p14:tracePt t="122547" x="3544888" y="2286000"/>
          <p14:tracePt t="122563" x="3544888" y="2278063"/>
          <p14:tracePt t="122580" x="3554413" y="2268538"/>
          <p14:tracePt t="122667" x="3554413" y="2251075"/>
          <p14:tracePt t="122675" x="3554413" y="2241550"/>
          <p14:tracePt t="122683" x="3554413" y="2232025"/>
          <p14:tracePt t="122696" x="3554413" y="2214563"/>
          <p14:tracePt t="122713" x="3554413" y="2197100"/>
          <p14:tracePt t="122730" x="3554413" y="2179638"/>
          <p14:tracePt t="122746" x="3562350" y="2170113"/>
          <p14:tracePt t="122763" x="3562350" y="2160588"/>
          <p14:tracePt t="122780" x="3562350" y="2152650"/>
          <p14:tracePt t="122796" x="3571875" y="2125663"/>
          <p14:tracePt t="122813" x="3571875" y="2089150"/>
          <p14:tracePt t="122830" x="3571875" y="2071688"/>
          <p14:tracePt t="122846" x="3562350" y="2044700"/>
          <p14:tracePt t="122864" x="3544888" y="2027238"/>
          <p14:tracePt t="122880" x="3536950" y="2017713"/>
          <p14:tracePt t="122896" x="3527425" y="2009775"/>
          <p14:tracePt t="122930" x="3517900" y="2009775"/>
          <p14:tracePt t="122995" x="3509963" y="2027238"/>
          <p14:tracePt t="123003" x="3500438" y="2036763"/>
          <p14:tracePt t="123013" x="3482975" y="2071688"/>
          <p14:tracePt t="123030" x="3473450" y="2089150"/>
          <p14:tracePt t="123047" x="3465513" y="2116138"/>
          <p14:tracePt t="123063" x="3455988" y="2143125"/>
          <p14:tracePt t="123080" x="3455988" y="2160588"/>
          <p14:tracePt t="123097" x="3465513" y="2197100"/>
          <p14:tracePt t="123114" x="3473450" y="2232025"/>
          <p14:tracePt t="123130" x="3490913" y="2251075"/>
          <p14:tracePt t="123147" x="3500438" y="2278063"/>
          <p14:tracePt t="123163" x="3517900" y="2322513"/>
          <p14:tracePt t="123180" x="3527425" y="2349500"/>
          <p14:tracePt t="123197" x="3589338" y="2411413"/>
          <p14:tracePt t="123214" x="3643313" y="2446338"/>
          <p14:tracePt t="123230" x="3670300" y="2465388"/>
          <p14:tracePt t="123247" x="3687763" y="2473325"/>
          <p14:tracePt t="123280" x="3697288" y="2473325"/>
          <p14:tracePt t="123297" x="3705225" y="2482850"/>
          <p14:tracePt t="123313" x="3724275" y="2492375"/>
          <p14:tracePt t="123330" x="3732213" y="2492375"/>
          <p14:tracePt t="123347" x="3751263" y="2492375"/>
          <p14:tracePt t="123364" x="3795713" y="2455863"/>
          <p14:tracePt t="123380" x="3840163" y="2411413"/>
          <p14:tracePt t="123396" x="3848100" y="2357438"/>
          <p14:tracePt t="123413" x="3848100" y="2312988"/>
          <p14:tracePt t="123430" x="3848100" y="2259013"/>
          <p14:tracePt t="123446" x="3848100" y="2241550"/>
          <p14:tracePt t="123463" x="3822700" y="2197100"/>
          <p14:tracePt t="123480" x="3786188" y="2135188"/>
          <p14:tracePt t="123497" x="3741738" y="2089150"/>
          <p14:tracePt t="123513" x="3697288" y="2036763"/>
          <p14:tracePt t="123530" x="3670300" y="2000250"/>
          <p14:tracePt t="123547" x="3660775" y="2000250"/>
          <p14:tracePt t="123563" x="3652838" y="2000250"/>
          <p14:tracePt t="123580" x="3643313" y="1992313"/>
          <p14:tracePt t="123605" x="3633788" y="1992313"/>
          <p14:tracePt t="123614" x="3625850" y="1992313"/>
          <p14:tracePt t="123630" x="3608388" y="2000250"/>
          <p14:tracePt t="123647" x="3589338" y="2017713"/>
          <p14:tracePt t="123663" x="3581400" y="2027238"/>
          <p14:tracePt t="123680" x="3581400" y="2044700"/>
          <p14:tracePt t="123697" x="3571875" y="2044700"/>
          <p14:tracePt t="123713" x="3571875" y="2054225"/>
          <p14:tracePt t="130575" x="3554413" y="2063750"/>
          <p14:tracePt t="131333" x="3517900" y="2089150"/>
          <p14:tracePt t="131341" x="3455988" y="2135188"/>
          <p14:tracePt t="131349" x="3251200" y="2268538"/>
          <p14:tracePt t="131364" x="3071813" y="2446338"/>
          <p14:tracePt t="131381" x="3054350" y="2536825"/>
          <p14:tracePt t="131398" x="3054350" y="2554288"/>
          <p14:tracePt t="131414" x="3062288" y="2563813"/>
          <p14:tracePt t="131431" x="3116263" y="2625725"/>
          <p14:tracePt t="131447" x="3179763" y="2687638"/>
          <p14:tracePt t="131464" x="3251200" y="2778125"/>
          <p14:tracePt t="131481" x="3276600" y="2830513"/>
          <p14:tracePt t="131498" x="3303588" y="2884488"/>
          <p14:tracePt t="131515" x="3340100" y="2928938"/>
          <p14:tracePt t="131531" x="3367088" y="2973388"/>
          <p14:tracePt t="131548" x="3438525" y="3044825"/>
          <p14:tracePt t="131564" x="3527425" y="3170238"/>
          <p14:tracePt t="131581" x="3679825" y="3313113"/>
          <p14:tracePt t="131597" x="3919538" y="3482975"/>
          <p14:tracePt t="131614" x="4098925" y="3581400"/>
          <p14:tracePt t="131631" x="4214813" y="3635375"/>
          <p14:tracePt t="131648" x="4286250" y="3662363"/>
          <p14:tracePt t="131664" x="4340225" y="3697288"/>
          <p14:tracePt t="131681" x="4411663" y="3724275"/>
          <p14:tracePt t="131697" x="4483100" y="3759200"/>
          <p14:tracePt t="131714" x="4598988" y="3786188"/>
          <p14:tracePt t="131731" x="4670425" y="3786188"/>
          <p14:tracePt t="131748" x="4732338" y="3805238"/>
          <p14:tracePt t="131764" x="4803775" y="3830638"/>
          <p14:tracePt t="131781" x="4902200" y="3849688"/>
          <p14:tracePt t="131798" x="5027613" y="3867150"/>
          <p14:tracePt t="131814" x="5170488" y="3894138"/>
          <p14:tracePt t="131831" x="5295900" y="3911600"/>
          <p14:tracePt t="131848" x="5421313" y="3929063"/>
          <p14:tracePt t="131848" x="5465763" y="3938588"/>
          <p14:tracePt t="131865" x="5564188" y="3983038"/>
          <p14:tracePt t="131881" x="5626100" y="4000500"/>
          <p14:tracePt t="131898" x="5688013" y="4010025"/>
          <p14:tracePt t="131914" x="5741988" y="4010025"/>
          <p14:tracePt t="131931" x="5786438" y="4000500"/>
          <p14:tracePt t="131948" x="5830888" y="3983038"/>
          <p14:tracePt t="131964" x="5902325" y="3973513"/>
          <p14:tracePt t="131981" x="5973763" y="3956050"/>
          <p14:tracePt t="131998" x="6064250" y="3948113"/>
          <p14:tracePt t="132014" x="6143625" y="3938588"/>
          <p14:tracePt t="132031" x="6242050" y="3921125"/>
          <p14:tracePt t="132049" x="6357938" y="3902075"/>
          <p14:tracePt t="132064" x="6492875" y="3876675"/>
          <p14:tracePt t="132081" x="6616700" y="3867150"/>
          <p14:tracePt t="132098" x="6769100" y="3857625"/>
          <p14:tracePt t="132115" x="6813550" y="3857625"/>
          <p14:tracePt t="133028" x="6813550" y="3867150"/>
          <p14:tracePt t="133413" x="6804025" y="3867150"/>
          <p14:tracePt t="133427" x="6804025" y="3876675"/>
          <p14:tracePt t="133435" x="6804025" y="3884613"/>
          <p14:tracePt t="133451" x="6796088" y="3884613"/>
          <p14:tracePt t="133465" x="6786563" y="3902075"/>
          <p14:tracePt t="133481" x="6778625" y="3911600"/>
          <p14:tracePt t="133497" x="6778625" y="3929063"/>
          <p14:tracePt t="133531" x="6778625" y="3938588"/>
          <p14:tracePt t="133693" x="6769100" y="3948113"/>
          <p14:tracePt t="133701" x="6759575" y="3956050"/>
          <p14:tracePt t="133717" x="6759575" y="3965575"/>
          <p14:tracePt t="133731" x="6724650" y="4010025"/>
          <p14:tracePt t="133749" x="6680200" y="4064000"/>
          <p14:tracePt t="133764" x="6635750" y="4116388"/>
          <p14:tracePt t="133781" x="6608763" y="4143375"/>
          <p14:tracePt t="133798" x="6589713" y="4152900"/>
          <p14:tracePt t="133815" x="6581775" y="4162425"/>
          <p14:tracePt t="133831" x="6572250" y="4162425"/>
          <p14:tracePt t="133849" x="6564313" y="4170363"/>
          <p14:tracePt t="133865" x="6554788" y="4170363"/>
          <p14:tracePt t="133881" x="6564313" y="4170363"/>
          <p14:tracePt t="134029" x="6572250" y="4170363"/>
          <p14:tracePt t="134037" x="6581775" y="4170363"/>
          <p14:tracePt t="134053" x="6589713" y="4170363"/>
          <p14:tracePt t="134064" x="6599238" y="4170363"/>
          <p14:tracePt t="134085" x="6608763" y="4162425"/>
          <p14:tracePt t="134101" x="6616700" y="4162425"/>
          <p14:tracePt t="134114" x="6635750" y="4152900"/>
          <p14:tracePt t="134132" x="6643688" y="4135438"/>
          <p14:tracePt t="134148" x="6661150" y="4125913"/>
          <p14:tracePt t="134164" x="6661150" y="4116388"/>
          <p14:tracePt t="134181" x="6670675" y="4116388"/>
          <p14:tracePt t="134214" x="6680200" y="4116388"/>
          <p14:tracePt t="134311" x="6688138" y="4116388"/>
          <p14:tracePt t="134319" x="6688138" y="4125913"/>
          <p14:tracePt t="134633" x="6680200" y="4125913"/>
          <p14:tracePt t="134639" x="6670675" y="4135438"/>
          <p14:tracePt t="134648" x="6661150" y="4143375"/>
          <p14:tracePt t="134664" x="6643688" y="4143375"/>
          <p14:tracePt t="134681" x="6643688" y="4152900"/>
          <p14:tracePt t="134698" x="6635750" y="4152900"/>
          <p14:tracePt t="134714" x="6626225" y="4162425"/>
          <p14:tracePt t="134731" x="6616700" y="4170363"/>
          <p14:tracePt t="134748" x="6608763" y="4170363"/>
          <p14:tracePt t="134766" x="6608763" y="4187825"/>
          <p14:tracePt t="134892" x="6608763" y="4197350"/>
          <p14:tracePt t="134897" x="6608763" y="4206875"/>
          <p14:tracePt t="134905" x="6616700" y="4224338"/>
          <p14:tracePt t="134914" x="6626225" y="4233863"/>
          <p14:tracePt t="134931" x="6635750" y="4259263"/>
          <p14:tracePt t="134948" x="6670675" y="4305300"/>
          <p14:tracePt t="134964" x="6688138" y="4340225"/>
          <p14:tracePt t="134981" x="6715125" y="4376738"/>
          <p14:tracePt t="134998" x="6724650" y="4384675"/>
          <p14:tracePt t="135015" x="6742113" y="4402138"/>
          <p14:tracePt t="135032" x="6759575" y="4421188"/>
          <p14:tracePt t="135048" x="6778625" y="4429125"/>
          <p14:tracePt t="135065" x="6831013" y="4448175"/>
          <p14:tracePt t="135082" x="6902450" y="4473575"/>
          <p14:tracePt t="135098" x="6956425" y="4500563"/>
          <p14:tracePt t="135115" x="7000875" y="4519613"/>
          <p14:tracePt t="135131" x="7045325" y="4537075"/>
          <p14:tracePt t="135148" x="7135813" y="4554538"/>
          <p14:tracePt t="135164" x="7188200" y="4554538"/>
          <p14:tracePt t="135181" x="7224713" y="4554538"/>
          <p14:tracePt t="135198" x="7259638" y="4545013"/>
          <p14:tracePt t="135214" x="7278688" y="4527550"/>
          <p14:tracePt t="135232" x="7296150" y="4519613"/>
          <p14:tracePt t="135248" x="7313613" y="4510088"/>
          <p14:tracePt t="135265" x="7323138" y="4492625"/>
          <p14:tracePt t="135282" x="7331075" y="4483100"/>
          <p14:tracePt t="135298" x="7350125" y="4465638"/>
          <p14:tracePt t="135315" x="7358063" y="4456113"/>
          <p14:tracePt t="135331" x="7394575" y="4438650"/>
          <p14:tracePt t="135348" x="7412038" y="4429125"/>
          <p14:tracePt t="135366" x="7421563" y="4411663"/>
          <p14:tracePt t="135381" x="7429500" y="4402138"/>
          <p14:tracePt t="135399" x="7429500" y="4384675"/>
          <p14:tracePt t="135415" x="7429500" y="4367213"/>
          <p14:tracePt t="135432" x="7429500" y="4357688"/>
          <p14:tracePt t="135464" x="7421563" y="4357688"/>
          <p14:tracePt t="135493" x="7412038" y="4349750"/>
          <p14:tracePt t="135499" x="7412038" y="4340225"/>
          <p14:tracePt t="135515" x="7385050" y="4313238"/>
          <p14:tracePt t="135532" x="7375525" y="4305300"/>
          <p14:tracePt t="135549" x="7358063" y="4286250"/>
          <p14:tracePt t="135565" x="7340600" y="4278313"/>
          <p14:tracePt t="135581" x="7331075" y="4268788"/>
          <p14:tracePt t="135598" x="7313613" y="4259263"/>
          <p14:tracePt t="135615" x="7304088" y="4251325"/>
          <p14:tracePt t="135631" x="7296150" y="4241800"/>
          <p14:tracePt t="135648" x="7269163" y="4233863"/>
          <p14:tracePt t="135665" x="7259638" y="4233863"/>
          <p14:tracePt t="135681" x="7242175" y="4233863"/>
          <p14:tracePt t="135698" x="7224713" y="4224338"/>
          <p14:tracePt t="135715" x="7215188" y="4224338"/>
          <p14:tracePt t="135731" x="7207250" y="4214813"/>
          <p14:tracePt t="135748" x="7180263" y="4206875"/>
          <p14:tracePt t="135765" x="7161213" y="4206875"/>
          <p14:tracePt t="135782" x="7153275" y="4206875"/>
          <p14:tracePt t="135798" x="7126288" y="4197350"/>
          <p14:tracePt t="135815" x="7108825" y="4187825"/>
          <p14:tracePt t="135831" x="7089775" y="4187825"/>
          <p14:tracePt t="135848" x="7064375" y="4179888"/>
          <p14:tracePt t="135865" x="7018338" y="4170363"/>
          <p14:tracePt t="135882" x="6973888" y="4162425"/>
          <p14:tracePt t="135898" x="6929438" y="4162425"/>
          <p14:tracePt t="135915" x="6850063" y="4179888"/>
          <p14:tracePt t="135931" x="6831013" y="4187825"/>
          <p14:tracePt t="135948" x="6813550" y="4187825"/>
          <p14:tracePt t="135965" x="6796088" y="4187825"/>
          <p14:tracePt t="135981" x="6796088" y="4197350"/>
          <p14:tracePt t="135998" x="6778625" y="4197350"/>
          <p14:tracePt t="136015" x="6769100" y="4206875"/>
          <p14:tracePt t="136032" x="6759575" y="4224338"/>
          <p14:tracePt t="136048" x="6751638" y="4233863"/>
          <p14:tracePt t="136065" x="6742113" y="4241800"/>
          <p14:tracePt t="136081" x="6732588" y="4251325"/>
          <p14:tracePt t="136098" x="6715125" y="4268788"/>
          <p14:tracePt t="136115" x="6707188" y="4278313"/>
          <p14:tracePt t="136131" x="6688138" y="4295775"/>
          <p14:tracePt t="136149" x="6680200" y="4305300"/>
          <p14:tracePt t="136165" x="6680200" y="4322763"/>
          <p14:tracePt t="136182" x="6680200" y="4330700"/>
          <p14:tracePt t="136198" x="6680200" y="4340225"/>
          <p14:tracePt t="136215" x="6670675" y="4357688"/>
          <p14:tracePt t="136231" x="6670675" y="4367213"/>
          <p14:tracePt t="136248" x="6680200" y="4384675"/>
          <p14:tracePt t="136265" x="6697663" y="4402138"/>
          <p14:tracePt t="136282" x="6707188" y="4411663"/>
          <p14:tracePt t="136298" x="6724650" y="4421188"/>
          <p14:tracePt t="136315" x="6724650" y="4429125"/>
          <p14:tracePt t="136332" x="6732588" y="4429125"/>
          <p14:tracePt t="136348" x="6742113" y="4438650"/>
          <p14:tracePt t="136366" x="6759575" y="4448175"/>
          <p14:tracePt t="136381" x="6778625" y="4465638"/>
          <p14:tracePt t="136398" x="6796088" y="4473575"/>
          <p14:tracePt t="136415" x="6867525" y="4500563"/>
          <p14:tracePt t="136432" x="6902450" y="4519613"/>
          <p14:tracePt t="136448" x="6946900" y="4537075"/>
          <p14:tracePt t="136465" x="6973888" y="4545013"/>
          <p14:tracePt t="136481" x="6983413" y="4545013"/>
          <p14:tracePt t="136498" x="7000875" y="4554538"/>
          <p14:tracePt t="136515" x="7045325" y="4564063"/>
          <p14:tracePt t="136532" x="7064375" y="4564063"/>
          <p14:tracePt t="136548" x="7072313" y="4564063"/>
          <p14:tracePt t="136565" x="7081838" y="4564063"/>
          <p14:tracePt t="136581" x="7099300" y="4564063"/>
          <p14:tracePt t="136598" x="7126288" y="4572000"/>
          <p14:tracePt t="136615" x="7153275" y="4581525"/>
          <p14:tracePt t="136631" x="7180263" y="4591050"/>
          <p14:tracePt t="136648" x="7197725" y="4598988"/>
          <p14:tracePt t="136665" x="7224713" y="4598988"/>
          <p14:tracePt t="136682" x="7242175" y="4598988"/>
          <p14:tracePt t="136698" x="7251700" y="4598988"/>
          <p14:tracePt t="136715" x="7286625" y="4598988"/>
          <p14:tracePt t="136731" x="7296150" y="4598988"/>
          <p14:tracePt t="136748" x="7304088" y="4598988"/>
          <p14:tracePt t="136765" x="7313613" y="4598988"/>
          <p14:tracePt t="136782" x="7323138" y="4598988"/>
          <p14:tracePt t="136798" x="7340600" y="4591050"/>
          <p14:tracePt t="136816" x="7350125" y="4581525"/>
          <p14:tracePt t="136831" x="7367588" y="4572000"/>
          <p14:tracePt t="136848" x="7375525" y="4564063"/>
          <p14:tracePt t="136865" x="7394575" y="4564063"/>
          <p14:tracePt t="136881" x="7394575" y="4554538"/>
          <p14:tracePt t="136898" x="7412038" y="4545013"/>
          <p14:tracePt t="136915" x="7429500" y="4537075"/>
          <p14:tracePt t="136932" x="7439025" y="4527550"/>
          <p14:tracePt t="136948" x="7456488" y="4519613"/>
          <p14:tracePt t="136965" x="7466013" y="4500563"/>
          <p14:tracePt t="136982" x="7483475" y="4492625"/>
          <p14:tracePt t="136998" x="7483475" y="4483100"/>
          <p14:tracePt t="137015" x="7500938" y="4465638"/>
          <p14:tracePt t="137032" x="7518400" y="4448175"/>
          <p14:tracePt t="137049" x="7527925" y="4438650"/>
          <p14:tracePt t="137065" x="7545388" y="4429125"/>
          <p14:tracePt t="137082" x="7545388" y="4411663"/>
          <p14:tracePt t="137098" x="7554913" y="4402138"/>
          <p14:tracePt t="137116" x="7572375" y="4384675"/>
          <p14:tracePt t="137132" x="7572375" y="4376738"/>
          <p14:tracePt t="137148" x="7572375" y="4367213"/>
          <p14:tracePt t="137165" x="7572375" y="4340225"/>
          <p14:tracePt t="137198" x="7572375" y="4330700"/>
          <p14:tracePt t="137215" x="7572375" y="4322763"/>
          <p14:tracePt t="137231" x="7572375" y="4305300"/>
          <p14:tracePt t="137248" x="7572375" y="4295775"/>
          <p14:tracePt t="137265" x="7564438" y="4313238"/>
          <p14:tracePt t="137526" x="7554913" y="4340225"/>
          <p14:tracePt t="137534" x="7545388" y="4357688"/>
          <p14:tracePt t="137548" x="7518400" y="4429125"/>
          <p14:tracePt t="137565" x="7510463" y="4448175"/>
          <p14:tracePt t="137582" x="7493000" y="4465638"/>
          <p14:tracePt t="137598" x="7483475" y="4492625"/>
          <p14:tracePt t="137615" x="7466013" y="4510088"/>
          <p14:tracePt t="137632" x="7439025" y="4519613"/>
          <p14:tracePt t="137648" x="7402513" y="4527550"/>
          <p14:tracePt t="137665" x="7358063" y="4527550"/>
          <p14:tracePt t="137682" x="7296150" y="4527550"/>
          <p14:tracePt t="137698" x="7251700" y="4519613"/>
          <p14:tracePt t="137715" x="7224713" y="4500563"/>
          <p14:tracePt t="137731" x="7197725" y="4483100"/>
          <p14:tracePt t="137749" x="7161213" y="4473575"/>
          <p14:tracePt t="137765" x="7126288" y="4456113"/>
          <p14:tracePt t="137782" x="7089775" y="4438650"/>
          <p14:tracePt t="137798" x="7045325" y="4421188"/>
          <p14:tracePt t="137815" x="7027863" y="4402138"/>
          <p14:tracePt t="137832" x="7010400" y="4394200"/>
          <p14:tracePt t="137848" x="6992938" y="4376738"/>
          <p14:tracePt t="137866" x="6983413" y="4367213"/>
          <p14:tracePt t="137882" x="6965950" y="4367213"/>
          <p14:tracePt t="137898" x="6956425" y="4367213"/>
          <p14:tracePt t="137915" x="6938963" y="4367213"/>
          <p14:tracePt t="137932" x="6902450" y="4367213"/>
          <p14:tracePt t="137948" x="6875463" y="4367213"/>
          <p14:tracePt t="137965" x="6867525" y="4367213"/>
          <p14:tracePt t="137981" x="6858000" y="4357688"/>
          <p14:tracePt t="137998" x="6850063" y="4357688"/>
          <p14:tracePt t="138015" x="6840538" y="4349750"/>
          <p14:tracePt t="138048" x="6840538" y="4322763"/>
          <p14:tracePt t="138065" x="6840538" y="4313238"/>
          <p14:tracePt t="138082" x="6831013" y="4305300"/>
          <p14:tracePt t="138115" x="6823075" y="4305300"/>
          <p14:tracePt t="138198" x="6813550" y="4305300"/>
          <p14:tracePt t="138214" x="6804025" y="4305300"/>
          <p14:tracePt t="138236" x="6786563" y="4305300"/>
          <p14:tracePt t="138244" x="6759575" y="4313238"/>
          <p14:tracePt t="138260" x="6732588" y="4330700"/>
          <p14:tracePt t="138268" x="6715125" y="4340225"/>
          <p14:tracePt t="138281" x="6653213" y="4357688"/>
          <p14:tracePt t="138299" x="6589713" y="4376738"/>
          <p14:tracePt t="138315" x="6438900" y="4448175"/>
          <p14:tracePt t="138332" x="6242050" y="4545013"/>
          <p14:tracePt t="138348" x="5965825" y="4643438"/>
          <p14:tracePt t="138366" x="5680075" y="4724400"/>
          <p14:tracePt t="138383" x="5402263" y="4813300"/>
          <p14:tracePt t="138398" x="5187950" y="4857750"/>
          <p14:tracePt t="138415" x="4929188" y="4894263"/>
          <p14:tracePt t="138432" x="4679950" y="4902200"/>
          <p14:tracePt t="138449" x="4554538" y="4902200"/>
          <p14:tracePt t="138465" x="4483100" y="4911725"/>
          <p14:tracePt t="138481" x="4429125" y="4929188"/>
          <p14:tracePt t="138499" x="4367213" y="4948238"/>
          <p14:tracePt t="138515" x="4322763" y="4965700"/>
          <p14:tracePt t="138532" x="4268788" y="4983163"/>
          <p14:tracePt t="138548" x="4214813" y="4992688"/>
          <p14:tracePt t="138565" x="4116388" y="5010150"/>
          <p14:tracePt t="138582" x="4054475" y="5027613"/>
          <p14:tracePt t="138598" x="3990975" y="5045075"/>
          <p14:tracePt t="138615" x="3929063" y="5054600"/>
          <p14:tracePt t="138632" x="3867150" y="5072063"/>
          <p14:tracePt t="138648" x="3803650" y="5091113"/>
          <p14:tracePt t="138665" x="3751263" y="5108575"/>
          <p14:tracePt t="138682" x="3660775" y="5135563"/>
          <p14:tracePt t="138698" x="3616325" y="5143500"/>
          <p14:tracePt t="138715" x="3562350" y="5153025"/>
          <p14:tracePt t="138732" x="3536950" y="5162550"/>
          <p14:tracePt t="138748" x="3509963" y="5180013"/>
          <p14:tracePt t="138765" x="3473450" y="5187950"/>
          <p14:tracePt t="138782" x="3465513" y="5197475"/>
          <p14:tracePt t="138799" x="3446463" y="5197475"/>
          <p14:tracePt t="138815" x="3429000" y="5207000"/>
          <p14:tracePt t="138832" x="3429000" y="5214938"/>
          <p14:tracePt t="138849" x="3411538" y="5214938"/>
          <p14:tracePt t="138866" x="3402013" y="5214938"/>
          <p14:tracePt t="139190" x="3394075" y="5214938"/>
          <p14:tracePt t="139214" x="3384550" y="5207000"/>
          <p14:tracePt t="139230" x="3375025" y="5207000"/>
          <p14:tracePt t="139246" x="3357563" y="5207000"/>
          <p14:tracePt t="139254" x="3340100" y="5207000"/>
          <p14:tracePt t="139268" x="3330575" y="5207000"/>
          <p14:tracePt t="139282" x="3286125" y="5214938"/>
          <p14:tracePt t="139299" x="3214688" y="5241925"/>
          <p14:tracePt t="139315" x="3108325" y="5259388"/>
          <p14:tracePt t="139332" x="2857500" y="5305425"/>
          <p14:tracePt t="139348" x="2660650" y="5322888"/>
          <p14:tracePt t="139367" x="2482850" y="5340350"/>
          <p14:tracePt t="139382" x="2312988" y="5367338"/>
          <p14:tracePt t="139399" x="2160588" y="5384800"/>
          <p14:tracePt t="139415" x="2036763" y="5421313"/>
          <p14:tracePt t="139432" x="1857375" y="5448300"/>
          <p14:tracePt t="139448" x="1758950" y="5465763"/>
          <p14:tracePt t="139465" x="1633538" y="5492750"/>
          <p14:tracePt t="139482" x="1544638" y="5510213"/>
          <p14:tracePt t="139499" x="1473200" y="5537200"/>
          <p14:tracePt t="139515" x="1357313" y="5564188"/>
          <p14:tracePt t="139532" x="1231900" y="5591175"/>
          <p14:tracePt t="139548" x="1108075" y="5608638"/>
          <p14:tracePt t="139565" x="946150" y="5618163"/>
          <p14:tracePt t="139582" x="847725" y="5618163"/>
          <p14:tracePt t="139599" x="776288" y="5618163"/>
          <p14:tracePt t="139615" x="723900" y="5618163"/>
          <p14:tracePt t="139632" x="669925" y="5635625"/>
          <p14:tracePt t="139648" x="625475" y="5643563"/>
          <p14:tracePt t="139665" x="598488" y="5643563"/>
          <p14:tracePt t="139682" x="581025" y="5643563"/>
          <p14:tracePt t="139715" x="588963" y="5626100"/>
          <p14:tracePt t="139862" x="608013" y="5618163"/>
          <p14:tracePt t="139870" x="615950" y="5608638"/>
          <p14:tracePt t="139882" x="625475" y="5608638"/>
          <p14:tracePt t="139899" x="633413" y="5608638"/>
          <p14:tracePt t="139934" x="642938" y="5599113"/>
          <p14:tracePt t="139972" x="642938" y="5591175"/>
          <p14:tracePt t="139980" x="652463" y="5591175"/>
          <p14:tracePt t="139988" x="660400" y="5591175"/>
          <p14:tracePt t="140004" x="669925" y="5591175"/>
          <p14:tracePt t="140015" x="679450" y="5581650"/>
          <p14:tracePt t="140032" x="687388" y="5581650"/>
          <p14:tracePt t="140049" x="696913" y="5581650"/>
          <p14:tracePt t="140065" x="704850" y="5581650"/>
          <p14:tracePt t="140099" x="714375" y="5581650"/>
          <p14:tracePt t="140114" x="723900" y="5581650"/>
          <p14:tracePt t="140176" x="731838" y="5581650"/>
          <p14:tracePt t="140184" x="741363" y="5581650"/>
          <p14:tracePt t="140200" x="758825" y="5581650"/>
          <p14:tracePt t="140216" x="768350" y="5581650"/>
          <p14:tracePt t="140232" x="776288" y="5581650"/>
          <p14:tracePt t="140265" x="785813" y="5581650"/>
          <p14:tracePt t="140282" x="795338" y="5581650"/>
          <p14:tracePt t="140372" x="803275" y="5581650"/>
          <p14:tracePt t="140386" x="812800" y="5581650"/>
          <p14:tracePt t="140410" x="822325" y="5581650"/>
          <p14:tracePt t="140418" x="839788" y="5572125"/>
          <p14:tracePt t="140432" x="893763" y="5554663"/>
          <p14:tracePt t="140449" x="1044575" y="5483225"/>
          <p14:tracePt t="140465" x="1187450" y="5421313"/>
          <p14:tracePt t="140482" x="1374775" y="5322888"/>
          <p14:tracePt t="140499" x="1625600" y="5224463"/>
          <p14:tracePt t="140515" x="2000250" y="5064125"/>
          <p14:tracePt t="140532" x="2598738" y="4805363"/>
          <p14:tracePt t="140549" x="3411538" y="4483100"/>
          <p14:tracePt t="140565" x="5027613" y="3911600"/>
          <p14:tracePt t="140583" x="5992813" y="3643313"/>
          <p14:tracePt t="140599" x="6804025" y="3278188"/>
          <p14:tracePt t="140615" x="7421563" y="3098800"/>
          <p14:tracePt t="140632" x="7786688" y="2982913"/>
          <p14:tracePt t="140649" x="8045450" y="2867025"/>
          <p14:tracePt t="140666" x="8215313" y="2724150"/>
          <p14:tracePt t="140682" x="8313738" y="2608263"/>
          <p14:tracePt t="140700" x="8385175" y="2509838"/>
          <p14:tracePt t="140715" x="8474075" y="2428875"/>
          <p14:tracePt t="140732" x="8518525" y="2401888"/>
          <p14:tracePt t="140749" x="8528050" y="2384425"/>
          <p14:tracePt t="140765" x="8545513" y="2374900"/>
          <p14:tracePt t="140782" x="8564563" y="2357438"/>
          <p14:tracePt t="140799" x="8609013" y="2303463"/>
          <p14:tracePt t="140815" x="8626475" y="2251075"/>
          <p14:tracePt t="140832" x="8643938" y="2232025"/>
          <p14:tracePt t="140865" x="8643938" y="2224088"/>
          <p14:tracePt t="140881" x="8643938" y="2214563"/>
          <p14:tracePt t="140910" x="8643938" y="2206625"/>
          <p14:tracePt t="140918" x="8643938" y="2197100"/>
          <p14:tracePt t="140932" x="8643938" y="2152650"/>
          <p14:tracePt t="140948" x="8636000" y="2098675"/>
          <p14:tracePt t="140965" x="8626475" y="2027238"/>
          <p14:tracePt t="140982" x="8609013" y="1982788"/>
          <p14:tracePt t="140999" x="8599488" y="1928813"/>
          <p14:tracePt t="141015" x="8582025" y="1884363"/>
          <p14:tracePt t="141033" x="8564563" y="1830388"/>
          <p14:tracePt t="141049" x="8545513" y="1785938"/>
          <p14:tracePt t="141065" x="8528050" y="1731963"/>
          <p14:tracePt t="141082" x="8510588" y="1679575"/>
          <p14:tracePt t="141099" x="8474075" y="1633538"/>
          <p14:tracePt t="141115" x="8447088" y="1608138"/>
          <p14:tracePt t="141132" x="8439150" y="1571625"/>
          <p14:tracePt t="141149" x="8394700" y="1527175"/>
          <p14:tracePt t="141165" x="8340725" y="1465263"/>
          <p14:tracePt t="141182" x="8207375" y="1374775"/>
          <p14:tracePt t="141199" x="8054975" y="1295400"/>
          <p14:tracePt t="141215" x="7804150" y="1214438"/>
          <p14:tracePt t="141233" x="7635875" y="1143000"/>
          <p14:tracePt t="141249" x="7446963" y="1089025"/>
          <p14:tracePt t="141265" x="7259638" y="1017588"/>
          <p14:tracePt t="141282" x="7089775" y="990600"/>
          <p14:tracePt t="141299" x="6965950" y="982663"/>
          <p14:tracePt t="141315" x="6875463" y="982663"/>
          <p14:tracePt t="141332" x="6778625" y="982663"/>
          <p14:tracePt t="141349" x="6715125" y="990600"/>
          <p14:tracePt t="141366" x="6670675" y="1000125"/>
          <p14:tracePt t="141382" x="6608763" y="1017588"/>
          <p14:tracePt t="141398" x="6545263" y="1036638"/>
          <p14:tracePt t="141415" x="6446838" y="1054100"/>
          <p14:tracePt t="141432" x="6330950" y="1081088"/>
          <p14:tracePt t="141449" x="6251575" y="1098550"/>
          <p14:tracePt t="141466" x="6180138" y="1116013"/>
          <p14:tracePt t="141482" x="6072188" y="1160463"/>
          <p14:tracePt t="141499" x="6010275" y="1196975"/>
          <p14:tracePt t="141515" x="5938838" y="1241425"/>
          <p14:tracePt t="141532" x="5894388" y="1295400"/>
          <p14:tracePt t="141549" x="5849938" y="1347788"/>
          <p14:tracePt t="141565" x="5813425" y="1393825"/>
          <p14:tracePt t="141583" x="5795963" y="1465263"/>
          <p14:tracePt t="141599" x="5768975" y="1509713"/>
          <p14:tracePt t="141615" x="5741988" y="1562100"/>
          <p14:tracePt t="141632" x="5715000" y="1633538"/>
          <p14:tracePt t="141648" x="5670550" y="1731963"/>
          <p14:tracePt t="141665" x="5643563" y="1857375"/>
          <p14:tracePt t="141682" x="5599113" y="1992313"/>
          <p14:tracePt t="141698" x="5581650" y="2098675"/>
          <p14:tracePt t="141715" x="5564188" y="2170113"/>
          <p14:tracePt t="141732" x="5564188" y="2259013"/>
          <p14:tracePt t="141749" x="5564188" y="2322513"/>
          <p14:tracePt t="141765" x="5572125" y="2411413"/>
          <p14:tracePt t="141783" x="5581650" y="2527300"/>
          <p14:tracePt t="141799" x="5635625" y="2679700"/>
          <p14:tracePt t="141816" x="5715000" y="2778125"/>
          <p14:tracePt t="141832" x="5795963" y="2874963"/>
          <p14:tracePt t="141849" x="5813425" y="2911475"/>
          <p14:tracePt t="141866" x="5849938" y="2965450"/>
          <p14:tracePt t="141882" x="5875338" y="3017838"/>
          <p14:tracePt t="141899" x="5929313" y="3098800"/>
          <p14:tracePt t="141915" x="6000750" y="3179763"/>
          <p14:tracePt t="141932" x="6064250" y="3232150"/>
          <p14:tracePt t="141949" x="6116638" y="3278188"/>
          <p14:tracePt t="141965" x="6170613" y="3313113"/>
          <p14:tracePt t="141982" x="6251575" y="3367088"/>
          <p14:tracePt t="141999" x="6323013" y="3384550"/>
          <p14:tracePt t="142016" x="6446838" y="3394075"/>
          <p14:tracePt t="142032" x="6572250" y="3421063"/>
          <p14:tracePt t="142049" x="6697663" y="3421063"/>
          <p14:tracePt t="142065" x="6831013" y="3421063"/>
          <p14:tracePt t="142082" x="7037388" y="3421063"/>
          <p14:tracePt t="142099" x="7153275" y="3411538"/>
          <p14:tracePt t="142116" x="7232650" y="3402013"/>
          <p14:tracePt t="142132" x="7286625" y="3402013"/>
          <p14:tracePt t="142149" x="7340600" y="3394075"/>
          <p14:tracePt t="142166" x="7385050" y="3394075"/>
          <p14:tracePt t="142182" x="7439025" y="3384550"/>
          <p14:tracePt t="142199" x="7527925" y="3349625"/>
          <p14:tracePt t="142215" x="7670800" y="3303588"/>
          <p14:tracePt t="142233" x="7939088" y="3224213"/>
          <p14:tracePt t="142249" x="8018463" y="3197225"/>
          <p14:tracePt t="142266" x="8089900" y="3170238"/>
          <p14:tracePt t="142283" x="8143875" y="3143250"/>
          <p14:tracePt t="142299" x="8188325" y="3098800"/>
          <p14:tracePt t="142316" x="8269288" y="3036888"/>
          <p14:tracePt t="142333" x="8429625" y="2911475"/>
          <p14:tracePt t="142349" x="8537575" y="2795588"/>
          <p14:tracePt t="142366" x="8626475" y="2687638"/>
          <p14:tracePt t="142382" x="8688388" y="2598738"/>
          <p14:tracePt t="142399" x="8732838" y="2527300"/>
          <p14:tracePt t="142415" x="8769350" y="2438400"/>
          <p14:tracePt t="142432" x="8786813" y="2366963"/>
          <p14:tracePt t="142449" x="8804275" y="2268538"/>
          <p14:tracePt t="142466" x="8804275" y="2160588"/>
          <p14:tracePt t="142483" x="8778875" y="2071688"/>
          <p14:tracePt t="142499" x="8751888" y="1973263"/>
          <p14:tracePt t="142516" x="8724900" y="1901825"/>
          <p14:tracePt t="142532" x="8688388" y="1857375"/>
          <p14:tracePt t="142549" x="8653463" y="1803400"/>
          <p14:tracePt t="142566" x="8636000" y="1751013"/>
          <p14:tracePt t="142582" x="8609013" y="1704975"/>
          <p14:tracePt t="142599" x="8555038" y="1643063"/>
          <p14:tracePt t="142616" x="8510588" y="1598613"/>
          <p14:tracePt t="142632" x="8439150" y="1544638"/>
          <p14:tracePt t="142649" x="8367713" y="1473200"/>
          <p14:tracePt t="142665" x="8286750" y="1428750"/>
          <p14:tracePt t="142682" x="8180388" y="1401763"/>
          <p14:tracePt t="142699" x="8054975" y="1384300"/>
          <p14:tracePt t="142715" x="7929563" y="1374775"/>
          <p14:tracePt t="142733" x="7759700" y="1374775"/>
          <p14:tracePt t="142749" x="7697788" y="1374775"/>
          <p14:tracePt t="142766" x="7626350" y="1374775"/>
          <p14:tracePt t="142782" x="7554913" y="1384300"/>
          <p14:tracePt t="142799" x="7493000" y="1401763"/>
          <p14:tracePt t="142816" x="7421563" y="1419225"/>
          <p14:tracePt t="142832" x="7358063" y="1428750"/>
          <p14:tracePt t="142849" x="7259638" y="1455738"/>
          <p14:tracePt t="142867" x="7180263" y="1473200"/>
          <p14:tracePt t="142883" x="7081838" y="1500188"/>
          <p14:tracePt t="142899" x="6965950" y="1536700"/>
          <p14:tracePt t="142916" x="6850063" y="1554163"/>
          <p14:tracePt t="142933" x="6769100" y="1571625"/>
          <p14:tracePt t="142949" x="6688138" y="1589088"/>
          <p14:tracePt t="142966" x="6635750" y="1598613"/>
          <p14:tracePt t="142982" x="6537325" y="1598613"/>
          <p14:tracePt t="143000" x="6483350" y="1598613"/>
          <p14:tracePt t="143016" x="6438900" y="1616075"/>
          <p14:tracePt t="143032" x="6429375" y="1625600"/>
          <p14:tracePt t="143049" x="6421438" y="1633538"/>
          <p14:tracePt t="143066" x="6402388" y="1652588"/>
          <p14:tracePt t="143082" x="6384925" y="1660525"/>
          <p14:tracePt t="143099" x="6340475" y="1687513"/>
          <p14:tracePt t="143116" x="6303963" y="1704975"/>
          <p14:tracePt t="143132" x="6278563" y="1741488"/>
          <p14:tracePt t="143149" x="6224588" y="1758950"/>
          <p14:tracePt t="143165" x="6197600" y="1776413"/>
          <p14:tracePt t="143182" x="6188075" y="1785938"/>
          <p14:tracePt t="143199" x="6153150" y="1803400"/>
          <p14:tracePt t="143216" x="6143625" y="1822450"/>
          <p14:tracePt t="143232" x="6116638" y="1866900"/>
          <p14:tracePt t="143249" x="6108700" y="1911350"/>
          <p14:tracePt t="143266" x="6089650" y="1965325"/>
          <p14:tracePt t="143282" x="6072188" y="2009775"/>
          <p14:tracePt t="143299" x="6054725" y="2063750"/>
          <p14:tracePt t="143315" x="6037263" y="2108200"/>
          <p14:tracePt t="143332" x="6018213" y="2152650"/>
          <p14:tracePt t="143350" x="6000750" y="2187575"/>
          <p14:tracePt t="143368" x="5983288" y="2241550"/>
          <p14:tracePt t="143382" x="5965825" y="2330450"/>
          <p14:tracePt t="143399" x="5956300" y="2420938"/>
          <p14:tracePt t="143415" x="5956300" y="2492375"/>
          <p14:tracePt t="143432" x="5983288" y="2571750"/>
          <p14:tracePt t="143449" x="6000750" y="2625725"/>
          <p14:tracePt t="143466" x="6045200" y="2679700"/>
          <p14:tracePt t="143482" x="6081713" y="2741613"/>
          <p14:tracePt t="143499" x="6099175" y="2786063"/>
          <p14:tracePt t="143516" x="6126163" y="2840038"/>
          <p14:tracePt t="143532" x="6153150" y="2884488"/>
          <p14:tracePt t="143549" x="6161088" y="2911475"/>
          <p14:tracePt t="143566" x="6180138" y="2921000"/>
          <p14:tracePt t="143582" x="6197600" y="2946400"/>
          <p14:tracePt t="143599" x="6215063" y="2965450"/>
          <p14:tracePt t="143616" x="6259513" y="3000375"/>
          <p14:tracePt t="143632" x="6269038" y="3027363"/>
          <p14:tracePt t="143650" x="6296025" y="3036888"/>
          <p14:tracePt t="143666" x="6330950" y="3054350"/>
          <p14:tracePt t="143682" x="6367463" y="3054350"/>
          <p14:tracePt t="143699" x="6411913" y="3063875"/>
          <p14:tracePt t="143716" x="6456363" y="3063875"/>
          <p14:tracePt t="143732" x="6545263" y="3063875"/>
          <p14:tracePt t="143750" x="6599238" y="3063875"/>
          <p14:tracePt t="143766" x="6661150" y="3063875"/>
          <p14:tracePt t="143782" x="6707188" y="3071813"/>
          <p14:tracePt t="143800" x="6759575" y="3081338"/>
          <p14:tracePt t="143816" x="6796088" y="3089275"/>
          <p14:tracePt t="143832" x="6850063" y="3108325"/>
          <p14:tracePt t="143849" x="6894513" y="3116263"/>
          <p14:tracePt t="143849" x="6921500" y="3125788"/>
          <p14:tracePt t="143868" x="6938963" y="3125788"/>
          <p14:tracePt t="143883" x="7010400" y="3135313"/>
          <p14:tracePt t="143899" x="7054850" y="3135313"/>
          <p14:tracePt t="143917" x="7108825" y="3135313"/>
          <p14:tracePt t="143932" x="7170738" y="3116263"/>
          <p14:tracePt t="143949" x="7215188" y="3098800"/>
          <p14:tracePt t="143966" x="7296150" y="3098800"/>
          <p14:tracePt t="143984" x="7350125" y="3098800"/>
          <p14:tracePt t="143999" x="7402513" y="3098800"/>
          <p14:tracePt t="144015" x="7456488" y="3098800"/>
          <p14:tracePt t="144032" x="7500938" y="3098800"/>
          <p14:tracePt t="144049" x="7545388" y="3098800"/>
          <p14:tracePt t="144066" x="7608888" y="3081338"/>
          <p14:tracePt t="144083" x="7661275" y="3063875"/>
          <p14:tracePt t="144099" x="7724775" y="3063875"/>
          <p14:tracePt t="144116" x="7778750" y="3063875"/>
          <p14:tracePt t="144133" x="7850188" y="3063875"/>
          <p14:tracePt t="144149" x="7894638" y="3063875"/>
          <p14:tracePt t="144166" x="7921625" y="3054350"/>
          <p14:tracePt t="144182" x="7956550" y="3036888"/>
          <p14:tracePt t="144199" x="7983538" y="3027363"/>
          <p14:tracePt t="144216" x="8027988" y="3009900"/>
          <p14:tracePt t="144232" x="8108950" y="2982913"/>
          <p14:tracePt t="144249" x="8180388" y="2965450"/>
          <p14:tracePt t="144266" x="8232775" y="2946400"/>
          <p14:tracePt t="144282" x="8296275" y="2928938"/>
          <p14:tracePt t="144299" x="8350250" y="2911475"/>
          <p14:tracePt t="144316" x="8394700" y="2901950"/>
          <p14:tracePt t="144332" x="8466138" y="2874963"/>
          <p14:tracePt t="144349" x="8518525" y="2849563"/>
          <p14:tracePt t="144349" x="8537575" y="2830513"/>
          <p14:tracePt t="144368" x="8555038" y="2822575"/>
          <p14:tracePt t="144382" x="8589963" y="2795588"/>
          <p14:tracePt t="144399" x="8609013" y="2778125"/>
          <p14:tracePt t="144416" x="8643938" y="2759075"/>
          <p14:tracePt t="144432" x="8680450" y="2714625"/>
          <p14:tracePt t="144449" x="8697913" y="2679700"/>
          <p14:tracePt t="144466" x="8724900" y="2625725"/>
          <p14:tracePt t="144482" x="8751888" y="2554288"/>
          <p14:tracePt t="144499" x="8759825" y="2500313"/>
          <p14:tracePt t="144516" x="8769350" y="2455863"/>
          <p14:tracePt t="144532" x="8769350" y="2411413"/>
          <p14:tracePt t="144549" x="8769350" y="2357438"/>
          <p14:tracePt t="144566" x="8769350" y="2303463"/>
          <p14:tracePt t="144582" x="8751888" y="2232025"/>
          <p14:tracePt t="144599" x="8732838" y="2160588"/>
          <p14:tracePt t="144616" x="8715375" y="2108200"/>
          <p14:tracePt t="144633" x="8697913" y="2044700"/>
          <p14:tracePt t="144650" x="8680450" y="1992313"/>
          <p14:tracePt t="144666" x="8670925" y="1946275"/>
          <p14:tracePt t="144682" x="8661400" y="1901825"/>
          <p14:tracePt t="144699" x="8643938" y="1866900"/>
          <p14:tracePt t="144716" x="8626475" y="1822450"/>
          <p14:tracePt t="144732" x="8609013" y="1751013"/>
          <p14:tracePt t="144750" x="8589963" y="1697038"/>
          <p14:tracePt t="144766" x="8582025" y="1643063"/>
          <p14:tracePt t="144782" x="8545513" y="1598613"/>
          <p14:tracePt t="144799" x="8501063" y="1517650"/>
          <p14:tracePt t="144816" x="8439150" y="1428750"/>
          <p14:tracePt t="144832" x="8367713" y="1347788"/>
          <p14:tracePt t="144849" x="8259763" y="1268413"/>
          <p14:tracePt t="144849" x="8207375" y="1231900"/>
          <p14:tracePt t="144867" x="8143875" y="1214438"/>
          <p14:tracePt t="144882" x="8045450" y="1179513"/>
          <p14:tracePt t="144900" x="8001000" y="1160463"/>
          <p14:tracePt t="144916" x="7947025" y="1152525"/>
          <p14:tracePt t="144934" x="7902575" y="1133475"/>
          <p14:tracePt t="144949" x="7831138" y="1116013"/>
          <p14:tracePt t="144966" x="7751763" y="1098550"/>
          <p14:tracePt t="144983" x="7581900" y="1098550"/>
          <p14:tracePt t="145000" x="7473950" y="1098550"/>
          <p14:tracePt t="145016" x="7394575" y="1098550"/>
          <p14:tracePt t="145033" x="7323138" y="1116013"/>
          <p14:tracePt t="145049" x="7259638" y="1125538"/>
          <p14:tracePt t="145066" x="7188200" y="1143000"/>
          <p14:tracePt t="145083" x="7143750" y="1152525"/>
          <p14:tracePt t="145099" x="7089775" y="1169988"/>
          <p14:tracePt t="145118" x="7089775" y="1179513"/>
          <p14:tracePt t="145133" x="7045325" y="1204913"/>
          <p14:tracePt t="145150" x="7010400" y="1214438"/>
          <p14:tracePt t="145166" x="6973888" y="1241425"/>
          <p14:tracePt t="145183" x="6938963" y="1258888"/>
          <p14:tracePt t="145199" x="6921500" y="1268413"/>
          <p14:tracePt t="145216" x="6911975" y="1285875"/>
          <p14:tracePt t="145233" x="6894513" y="1295400"/>
          <p14:tracePt t="145249" x="6875463" y="1312863"/>
          <p14:tracePt t="145266" x="6867525" y="1330325"/>
          <p14:tracePt t="145283" x="6850063" y="1347788"/>
          <p14:tracePt t="145300" x="6840538" y="1366838"/>
          <p14:tracePt t="145316" x="6823075" y="1384300"/>
          <p14:tracePt t="145332" x="6813550" y="1411288"/>
          <p14:tracePt t="145349" x="6796088" y="1419225"/>
          <p14:tracePt t="145367" x="6786563" y="1419225"/>
          <p14:tracePt t="145382" x="6786563" y="1428750"/>
          <p14:tracePt t="145399" x="6786563" y="1446213"/>
          <p14:tracePt t="145416" x="6778625" y="1455738"/>
          <p14:tracePt t="145433" x="6769100" y="1465263"/>
          <p14:tracePt t="145449" x="6769100" y="1482725"/>
          <p14:tracePt t="145482" x="6769100" y="1490663"/>
          <p14:tracePt t="145821" x="6769100" y="1509713"/>
          <p14:tracePt t="145829" x="6778625" y="1536700"/>
          <p14:tracePt t="145837" x="6796088" y="1554163"/>
          <p14:tracePt t="145849" x="6813550" y="1598613"/>
          <p14:tracePt t="145867" x="6840538" y="1633538"/>
          <p14:tracePt t="145882" x="6894513" y="1687513"/>
          <p14:tracePt t="145900" x="6902450" y="1704975"/>
          <p14:tracePt t="145916" x="6921500" y="1731963"/>
          <p14:tracePt t="145932" x="6929438" y="1758950"/>
          <p14:tracePt t="145949" x="6929438" y="1768475"/>
          <p14:tracePt t="145966" x="6929438" y="1785938"/>
          <p14:tracePt t="145983" x="6929438" y="1812925"/>
          <p14:tracePt t="145999" x="6929438" y="1839913"/>
          <p14:tracePt t="146016" x="6929438" y="1874838"/>
          <p14:tracePt t="146033" x="6938963" y="1884363"/>
          <p14:tracePt t="146049" x="6938963" y="1893888"/>
          <p14:tracePt t="146066" x="6938963" y="1911350"/>
          <p14:tracePt t="146082" x="6938963" y="1920875"/>
          <p14:tracePt t="146099" x="6946900" y="1938338"/>
          <p14:tracePt t="146133" x="6946900" y="1946275"/>
          <p14:tracePt t="146173" x="6946900" y="1955800"/>
          <p14:tracePt t="146415" x="6938963" y="1965325"/>
          <p14:tracePt t="146431" x="6938963" y="1973263"/>
          <p14:tracePt t="146439" x="6929438" y="1982788"/>
          <p14:tracePt t="146449" x="6921500" y="1992313"/>
          <p14:tracePt t="146466" x="6921500" y="2009775"/>
          <p14:tracePt t="146483" x="6911975" y="2027238"/>
          <p14:tracePt t="146499" x="6911975" y="2036763"/>
          <p14:tracePt t="146516" x="6911975" y="2054225"/>
          <p14:tracePt t="146549" x="6911975" y="2063750"/>
          <p14:tracePt t="146565" x="6911975" y="2071688"/>
          <p14:tracePt t="146595" x="6938963" y="2071688"/>
          <p14:tracePt t="146657" x="6946900" y="2071688"/>
          <p14:tracePt t="146666" x="6965950" y="2071688"/>
          <p14:tracePt t="146673" x="6983413" y="2063750"/>
          <p14:tracePt t="146682" x="7018338" y="2044700"/>
          <p14:tracePt t="146699" x="7064375" y="2036763"/>
          <p14:tracePt t="146716" x="7081838" y="2017713"/>
          <p14:tracePt t="146733" x="7089775" y="2009775"/>
          <p14:tracePt t="146749" x="7099300" y="2000250"/>
          <p14:tracePt t="146783" x="7108825" y="1992313"/>
          <p14:tracePt t="146800" x="7116763" y="1982788"/>
          <p14:tracePt t="146816" x="7116763" y="1965325"/>
          <p14:tracePt t="146833" x="7116763" y="1955800"/>
          <p14:tracePt t="146849" x="7116763" y="1946275"/>
          <p14:tracePt t="146866" x="7099300" y="1938338"/>
          <p14:tracePt t="146883" x="7081838" y="1920875"/>
          <p14:tracePt t="146916" x="7054850" y="1920875"/>
          <p14:tracePt t="146933" x="7037388" y="1920875"/>
          <p14:tracePt t="146949" x="6992938" y="1911350"/>
          <p14:tracePt t="146966" x="6929438" y="1911350"/>
          <p14:tracePt t="146982" x="6875463" y="1911350"/>
          <p14:tracePt t="146999" x="6831013" y="1911350"/>
          <p14:tracePt t="147016" x="6796088" y="1911350"/>
          <p14:tracePt t="147033" x="6769100" y="1911350"/>
          <p14:tracePt t="147050" x="6759575" y="1911350"/>
          <p14:tracePt t="147083" x="6751638" y="1911350"/>
          <p14:tracePt t="147099" x="6742113" y="1928813"/>
          <p14:tracePt t="147119" x="6742113" y="1938338"/>
          <p14:tracePt t="147132" x="6732588" y="1973263"/>
          <p14:tracePt t="147150" x="6732588" y="2017713"/>
          <p14:tracePt t="147166" x="6732588" y="2063750"/>
          <p14:tracePt t="147183" x="6742113" y="2116138"/>
          <p14:tracePt t="147199" x="6759575" y="2143125"/>
          <p14:tracePt t="147216" x="6778625" y="2152650"/>
          <p14:tracePt t="147233" x="6813550" y="2160588"/>
          <p14:tracePt t="147250" x="6858000" y="2170113"/>
          <p14:tracePt t="147266" x="6911975" y="2170113"/>
          <p14:tracePt t="147283" x="6965950" y="2143125"/>
          <p14:tracePt t="147300" x="6983413" y="2135188"/>
          <p14:tracePt t="147316" x="7000875" y="2116138"/>
          <p14:tracePt t="147333" x="7010400" y="2108200"/>
          <p14:tracePt t="147349" x="7027863" y="2081213"/>
          <p14:tracePt t="147367" x="7037388" y="2036763"/>
          <p14:tracePt t="147383" x="7045325" y="1965325"/>
          <p14:tracePt t="147400" x="7045325" y="1938338"/>
          <p14:tracePt t="147416" x="7045325" y="1928813"/>
          <p14:tracePt t="147433" x="7045325" y="1911350"/>
          <p14:tracePt t="147450" x="7045325" y="1901825"/>
          <p14:tracePt t="147466" x="7027863" y="1884363"/>
          <p14:tracePt t="147483" x="7018338" y="1874838"/>
          <p14:tracePt t="147499" x="7010400" y="1866900"/>
          <p14:tracePt t="147516" x="6992938" y="1866900"/>
          <p14:tracePt t="147533" x="6983413" y="1874838"/>
          <p14:tracePt t="147550" x="6946900" y="1893888"/>
          <p14:tracePt t="147567" x="6929438" y="1901825"/>
          <p14:tracePt t="147583" x="6921500" y="1928813"/>
          <p14:tracePt t="147600" x="6894513" y="1955800"/>
          <p14:tracePt t="147616" x="6884988" y="1973263"/>
          <p14:tracePt t="147633" x="6875463" y="1992313"/>
          <p14:tracePt t="147649" x="6875463" y="2009775"/>
          <p14:tracePt t="147666" x="6875463" y="2017713"/>
          <p14:tracePt t="147683" x="6894513" y="2036763"/>
          <p14:tracePt t="147700" x="6921500" y="2044700"/>
          <p14:tracePt t="147716" x="6938963" y="2044700"/>
          <p14:tracePt t="147733" x="6965950" y="2044700"/>
          <p14:tracePt t="147749" x="6992938" y="2036763"/>
          <p14:tracePt t="147766" x="7010400" y="2036763"/>
          <p14:tracePt t="147783" x="7027863" y="2027238"/>
          <p14:tracePt t="147800" x="7027863" y="2017713"/>
          <p14:tracePt t="147816" x="7045325" y="2009775"/>
          <p14:tracePt t="147833" x="7045325" y="1992313"/>
          <p14:tracePt t="147849" x="7045325" y="1982788"/>
          <p14:tracePt t="147866" x="7045325" y="1955800"/>
          <p14:tracePt t="147883" x="7045325" y="1938338"/>
          <p14:tracePt t="147900" x="7027863" y="1920875"/>
          <p14:tracePt t="147916" x="7010400" y="1920875"/>
          <p14:tracePt t="147933" x="6965950" y="1928813"/>
          <p14:tracePt t="147949" x="6956425" y="1928813"/>
          <p14:tracePt t="147966" x="6938963" y="1928813"/>
          <p14:tracePt t="147999" x="6938963" y="1946275"/>
          <p14:tracePt t="148058" x="6938963" y="1965325"/>
          <p14:tracePt t="148066" x="6929438" y="1982788"/>
          <p14:tracePt t="148074" x="6921500" y="2000250"/>
          <p14:tracePt t="148083" x="6921500" y="2036763"/>
          <p14:tracePt t="148099" x="6921500" y="2063750"/>
          <p14:tracePt t="148116" x="6921500" y="2071688"/>
          <p14:tracePt t="148133" x="6946900" y="2081213"/>
          <p14:tracePt t="148150" x="6992938" y="2098675"/>
          <p14:tracePt t="148168" x="7010400" y="2108200"/>
          <p14:tracePt t="148183" x="7027863" y="2108200"/>
          <p14:tracePt t="148200" x="7054850" y="2108200"/>
          <p14:tracePt t="148216" x="7072313" y="2098675"/>
          <p14:tracePt t="148233" x="7099300" y="2089150"/>
          <p14:tracePt t="148249" x="7116763" y="2071688"/>
          <p14:tracePt t="148266" x="7161213" y="2063750"/>
          <p14:tracePt t="148283" x="7207250" y="2054225"/>
          <p14:tracePt t="148299" x="7323138" y="2036763"/>
          <p14:tracePt t="148316" x="7439025" y="2009775"/>
          <p14:tracePt t="148333" x="7545388" y="1992313"/>
          <p14:tracePt t="148349" x="7616825" y="1973263"/>
          <p14:tracePt t="148367" x="7661275" y="1955800"/>
          <p14:tracePt t="148383" x="7707313" y="1946275"/>
          <p14:tracePt t="148399" x="7742238" y="1928813"/>
          <p14:tracePt t="148416" x="7786688" y="1911350"/>
          <p14:tracePt t="148433" x="7804150" y="1901825"/>
          <p14:tracePt t="148449" x="7813675" y="1901825"/>
          <p14:tracePt t="148466" x="7823200" y="1901825"/>
          <p14:tracePt t="148483" x="7831138" y="1901825"/>
          <p14:tracePt t="148499" x="7850188" y="1901825"/>
          <p14:tracePt t="148516" x="7858125" y="1893888"/>
          <p14:tracePt t="148533" x="7875588" y="1874838"/>
          <p14:tracePt t="148550" x="7885113" y="1874838"/>
          <p14:tracePt t="148583" x="7875588" y="1874838"/>
          <p14:tracePt t="148722" x="7867650" y="1874838"/>
          <p14:tracePt t="148824" x="7858125" y="1874838"/>
          <p14:tracePt t="148832" x="7850188" y="1874838"/>
          <p14:tracePt t="148862" x="7840663" y="1874838"/>
          <p14:tracePt t="148870" x="7831138" y="1874838"/>
          <p14:tracePt t="148894" x="7823200" y="1874838"/>
          <p14:tracePt t="148902" x="7813675" y="1884363"/>
          <p14:tracePt t="148916" x="7804150" y="1884363"/>
          <p14:tracePt t="148933" x="7759700" y="1901825"/>
          <p14:tracePt t="148950" x="7715250" y="1911350"/>
          <p14:tracePt t="148966" x="7643813" y="1928813"/>
          <p14:tracePt t="148983" x="7572375" y="1946275"/>
          <p14:tracePt t="149000" x="7493000" y="1965325"/>
          <p14:tracePt t="149016" x="7421563" y="1973263"/>
          <p14:tracePt t="149033" x="7350125" y="1992313"/>
          <p14:tracePt t="149050" x="7304088" y="2009775"/>
          <p14:tracePt t="149066" x="7251700" y="2027238"/>
          <p14:tracePt t="149083" x="7215188" y="2036763"/>
          <p14:tracePt t="149100" x="7197725" y="2036763"/>
          <p14:tracePt t="149116" x="7188200" y="2036763"/>
          <p14:tracePt t="149133" x="7180263" y="2036763"/>
          <p14:tracePt t="149166" x="7170738" y="2036763"/>
          <p14:tracePt t="149183" x="7170738" y="2044700"/>
          <p14:tracePt t="149200" x="7161213" y="2044700"/>
          <p14:tracePt t="149230" x="7180263" y="2044700"/>
          <p14:tracePt t="149316" x="7197725" y="2044700"/>
          <p14:tracePt t="149324" x="7215188" y="2036763"/>
          <p14:tracePt t="149333" x="7259638" y="2027238"/>
          <p14:tracePt t="149350" x="7296150" y="2027238"/>
          <p14:tracePt t="149367" x="7340600" y="2017713"/>
          <p14:tracePt t="149383" x="7402513" y="2000250"/>
          <p14:tracePt t="149400" x="7518400" y="1973263"/>
          <p14:tracePt t="149416" x="7626350" y="1955800"/>
          <p14:tracePt t="149433" x="7715250" y="1938338"/>
          <p14:tracePt t="149450" x="7796213" y="1911350"/>
          <p14:tracePt t="149466" x="7813675" y="1911350"/>
          <p14:tracePt t="149483" x="7823200" y="1911350"/>
          <p14:tracePt t="149516" x="7813675" y="1911350"/>
          <p14:tracePt t="149676" x="7804150" y="1911350"/>
          <p14:tracePt t="149684" x="7796213" y="1911350"/>
          <p14:tracePt t="149692" x="7786688" y="1911350"/>
          <p14:tracePt t="149708" x="7778750" y="1911350"/>
          <p14:tracePt t="149716" x="7759700" y="1911350"/>
          <p14:tracePt t="149733" x="7742238" y="1911350"/>
          <p14:tracePt t="149750" x="7715250" y="1911350"/>
          <p14:tracePt t="149766" x="7688263" y="1920875"/>
          <p14:tracePt t="149783" x="7661275" y="1920875"/>
          <p14:tracePt t="149800" x="7626350" y="1938338"/>
          <p14:tracePt t="149816" x="7608888" y="1946275"/>
          <p14:tracePt t="149833" x="7589838" y="1965325"/>
          <p14:tracePt t="149849" x="7554913" y="1973263"/>
          <p14:tracePt t="149867" x="7518400" y="1992313"/>
          <p14:tracePt t="149883" x="7466013" y="2009775"/>
          <p14:tracePt t="149900" x="7421563" y="2017713"/>
          <p14:tracePt t="149917" x="7367588" y="2027238"/>
          <p14:tracePt t="149933" x="7313613" y="2027238"/>
          <p14:tracePt t="149950" x="7242175" y="2036763"/>
          <p14:tracePt t="149966" x="7215188" y="2036763"/>
          <p14:tracePt t="149983" x="7197725" y="2036763"/>
          <p14:tracePt t="150000" x="7188200" y="2036763"/>
          <p14:tracePt t="150016" x="7170738" y="2036763"/>
          <p14:tracePt t="150033" x="7161213" y="2036763"/>
          <p14:tracePt t="150050" x="7135813" y="2036763"/>
          <p14:tracePt t="150066" x="7126288" y="2036763"/>
          <p14:tracePt t="150083" x="7116763" y="2036763"/>
          <p14:tracePt t="150100" x="7108825" y="2036763"/>
          <p14:tracePt t="150133" x="7108825" y="2044700"/>
          <p14:tracePt t="150168" x="7099300" y="2054225"/>
          <p14:tracePt t="150184" x="7089775" y="2063750"/>
          <p14:tracePt t="150192" x="7089775" y="2071688"/>
          <p14:tracePt t="150208" x="7108825" y="2063750"/>
          <p14:tracePt t="150302" x="7126288" y="2063750"/>
          <p14:tracePt t="150310" x="7135813" y="2063750"/>
          <p14:tracePt t="150318" x="7143750" y="2054225"/>
          <p14:tracePt t="150333" x="7153275" y="2044700"/>
          <p14:tracePt t="150350" x="7180263" y="2027238"/>
          <p14:tracePt t="150368" x="7188200" y="2017713"/>
          <p14:tracePt t="150383" x="7197725" y="2000250"/>
          <p14:tracePt t="150400" x="7207250" y="1992313"/>
          <p14:tracePt t="150416" x="7207250" y="1973263"/>
          <p14:tracePt t="150450" x="7207250" y="1955800"/>
          <p14:tracePt t="150467" x="7207250" y="1938338"/>
          <p14:tracePt t="150483" x="7188200" y="1928813"/>
          <p14:tracePt t="150500" x="7180263" y="1911350"/>
          <p14:tracePt t="150516" x="7161213" y="1893888"/>
          <p14:tracePt t="150533" x="7161213" y="1884363"/>
          <p14:tracePt t="150550" x="7143750" y="1849438"/>
          <p14:tracePt t="150566" x="7135813" y="1830388"/>
          <p14:tracePt t="150583" x="7126288" y="1830388"/>
          <p14:tracePt t="150600" x="7116763" y="1822450"/>
          <p14:tracePt t="150633" x="7099300" y="1812925"/>
          <p14:tracePt t="150650" x="7089775" y="1803400"/>
          <p14:tracePt t="150667" x="7072313" y="1803400"/>
          <p14:tracePt t="150683" x="7064375" y="1803400"/>
          <p14:tracePt t="150700" x="7054850" y="1795463"/>
          <p14:tracePt t="150716" x="7045325" y="1785938"/>
          <p14:tracePt t="150733" x="7037388" y="1785938"/>
          <p14:tracePt t="150750" x="7027863" y="1785938"/>
          <p14:tracePt t="150766" x="7018338" y="1785938"/>
          <p14:tracePt t="150783" x="7010400" y="1776413"/>
          <p14:tracePt t="150800" x="7000875" y="1776413"/>
          <p14:tracePt t="150816" x="6983413" y="1768475"/>
          <p14:tracePt t="150833" x="6965950" y="1768475"/>
          <p14:tracePt t="150850" x="6946900" y="1768475"/>
          <p14:tracePt t="150867" x="6929438" y="1758950"/>
          <p14:tracePt t="150883" x="6911975" y="1758950"/>
          <p14:tracePt t="150900" x="6894513" y="1758950"/>
          <p14:tracePt t="150916" x="6875463" y="1758950"/>
          <p14:tracePt t="150933" x="6858000" y="1758950"/>
          <p14:tracePt t="150950" x="6840538" y="1758950"/>
          <p14:tracePt t="150967" x="6823075" y="1758950"/>
          <p14:tracePt t="150983" x="6813550" y="1758950"/>
          <p14:tracePt t="151000" x="6796088" y="1758950"/>
          <p14:tracePt t="151016" x="6786563" y="1758950"/>
          <p14:tracePt t="151033" x="6769100" y="1758950"/>
          <p14:tracePt t="151050" x="6759575" y="1758950"/>
          <p14:tracePt t="151067" x="6751638" y="1758950"/>
          <p14:tracePt t="151083" x="6724650" y="1768475"/>
          <p14:tracePt t="151100" x="6715125" y="1785938"/>
          <p14:tracePt t="151116" x="6707188" y="1795463"/>
          <p14:tracePt t="151134" x="6680200" y="1812925"/>
          <p14:tracePt t="151150" x="6670675" y="1822450"/>
          <p14:tracePt t="151167" x="6653213" y="1839913"/>
          <p14:tracePt t="151183" x="6635750" y="1857375"/>
          <p14:tracePt t="151201" x="6635750" y="1866900"/>
          <p14:tracePt t="151217" x="6626225" y="1884363"/>
          <p14:tracePt t="151234" x="6626225" y="1893888"/>
          <p14:tracePt t="151250" x="6626225" y="1901825"/>
          <p14:tracePt t="151266" x="6626225" y="1920875"/>
          <p14:tracePt t="151284" x="6626225" y="1928813"/>
          <p14:tracePt t="151300" x="6626225" y="1946275"/>
          <p14:tracePt t="151333" x="6626225" y="1955800"/>
          <p14:tracePt t="151356" x="6626225" y="1965325"/>
          <p14:tracePt t="151366" x="6635750" y="1973263"/>
          <p14:tracePt t="151383" x="6643688" y="1982788"/>
          <p14:tracePt t="151400" x="6661150" y="1992313"/>
          <p14:tracePt t="151417" x="6670675" y="2009775"/>
          <p14:tracePt t="151433" x="6688138" y="2027238"/>
          <p14:tracePt t="151451" x="6707188" y="2036763"/>
          <p14:tracePt t="151467" x="6715125" y="2054225"/>
          <p14:tracePt t="151483" x="6732588" y="2063750"/>
          <p14:tracePt t="151500" x="6751638" y="2081213"/>
          <p14:tracePt t="151517" x="6769100" y="2089150"/>
          <p14:tracePt t="151533" x="6786563" y="2108200"/>
          <p14:tracePt t="151550" x="6796088" y="2116138"/>
          <p14:tracePt t="151567" x="6813550" y="2135188"/>
          <p14:tracePt t="151600" x="6831013" y="2143125"/>
          <p14:tracePt t="151617" x="6840538" y="2143125"/>
          <p14:tracePt t="151633" x="6858000" y="2143125"/>
          <p14:tracePt t="151666" x="6875463" y="2143125"/>
          <p14:tracePt t="151683" x="6884988" y="2143125"/>
          <p14:tracePt t="151700" x="6902450" y="2135188"/>
          <p14:tracePt t="151717" x="6911975" y="2125663"/>
          <p14:tracePt t="151733" x="6921500" y="2116138"/>
          <p14:tracePt t="151750" x="6929438" y="2116138"/>
          <p14:tracePt t="151767" x="6938963" y="2116138"/>
          <p14:tracePt t="151783" x="6956425" y="2108200"/>
          <p14:tracePt t="151800" x="6965950" y="2108200"/>
          <p14:tracePt t="151817" x="6983413" y="2098675"/>
          <p14:tracePt t="151833" x="7010400" y="2089150"/>
          <p14:tracePt t="151851" x="7018338" y="2081213"/>
          <p14:tracePt t="151867" x="7037388" y="2071688"/>
          <p14:tracePt t="151884" x="7045325" y="2071688"/>
          <p14:tracePt t="151901" x="7054850" y="2063750"/>
          <p14:tracePt t="151917" x="7064375" y="2044700"/>
          <p14:tracePt t="151933" x="7081838" y="2044700"/>
          <p14:tracePt t="151950" x="7099300" y="2027238"/>
          <p14:tracePt t="151967" x="7108825" y="2017713"/>
          <p14:tracePt t="151983" x="7126288" y="2009775"/>
          <p14:tracePt t="152000" x="7135813" y="2009775"/>
          <p14:tracePt t="152016" x="7143750" y="2000250"/>
          <p14:tracePt t="152033" x="7143750" y="1992313"/>
          <p14:tracePt t="152050" x="7153275" y="1982788"/>
          <p14:tracePt t="152067" x="7161213" y="1982788"/>
          <p14:tracePt t="152083" x="7161213" y="1973263"/>
          <p14:tracePt t="152108" x="7170738" y="1973263"/>
          <p14:tracePt t="152117" x="7170738" y="1965325"/>
          <p14:tracePt t="152138" x="7170738" y="1955800"/>
          <p14:tracePt t="152170" x="7170738" y="1946275"/>
          <p14:tracePt t="152178" x="7180263" y="1938338"/>
          <p14:tracePt t="152186" x="7180263" y="1928813"/>
          <p14:tracePt t="152202" x="7180263" y="1920875"/>
          <p14:tracePt t="152217" x="7180263" y="1901825"/>
          <p14:tracePt t="152233" x="7180263" y="1893888"/>
          <p14:tracePt t="152250" x="7170738" y="1874838"/>
          <p14:tracePt t="152267" x="7170738" y="1866900"/>
          <p14:tracePt t="152283" x="7153275" y="1849438"/>
          <p14:tracePt t="152300" x="7143750" y="1830388"/>
          <p14:tracePt t="152317" x="7135813" y="1822450"/>
          <p14:tracePt t="152333" x="7126288" y="1803400"/>
          <p14:tracePt t="152350" x="7108825" y="1785938"/>
          <p14:tracePt t="152368" x="7089775" y="1776413"/>
          <p14:tracePt t="152383" x="7081838" y="1768475"/>
          <p14:tracePt t="152400" x="7072313" y="1768475"/>
          <p14:tracePt t="152417" x="7064375" y="1758950"/>
          <p14:tracePt t="152433" x="7054850" y="1758950"/>
          <p14:tracePt t="152451" x="7037388" y="1758950"/>
          <p14:tracePt t="152467" x="7010400" y="1758950"/>
          <p14:tracePt t="152483" x="7000875" y="1758950"/>
          <p14:tracePt t="152500" x="6992938" y="1768475"/>
          <p14:tracePt t="152517" x="6973888" y="1768475"/>
          <p14:tracePt t="152533" x="6965950" y="1768475"/>
          <p14:tracePt t="152550" x="6956425" y="1768475"/>
          <p14:tracePt t="152583" x="6946900" y="1768475"/>
          <p14:tracePt t="152600" x="6929438" y="1768475"/>
          <p14:tracePt t="152633" x="6921500" y="1768475"/>
          <p14:tracePt t="152650" x="6902450" y="1776413"/>
          <p14:tracePt t="152667" x="6894513" y="1785938"/>
          <p14:tracePt t="152683" x="6884988" y="1795463"/>
          <p14:tracePt t="152700" x="6867525" y="1795463"/>
          <p14:tracePt t="152717" x="6858000" y="1795463"/>
          <p14:tracePt t="152750" x="6850063" y="1803400"/>
          <p14:tracePt t="152766" x="6840538" y="1812925"/>
          <p14:tracePt t="152783" x="6840538" y="1822450"/>
          <p14:tracePt t="152800" x="6823075" y="1839913"/>
          <p14:tracePt t="152817" x="6813550" y="1849438"/>
          <p14:tracePt t="152850" x="6813550" y="1857375"/>
          <p14:tracePt t="152883" x="6813550" y="1866900"/>
          <p14:tracePt t="152896" x="6804025" y="1874838"/>
          <p14:tracePt t="152904" x="6804025" y="1884363"/>
          <p14:tracePt t="152917" x="6796088" y="1893888"/>
          <p14:tracePt t="152933" x="6786563" y="1928813"/>
          <p14:tracePt t="152951" x="6786563" y="1955800"/>
          <p14:tracePt t="152968" x="6796088" y="1973263"/>
          <p14:tracePt t="152983" x="6804025" y="1992313"/>
          <p14:tracePt t="153000" x="6823075" y="2000250"/>
          <p14:tracePt t="153017" x="6840538" y="2027238"/>
          <p14:tracePt t="153033" x="6867525" y="2044700"/>
          <p14:tracePt t="153051" x="6894513" y="2071688"/>
          <p14:tracePt t="153067" x="6921500" y="2081213"/>
          <p14:tracePt t="153083" x="6946900" y="2098675"/>
          <p14:tracePt t="153100" x="6965950" y="2108200"/>
          <p14:tracePt t="153117" x="6973888" y="2116138"/>
          <p14:tracePt t="153150" x="6983413" y="2116138"/>
          <p14:tracePt t="153167" x="6992938" y="2116138"/>
          <p14:tracePt t="153183" x="7010400" y="2116138"/>
          <p14:tracePt t="153200" x="7045325" y="2108200"/>
          <p14:tracePt t="153217" x="7081838" y="2098675"/>
          <p14:tracePt t="153233" x="7099300" y="2089150"/>
          <p14:tracePt t="153250" x="7108825" y="2081213"/>
          <p14:tracePt t="153267" x="7126288" y="2081213"/>
          <p14:tracePt t="153284" x="7135813" y="2071688"/>
          <p14:tracePt t="153300" x="7143750" y="2063750"/>
          <p14:tracePt t="153317" x="7161213" y="2054225"/>
          <p14:tracePt t="153333" x="7188200" y="2036763"/>
          <p14:tracePt t="153351" x="7197725" y="2027238"/>
          <p14:tracePt t="153368" x="7215188" y="2017713"/>
          <p14:tracePt t="153400" x="7224713" y="2009775"/>
          <p14:tracePt t="153436" x="7232650" y="2009775"/>
          <p14:tracePt t="153453" x="7232650" y="2000250"/>
          <p14:tracePt t="153461" x="7242175" y="1992313"/>
          <p14:tracePt t="153468" x="7242175" y="1982788"/>
          <p14:tracePt t="153483" x="7242175" y="1965325"/>
          <p14:tracePt t="153500" x="7251700" y="1955800"/>
          <p14:tracePt t="153517" x="7251700" y="1946275"/>
          <p14:tracePt t="153533" x="7251700" y="1928813"/>
          <p14:tracePt t="153550" x="7242175" y="1911350"/>
          <p14:tracePt t="153567" x="7232650" y="1893888"/>
          <p14:tracePt t="153583" x="7224713" y="1874838"/>
          <p14:tracePt t="153600" x="7197725" y="1857375"/>
          <p14:tracePt t="153617" x="7188200" y="1849438"/>
          <p14:tracePt t="153633" x="7180263" y="1830388"/>
          <p14:tracePt t="153650" x="7161213" y="1830388"/>
          <p14:tracePt t="153667" x="7153275" y="1812925"/>
          <p14:tracePt t="153683" x="7135813" y="1803400"/>
          <p14:tracePt t="153700" x="7126288" y="1803400"/>
          <p14:tracePt t="153717" x="7108825" y="1803400"/>
          <p14:tracePt t="153734" x="7089775" y="1795463"/>
          <p14:tracePt t="153750" x="7072313" y="1795463"/>
          <p14:tracePt t="153767" x="7064375" y="1785938"/>
          <p14:tracePt t="153800" x="7054850" y="1785938"/>
          <p14:tracePt t="153817" x="7045325" y="1785938"/>
          <p14:tracePt t="153835" x="7037388" y="1785938"/>
          <p14:tracePt t="153851" x="7018338" y="1785938"/>
          <p14:tracePt t="153868" x="7010400" y="1785938"/>
          <p14:tracePt t="153883" x="7000875" y="1785938"/>
          <p14:tracePt t="153900" x="6983413" y="1785938"/>
          <p14:tracePt t="153917" x="6973888" y="1785938"/>
          <p14:tracePt t="153934" x="6956425" y="1785938"/>
          <p14:tracePt t="153950" x="6946900" y="1785938"/>
          <p14:tracePt t="153967" x="6938963" y="1785938"/>
          <p14:tracePt t="153984" x="6921500" y="1785938"/>
          <p14:tracePt t="154000" x="6911975" y="1785938"/>
          <p14:tracePt t="154017" x="6884988" y="1795463"/>
          <p14:tracePt t="154034" x="6875463" y="1795463"/>
          <p14:tracePt t="154050" x="6867525" y="1795463"/>
          <p14:tracePt t="154067" x="6850063" y="1812925"/>
          <p14:tracePt t="154084" x="6823075" y="1822450"/>
          <p14:tracePt t="154101" x="6813550" y="1830388"/>
          <p14:tracePt t="154117" x="6796088" y="1839913"/>
          <p14:tracePt t="154150" x="6786563" y="1849438"/>
          <p14:tracePt t="154195" x="6778625" y="1866900"/>
          <p14:tracePt t="154203" x="6769100" y="1866900"/>
          <p14:tracePt t="154217" x="6769100" y="1884363"/>
          <p14:tracePt t="154234" x="6759575" y="1893888"/>
          <p14:tracePt t="154250" x="6751638" y="1911350"/>
          <p14:tracePt t="154267" x="6751638" y="1928813"/>
          <p14:tracePt t="154284" x="6751638" y="1938338"/>
          <p14:tracePt t="154300" x="6751638" y="1955800"/>
          <p14:tracePt t="154317" x="6751638" y="1973263"/>
          <p14:tracePt t="154334" x="6759575" y="1992313"/>
          <p14:tracePt t="154350" x="6786563" y="2027238"/>
          <p14:tracePt t="154368" x="6804025" y="2063750"/>
          <p14:tracePt t="154384" x="6823075" y="2089150"/>
          <p14:tracePt t="154400" x="6840538" y="2108200"/>
          <p14:tracePt t="154417" x="6858000" y="2125663"/>
          <p14:tracePt t="154434" x="6884988" y="2143125"/>
          <p14:tracePt t="154450" x="6902450" y="2160588"/>
          <p14:tracePt t="154467" x="6929438" y="2170113"/>
          <p14:tracePt t="154484" x="6983413" y="2187575"/>
          <p14:tracePt t="154500" x="7045325" y="2206625"/>
          <p14:tracePt t="154517" x="7064375" y="2206625"/>
          <p14:tracePt t="154534" x="7081838" y="2206625"/>
          <p14:tracePt t="154550" x="7099300" y="2206625"/>
          <p14:tracePt t="154567" x="7135813" y="2187575"/>
          <p14:tracePt t="154584" x="7170738" y="2170113"/>
          <p14:tracePt t="154601" x="7188200" y="2160588"/>
          <p14:tracePt t="154617" x="7197725" y="2152650"/>
          <p14:tracePt t="154650" x="7207250" y="2143125"/>
          <p14:tracePt t="154673" x="7224713" y="2125663"/>
          <p14:tracePt t="154687" x="7224713" y="2108200"/>
          <p14:tracePt t="154700" x="7242175" y="2089150"/>
          <p14:tracePt t="154717" x="7251700" y="2054225"/>
          <p14:tracePt t="154734" x="7259638" y="2009775"/>
          <p14:tracePt t="154751" x="7259638" y="1992313"/>
          <p14:tracePt t="154767" x="7259638" y="1982788"/>
          <p14:tracePt t="154784" x="7259638" y="1965325"/>
          <p14:tracePt t="154801" x="7259638" y="1946275"/>
          <p14:tracePt t="154817" x="7259638" y="1938338"/>
          <p14:tracePt t="154834" x="7259638" y="1920875"/>
          <p14:tracePt t="154850" x="7251700" y="1901825"/>
          <p14:tracePt t="154868" x="7242175" y="1893888"/>
          <p14:tracePt t="154884" x="7224713" y="1874838"/>
          <p14:tracePt t="154900" x="7215188" y="1866900"/>
          <p14:tracePt t="154917" x="7207250" y="1849438"/>
          <p14:tracePt t="154934" x="7188200" y="1839913"/>
          <p14:tracePt t="154950" x="7180263" y="1830388"/>
          <p14:tracePt t="154967" x="7170738" y="1830388"/>
          <p14:tracePt t="154984" x="7153275" y="1812925"/>
          <p14:tracePt t="155000" x="7116763" y="1803400"/>
          <p14:tracePt t="155017" x="7099300" y="1795463"/>
          <p14:tracePt t="155034" x="7081838" y="1785938"/>
          <p14:tracePt t="155050" x="7064375" y="1776413"/>
          <p14:tracePt t="155067" x="7045325" y="1776413"/>
          <p14:tracePt t="155084" x="7037388" y="1776413"/>
          <p14:tracePt t="155100" x="7027863" y="1776413"/>
          <p14:tracePt t="155117" x="7018338" y="1776413"/>
          <p14:tracePt t="155133" x="7010400" y="1776413"/>
          <p14:tracePt t="155150" x="7000875" y="1776413"/>
          <p14:tracePt t="155173" x="6992938" y="1776413"/>
          <p14:tracePt t="155184" x="6973888" y="1776413"/>
          <p14:tracePt t="155201" x="6956425" y="1785938"/>
          <p14:tracePt t="155217" x="6956425" y="1795463"/>
          <p14:tracePt t="155250" x="6929438" y="1822450"/>
          <p14:tracePt t="155711" x="6894513" y="1849438"/>
          <p14:tracePt t="155719" x="6850063" y="1893888"/>
          <p14:tracePt t="155734" x="6742113" y="1973263"/>
          <p14:tracePt t="155750" x="6483350" y="2206625"/>
          <p14:tracePt t="155767" x="6153150" y="2401888"/>
          <p14:tracePt t="155784" x="5732463" y="2660650"/>
          <p14:tracePt t="155801" x="5446713" y="2822575"/>
          <p14:tracePt t="155817" x="5108575" y="2992438"/>
          <p14:tracePt t="155834" x="4705350" y="3259138"/>
          <p14:tracePt t="155850" x="4357688" y="3536950"/>
          <p14:tracePt t="155868" x="3965575" y="3857625"/>
          <p14:tracePt t="155884" x="3679825" y="4044950"/>
          <p14:tracePt t="155901" x="3473450" y="4179888"/>
          <p14:tracePt t="155917" x="3295650" y="4259263"/>
          <p14:tracePt t="155934" x="3179763" y="4330700"/>
          <p14:tracePt t="155950" x="3089275" y="4411663"/>
          <p14:tracePt t="155967" x="2973388" y="4500563"/>
          <p14:tracePt t="155984" x="2840038" y="4625975"/>
          <p14:tracePt t="156000" x="2652713" y="4768850"/>
          <p14:tracePt t="156018" x="2571750" y="4840288"/>
          <p14:tracePt t="156034" x="2509838" y="4876800"/>
          <p14:tracePt t="156050" x="2446338" y="4938713"/>
          <p14:tracePt t="156067" x="2347913" y="5010150"/>
          <p14:tracePt t="156084" x="2214563" y="5099050"/>
          <p14:tracePt t="156100" x="2017713" y="5180013"/>
          <p14:tracePt t="156117" x="1795463" y="5278438"/>
          <p14:tracePt t="156134" x="1581150" y="5402263"/>
          <p14:tracePt t="156150" x="1490663" y="5473700"/>
          <p14:tracePt t="156168" x="1384300" y="5546725"/>
          <p14:tracePt t="156184" x="1268413" y="5608638"/>
          <p14:tracePt t="156201" x="1179513" y="5653088"/>
          <p14:tracePt t="156217" x="1125538" y="5670550"/>
          <p14:tracePt t="156234" x="1098550" y="5670550"/>
          <p14:tracePt t="156267" x="1089025" y="5670550"/>
          <p14:tracePt t="156321" x="1062038" y="5689600"/>
          <p14:tracePt t="156337" x="1044575" y="5697538"/>
          <p14:tracePt t="156345" x="1036638" y="5707063"/>
          <p14:tracePt t="156353" x="1027113" y="5707063"/>
          <p14:tracePt t="156369" x="1017588" y="5715000"/>
          <p14:tracePt t="158440" x="1062038" y="5689600"/>
          <p14:tracePt t="159060" x="1116013" y="5653088"/>
          <p14:tracePt t="159068" x="1152525" y="5626100"/>
          <p14:tracePt t="159075" x="1187450" y="5599113"/>
          <p14:tracePt t="159084" x="1250950" y="5581650"/>
          <p14:tracePt t="159101" x="1276350" y="5564188"/>
          <p14:tracePt t="159134" x="1276350" y="5572125"/>
          <p14:tracePt t="159826" x="1258888" y="5599113"/>
          <p14:tracePt t="159834" x="1250950" y="5599113"/>
          <p14:tracePt t="159842" x="1241425" y="5608638"/>
          <p14:tracePt t="159851" x="1231900" y="5618163"/>
          <p14:tracePt t="159869" x="1223963" y="5635625"/>
          <p14:tracePt t="159884" x="1214438" y="5635625"/>
          <p14:tracePt t="159901" x="1196975" y="5643563"/>
          <p14:tracePt t="159917" x="1187450" y="5662613"/>
          <p14:tracePt t="159934" x="1169988" y="5670550"/>
          <p14:tracePt t="159951" x="1143000" y="5689600"/>
          <p14:tracePt t="159967" x="1125538" y="5697538"/>
          <p14:tracePt t="159984" x="1108075" y="5707063"/>
          <p14:tracePt t="160001" x="1081088" y="5715000"/>
          <p14:tracePt t="160017" x="1036638" y="5724525"/>
          <p14:tracePt t="160034" x="965200" y="5741988"/>
          <p14:tracePt t="160051" x="795338" y="5813425"/>
          <p14:tracePt t="160068" x="714375" y="5840413"/>
          <p14:tracePt t="160084" x="660400" y="5867400"/>
          <p14:tracePt t="160101" x="598488" y="5911850"/>
          <p14:tracePt t="160118" x="527050" y="5938838"/>
          <p14:tracePt t="160135" x="482600" y="5948363"/>
          <p14:tracePt t="160151" x="446088" y="5956300"/>
          <p14:tracePt t="160184" x="455613" y="5956300"/>
          <p14:tracePt t="160232" x="482600" y="5948363"/>
          <p14:tracePt t="160240" x="500063" y="5938838"/>
          <p14:tracePt t="160251" x="544513" y="5911850"/>
          <p14:tracePt t="160268" x="588963" y="5884863"/>
          <p14:tracePt t="160285" x="652463" y="5849938"/>
          <p14:tracePt t="160301" x="758825" y="5805488"/>
          <p14:tracePt t="160318" x="830263" y="5786438"/>
          <p14:tracePt t="160334" x="874713" y="5778500"/>
          <p14:tracePt t="160351" x="928688" y="5751513"/>
          <p14:tracePt t="160369" x="1000125" y="5724525"/>
          <p14:tracePt t="160384" x="1125538" y="5680075"/>
          <p14:tracePt t="160401" x="1223963" y="5662613"/>
          <p14:tracePt t="160418" x="1295400" y="5643563"/>
          <p14:tracePt t="160434" x="1366838" y="5626100"/>
          <p14:tracePt t="160451" x="1465263" y="5599113"/>
          <p14:tracePt t="160468" x="1509713" y="5581650"/>
          <p14:tracePt t="160501" x="1527175" y="5564188"/>
          <p14:tracePt t="160518" x="1536700" y="5564188"/>
          <p14:tracePt t="160534" x="1554163" y="5564188"/>
          <p14:tracePt t="160551" x="1562100" y="5546725"/>
          <p14:tracePt t="160568" x="1589088" y="5527675"/>
          <p14:tracePt t="160585" x="1625600" y="5492750"/>
          <p14:tracePt t="160601" x="1679575" y="5465763"/>
          <p14:tracePt t="160618" x="1714500" y="5421313"/>
          <p14:tracePt t="160634" x="1741488" y="5394325"/>
          <p14:tracePt t="160651" x="1768475" y="5367338"/>
          <p14:tracePt t="160668" x="1803400" y="5340350"/>
          <p14:tracePt t="160684" x="1812925" y="5322888"/>
          <p14:tracePt t="160701" x="1866900" y="5295900"/>
          <p14:tracePt t="160718" x="1884363" y="5286375"/>
          <p14:tracePt t="160734" x="1884363" y="5278438"/>
          <p14:tracePt t="160751" x="1893888" y="5278438"/>
          <p14:tracePt t="160785" x="1884363" y="5278438"/>
          <p14:tracePt t="160842" x="1866900" y="5286375"/>
          <p14:tracePt t="160858" x="1839913" y="5305425"/>
          <p14:tracePt t="160866" x="1822450" y="5313363"/>
          <p14:tracePt t="160874" x="1785938" y="5322888"/>
          <p14:tracePt t="160884" x="1714500" y="5349875"/>
          <p14:tracePt t="160901" x="1643063" y="5376863"/>
          <p14:tracePt t="160918" x="1589088" y="5394325"/>
          <p14:tracePt t="160934" x="1571625" y="5394325"/>
          <p14:tracePt t="160951" x="1554163" y="5402263"/>
          <p14:tracePt t="160968" x="1517650" y="5411788"/>
          <p14:tracePt t="160985" x="1455738" y="5429250"/>
          <p14:tracePt t="161001" x="1384300" y="5448300"/>
          <p14:tracePt t="161018" x="1330325" y="5465763"/>
          <p14:tracePt t="161035" x="1268413" y="5483225"/>
          <p14:tracePt t="161051" x="1196975" y="5500688"/>
          <p14:tracePt t="161068" x="1108075" y="5519738"/>
          <p14:tracePt t="161084" x="1054100" y="5537200"/>
          <p14:tracePt t="161101" x="1027113" y="5554663"/>
          <p14:tracePt t="161118" x="1009650" y="5572125"/>
          <p14:tracePt t="161134" x="973138" y="5581650"/>
          <p14:tracePt t="161151" x="938213" y="5599113"/>
          <p14:tracePt t="161168" x="893763" y="5618163"/>
          <p14:tracePt t="161184" x="847725" y="5635625"/>
          <p14:tracePt t="161201" x="803275" y="5643563"/>
          <p14:tracePt t="161218" x="776288" y="5662613"/>
          <p14:tracePt t="161235" x="758825" y="5670550"/>
          <p14:tracePt t="161268" x="758825" y="5662613"/>
          <p14:tracePt t="161342" x="758825" y="5643563"/>
          <p14:tracePt t="161350" x="768350" y="5626100"/>
          <p14:tracePt t="161358" x="795338" y="5608638"/>
          <p14:tracePt t="161368" x="830263" y="5564188"/>
          <p14:tracePt t="161384" x="893763" y="5527675"/>
          <p14:tracePt t="161401" x="1000125" y="5465763"/>
          <p14:tracePt t="161418" x="1081088" y="5402263"/>
          <p14:tracePt t="161434" x="1169988" y="5349875"/>
          <p14:tracePt t="161451" x="1250950" y="5322888"/>
          <p14:tracePt t="161468" x="1276350" y="5305425"/>
          <p14:tracePt t="161485" x="1285875" y="5305425"/>
          <p14:tracePt t="161518" x="1295400" y="5295900"/>
          <p14:tracePt t="161616" x="1312863" y="5278438"/>
          <p14:tracePt t="161632" x="1339850" y="5259388"/>
          <p14:tracePt t="161640" x="1366838" y="5251450"/>
          <p14:tracePt t="161651" x="1428750" y="5214938"/>
          <p14:tracePt t="161668" x="1490663" y="5180013"/>
          <p14:tracePt t="161685" x="1536700" y="5162550"/>
          <p14:tracePt t="161701" x="1554163" y="5153025"/>
          <p14:tracePt t="161734" x="1571625" y="5143500"/>
          <p14:tracePt t="161751" x="1571625" y="5135563"/>
          <p14:tracePt t="161784" x="1571625" y="5153025"/>
          <p14:tracePt t="161882" x="1562100" y="5180013"/>
          <p14:tracePt t="161890" x="1544638" y="5187950"/>
          <p14:tracePt t="161901" x="1490663" y="5241925"/>
          <p14:tracePt t="161918" x="1411288" y="5340350"/>
          <p14:tracePt t="161934" x="1330325" y="5421313"/>
          <p14:tracePt t="161951" x="1250950" y="5473700"/>
          <p14:tracePt t="161968" x="1081088" y="5581650"/>
          <p14:tracePt t="161985" x="946150" y="5653088"/>
          <p14:tracePt t="162001" x="847725" y="5715000"/>
          <p14:tracePt t="162018" x="768350" y="5761038"/>
          <p14:tracePt t="162035" x="696913" y="5805488"/>
          <p14:tracePt t="162051" x="642938" y="5840413"/>
          <p14:tracePt t="162068" x="615950" y="5857875"/>
          <p14:tracePt t="162085" x="608013" y="5857875"/>
          <p14:tracePt t="162101" x="608013" y="5867400"/>
          <p14:tracePt t="162140" x="598488" y="5876925"/>
          <p14:tracePt t="162164" x="588963" y="5884863"/>
          <p14:tracePt t="162180" x="598488" y="5884863"/>
          <p14:tracePt t="162242" x="625475" y="5876925"/>
          <p14:tracePt t="162250" x="652463" y="5857875"/>
          <p14:tracePt t="162258" x="687388" y="5840413"/>
          <p14:tracePt t="162268" x="785813" y="5778500"/>
          <p14:tracePt t="162285" x="973138" y="5707063"/>
          <p14:tracePt t="162301" x="1196975" y="5626100"/>
          <p14:tracePt t="162318" x="1393825" y="5554663"/>
          <p14:tracePt t="162335" x="1633538" y="5465763"/>
          <p14:tracePt t="162351" x="1714500" y="5421313"/>
          <p14:tracePt t="162369" x="1768475" y="5394325"/>
          <p14:tracePt t="162384" x="1795463" y="5384800"/>
          <p14:tracePt t="162401" x="1822450" y="5357813"/>
          <p14:tracePt t="162418" x="1857375" y="5340350"/>
          <p14:tracePt t="162435" x="1919288" y="5322888"/>
          <p14:tracePt t="162451" x="1955800" y="5305425"/>
          <p14:tracePt t="162468" x="1973263" y="5305425"/>
          <p14:tracePt t="162485" x="1982788" y="5295900"/>
          <p14:tracePt t="162501" x="2000250" y="5286375"/>
          <p14:tracePt t="162518" x="2009775" y="5268913"/>
          <p14:tracePt t="162535" x="2017713" y="5268913"/>
          <p14:tracePt t="162551" x="2009775" y="5278438"/>
          <p14:tracePt t="162616" x="1990725" y="5286375"/>
          <p14:tracePt t="162624" x="1973263" y="5295900"/>
          <p14:tracePt t="162634" x="1919288" y="5322888"/>
          <p14:tracePt t="162652" x="1857375" y="5349875"/>
          <p14:tracePt t="162668" x="1785938" y="5384800"/>
          <p14:tracePt t="162685" x="1714500" y="5429250"/>
          <p14:tracePt t="162703" x="1616075" y="5456238"/>
          <p14:tracePt t="162718" x="1500188" y="5483225"/>
          <p14:tracePt t="162735" x="1428750" y="5510213"/>
          <p14:tracePt t="162751" x="1339850" y="5546725"/>
          <p14:tracePt t="162768" x="1268413" y="5581650"/>
          <p14:tracePt t="162785" x="1179513" y="5643563"/>
          <p14:tracePt t="162801" x="1098550" y="5689600"/>
          <p14:tracePt t="162818" x="1017588" y="5734050"/>
          <p14:tracePt t="162835" x="946150" y="5761038"/>
          <p14:tracePt t="162851" x="884238" y="5786438"/>
          <p14:tracePt t="162851" x="857250" y="5805488"/>
          <p14:tracePt t="162869" x="803275" y="5822950"/>
          <p14:tracePt t="162885" x="785813" y="5832475"/>
          <p14:tracePt t="162901" x="776288" y="5840413"/>
          <p14:tracePt t="162918" x="758825" y="5849938"/>
          <p14:tracePt t="162935" x="750888" y="5857875"/>
          <p14:tracePt t="162951" x="731838" y="5867400"/>
          <p14:tracePt t="162968" x="714375" y="5876925"/>
          <p14:tracePt t="163001" x="723900" y="5867400"/>
          <p14:tracePt t="163368" x="750888" y="5849938"/>
          <p14:tracePt t="163377" x="785813" y="5822950"/>
          <p14:tracePt t="163385" x="893763" y="5751513"/>
          <p14:tracePt t="163401" x="1054100" y="5643563"/>
          <p14:tracePt t="163418" x="1276350" y="5510213"/>
          <p14:tracePt t="163435" x="1473200" y="5357813"/>
          <p14:tracePt t="163451" x="1687513" y="5187950"/>
          <p14:tracePt t="163469" x="1847850" y="5108575"/>
          <p14:tracePt t="163485" x="1901825" y="5072063"/>
          <p14:tracePt t="163501" x="1919288" y="5064125"/>
          <p14:tracePt t="163535" x="1919288" y="5072063"/>
          <p14:tracePt t="163634" x="1911350" y="5081588"/>
          <p14:tracePt t="163696" x="1911350" y="5091113"/>
          <p14:tracePt t="163790" x="1901825" y="5099050"/>
          <p14:tracePt t="163812" x="1874838" y="5116513"/>
          <p14:tracePt t="163828" x="1874838" y="5126038"/>
          <p14:tracePt t="163836" x="1866900" y="5135563"/>
          <p14:tracePt t="163851" x="1857375" y="5153025"/>
          <p14:tracePt t="163851" x="1847850" y="5153025"/>
          <p14:tracePt t="163869" x="1830388" y="5170488"/>
          <p14:tracePt t="163885" x="1812925" y="5180013"/>
          <p14:tracePt t="163901" x="1776413" y="5214938"/>
          <p14:tracePt t="163918" x="1751013" y="5251450"/>
          <p14:tracePt t="163935" x="1714500" y="5268913"/>
          <p14:tracePt t="163951" x="1704975" y="5286375"/>
          <p14:tracePt t="163968" x="1687513" y="5305425"/>
          <p14:tracePt t="164001" x="1687513" y="5313363"/>
          <p14:tracePt t="164056" x="1679575" y="5313363"/>
          <p14:tracePt t="164078" x="1679575" y="5322888"/>
          <p14:tracePt t="164086" x="1670050" y="5322888"/>
          <p14:tracePt t="164101" x="1660525" y="5330825"/>
          <p14:tracePt t="164119" x="1652588" y="5349875"/>
          <p14:tracePt t="164135" x="1633538" y="5367338"/>
          <p14:tracePt t="164151" x="1625600" y="5376863"/>
          <p14:tracePt t="164168" x="1608138" y="5394325"/>
          <p14:tracePt t="164185" x="1598613" y="5402263"/>
          <p14:tracePt t="164201" x="1589088" y="5411788"/>
          <p14:tracePt t="164218" x="1581150" y="5421313"/>
          <p14:tracePt t="164234" x="1554163" y="5456238"/>
          <p14:tracePt t="164251" x="1500188" y="5500688"/>
          <p14:tracePt t="164268" x="1446213" y="5554663"/>
          <p14:tracePt t="164285" x="1384300" y="5635625"/>
          <p14:tracePt t="164301" x="1339850" y="5707063"/>
          <p14:tracePt t="164318" x="1303338" y="5795963"/>
          <p14:tracePt t="164335" x="1285875" y="5911850"/>
          <p14:tracePt t="164351" x="1285875" y="6019800"/>
          <p14:tracePt t="164351" x="1295400" y="6064250"/>
          <p14:tracePt t="164369" x="1330325" y="6162675"/>
          <p14:tracePt t="164385" x="1357313" y="6224588"/>
          <p14:tracePt t="164401" x="1384300" y="6269038"/>
          <p14:tracePt t="164418" x="1401763" y="6278563"/>
          <p14:tracePt t="164434" x="1419225" y="6286500"/>
          <p14:tracePt t="164468" x="1428750" y="6286500"/>
          <p14:tracePt t="164508" x="1438275" y="6286500"/>
          <p14:tracePt t="164524" x="1455738" y="6286500"/>
          <p14:tracePt t="164533" x="1473200" y="6286500"/>
          <p14:tracePt t="164541" x="1490663" y="6286500"/>
          <p14:tracePt t="164551" x="1500188" y="6286500"/>
          <p14:tracePt t="164568" x="1509713" y="6286500"/>
          <p14:tracePt t="164585" x="1517650" y="6286500"/>
          <p14:tracePt t="164602" x="1527175" y="6286500"/>
          <p14:tracePt t="165509" x="1527175" y="6278563"/>
          <p14:tracePt t="165605" x="1536700" y="6269038"/>
          <p14:tracePt t="165613" x="1544638" y="6261100"/>
          <p14:tracePt t="165619" x="1554163" y="6234113"/>
          <p14:tracePt t="165636" x="1562100" y="6215063"/>
          <p14:tracePt t="165652" x="1571625" y="6197600"/>
          <p14:tracePt t="165668" x="1581150" y="6180138"/>
          <p14:tracePt t="165685" x="1589088" y="6126163"/>
          <p14:tracePt t="165702" x="1589088" y="6091238"/>
          <p14:tracePt t="165718" x="1589088" y="6037263"/>
          <p14:tracePt t="165735" x="1544638" y="6000750"/>
          <p14:tracePt t="165754" x="1544638" y="5992813"/>
          <p14:tracePt t="165768" x="1500188" y="5975350"/>
          <p14:tracePt t="165786" x="1465263" y="5975350"/>
          <p14:tracePt t="165803" x="1419225" y="5975350"/>
          <p14:tracePt t="165818" x="1357313" y="5992813"/>
          <p14:tracePt t="165835" x="1295400" y="6000750"/>
          <p14:tracePt t="165852" x="1223963" y="6019800"/>
          <p14:tracePt t="165869" x="1108075" y="6037263"/>
          <p14:tracePt t="165885" x="1027113" y="6037263"/>
          <p14:tracePt t="165902" x="965200" y="6019800"/>
          <p14:tracePt t="165918" x="893763" y="6010275"/>
          <p14:tracePt t="165935" x="812800" y="6000750"/>
          <p14:tracePt t="165952" x="731838" y="6000750"/>
          <p14:tracePt t="165969" x="696913" y="5992813"/>
          <p14:tracePt t="165985" x="687388" y="5992813"/>
          <p14:tracePt t="166001" x="687388" y="5983288"/>
          <p14:tracePt t="166018" x="687388" y="5975350"/>
          <p14:tracePt t="166057" x="696913" y="5965825"/>
          <p14:tracePt t="166073" x="704850" y="5956300"/>
          <p14:tracePt t="166081" x="731838" y="5948363"/>
          <p14:tracePt t="166089" x="768350" y="5929313"/>
          <p14:tracePt t="166101" x="866775" y="5903913"/>
          <p14:tracePt t="166118" x="1062038" y="5840413"/>
          <p14:tracePt t="166135" x="1214438" y="5778500"/>
          <p14:tracePt t="166152" x="1411288" y="5689600"/>
          <p14:tracePt t="166168" x="1608138" y="5591175"/>
          <p14:tracePt t="166185" x="1839913" y="5500688"/>
          <p14:tracePt t="166202" x="2054225" y="5456238"/>
          <p14:tracePt t="166218" x="2205038" y="5448300"/>
          <p14:tracePt t="166235" x="2295525" y="5429250"/>
          <p14:tracePt t="166252" x="2330450" y="5421313"/>
          <p14:tracePt t="166268" x="2347913" y="5411788"/>
          <p14:tracePt t="166286" x="2357438" y="5411788"/>
          <p14:tracePt t="166302" x="2357438" y="5402263"/>
          <p14:tracePt t="166318" x="2366963" y="5402263"/>
          <p14:tracePt t="166335" x="2339975" y="5402263"/>
          <p14:tracePt t="166363" x="2312988" y="5421313"/>
          <p14:tracePt t="166371" x="2295525" y="5429250"/>
          <p14:tracePt t="166385" x="2187575" y="5500688"/>
          <p14:tracePt t="166402" x="2071688" y="5554663"/>
          <p14:tracePt t="166418" x="1884363" y="5643563"/>
          <p14:tracePt t="166435" x="1670050" y="5741988"/>
          <p14:tracePt t="166453" x="1438275" y="5822950"/>
          <p14:tracePt t="166468" x="1223963" y="5884863"/>
          <p14:tracePt t="166485" x="1027113" y="5938838"/>
          <p14:tracePt t="166502" x="750888" y="5975350"/>
          <p14:tracePt t="166519" x="625475" y="5983288"/>
          <p14:tracePt t="166535" x="581025" y="5992813"/>
          <p14:tracePt t="166552" x="571500" y="5992813"/>
          <p14:tracePt t="166585" x="598488" y="5992813"/>
          <p14:tracePt t="166659" x="696913" y="5983288"/>
          <p14:tracePt t="166667" x="812800" y="5948363"/>
          <p14:tracePt t="166675" x="955675" y="5911850"/>
          <p14:tracePt t="166685" x="1295400" y="5795963"/>
          <p14:tracePt t="166703" x="1643063" y="5670550"/>
          <p14:tracePt t="166718" x="1874838" y="5599113"/>
          <p14:tracePt t="166735" x="1911350" y="5591175"/>
          <p14:tracePt t="166768" x="1874838" y="5572125"/>
          <p14:tracePt t="166786" x="1803400" y="5554663"/>
          <p14:tracePt t="166802" x="1704975" y="5527675"/>
          <p14:tracePt t="166818" x="1589088" y="5483225"/>
          <p14:tracePt t="166835" x="1465263" y="5438775"/>
          <p14:tracePt t="166852" x="1384300" y="5421313"/>
          <p14:tracePt t="166869" x="1312863" y="5402263"/>
          <p14:tracePt t="166885" x="1258888" y="5394325"/>
          <p14:tracePt t="166902" x="1250950" y="5394325"/>
          <p14:tracePt t="166918" x="1231900" y="5394325"/>
          <p14:tracePt t="166935" x="1223963" y="5394325"/>
          <p14:tracePt t="166968" x="1214438" y="5402263"/>
          <p14:tracePt t="166985" x="1204913" y="5402263"/>
          <p14:tracePt t="167002" x="1187450" y="5402263"/>
          <p14:tracePt t="167018" x="1152525" y="5402263"/>
          <p14:tracePt t="167035" x="1133475" y="5402263"/>
          <p14:tracePt t="167052" x="1116013" y="5402263"/>
          <p14:tracePt t="167068" x="1098550" y="5402263"/>
          <p14:tracePt t="167085" x="1071563" y="5402263"/>
          <p14:tracePt t="167101" x="1036638" y="5384800"/>
          <p14:tracePt t="167118" x="973138" y="5367338"/>
          <p14:tracePt t="167135" x="893763" y="5357813"/>
          <p14:tracePt t="167152" x="795338" y="5357813"/>
          <p14:tracePt t="167168" x="741363" y="5357813"/>
          <p14:tracePt t="167185" x="696913" y="5357813"/>
          <p14:tracePt t="167202" x="687388" y="5357813"/>
          <p14:tracePt t="167235" x="687388" y="5349875"/>
          <p14:tracePt t="167339" x="687388" y="5367338"/>
          <p14:tracePt t="167441" x="669925" y="5394325"/>
          <p14:tracePt t="167449" x="642938" y="5429250"/>
          <p14:tracePt t="167457" x="615950" y="5456238"/>
          <p14:tracePt t="167468" x="598488" y="5492750"/>
          <p14:tracePt t="167485" x="588963" y="5519738"/>
          <p14:tracePt t="167503" x="581025" y="5527675"/>
          <p14:tracePt t="167519" x="571500" y="5537200"/>
          <p14:tracePt t="167536" x="571500" y="5546725"/>
          <p14:tracePt t="167552" x="571500" y="5554663"/>
          <p14:tracePt t="167585" x="581025" y="5554663"/>
          <p14:tracePt t="167602" x="608013" y="5554663"/>
          <p14:tracePt t="167618" x="633413" y="5546725"/>
          <p14:tracePt t="167635" x="696913" y="5519738"/>
          <p14:tracePt t="167652" x="822325" y="5465763"/>
          <p14:tracePt t="167668" x="1081088" y="5357813"/>
          <p14:tracePt t="167685" x="1295400" y="5286375"/>
          <p14:tracePt t="167702" x="1490663" y="5214938"/>
          <p14:tracePt t="167719" x="1670050" y="5135563"/>
          <p14:tracePt t="167735" x="1884363" y="5045075"/>
          <p14:tracePt t="167752" x="2044700" y="4992688"/>
          <p14:tracePt t="167768" x="2125663" y="4956175"/>
          <p14:tracePt t="167786" x="2152650" y="4948238"/>
          <p14:tracePt t="167802" x="2160588" y="4929188"/>
          <p14:tracePt t="167819" x="2179638" y="4921250"/>
          <p14:tracePt t="167852" x="2187575" y="4911725"/>
          <p14:tracePt t="167868" x="2170113" y="4929188"/>
          <p14:tracePt t="167973" x="2133600" y="4948238"/>
          <p14:tracePt t="167981" x="2098675" y="4965700"/>
          <p14:tracePt t="167989" x="2044700" y="4992688"/>
          <p14:tracePt t="168002" x="1938338" y="5045075"/>
          <p14:tracePt t="168019" x="1758950" y="5153025"/>
          <p14:tracePt t="168036" x="1633538" y="5233988"/>
          <p14:tracePt t="168052" x="1544638" y="5305425"/>
          <p14:tracePt t="168068" x="1455738" y="5349875"/>
          <p14:tracePt t="168086" x="1393825" y="5376863"/>
          <p14:tracePt t="168102" x="1347788" y="5394325"/>
          <p14:tracePt t="168119" x="1295400" y="5411788"/>
          <p14:tracePt t="168136" x="1250950" y="5421313"/>
          <p14:tracePt t="168152" x="1204913" y="5429250"/>
          <p14:tracePt t="168168" x="1196975" y="5429250"/>
          <p14:tracePt t="168185" x="1187450" y="5438775"/>
          <p14:tracePt t="168202" x="1179513" y="5448300"/>
          <p14:tracePt t="168219" x="1160463" y="5456238"/>
          <p14:tracePt t="168252" x="1143000" y="5465763"/>
          <p14:tracePt t="168285" x="1133475" y="5473700"/>
          <p14:tracePt t="168325" x="1125538" y="5473700"/>
          <p14:tracePt t="168341" x="1108075" y="5473700"/>
          <p14:tracePt t="168349" x="1089025" y="5473700"/>
          <p14:tracePt t="168356" x="1071563" y="5473700"/>
          <p14:tracePt t="168369" x="1027113" y="5473700"/>
          <p14:tracePt t="168385" x="982663" y="5473700"/>
          <p14:tracePt t="168402" x="946150" y="5473700"/>
          <p14:tracePt t="168419" x="893763" y="5473700"/>
          <p14:tracePt t="168435" x="866775" y="5483225"/>
          <p14:tracePt t="168452" x="857250" y="5492750"/>
          <p14:tracePt t="168469" x="839788" y="5492750"/>
          <p14:tracePt t="168485" x="839788" y="5500688"/>
          <p14:tracePt t="168502" x="839788" y="5492750"/>
          <p14:tracePt t="168629" x="866775" y="5483225"/>
          <p14:tracePt t="168637" x="893763" y="5473700"/>
          <p14:tracePt t="168652" x="990600" y="5456238"/>
          <p14:tracePt t="168669" x="1196975" y="5402263"/>
          <p14:tracePt t="168686" x="1428750" y="5330825"/>
          <p14:tracePt t="168702" x="1731963" y="5268913"/>
          <p14:tracePt t="168719" x="2036763" y="5180013"/>
          <p14:tracePt t="168735" x="2366963" y="5126038"/>
          <p14:tracePt t="168752" x="2625725" y="5099050"/>
          <p14:tracePt t="168769" x="2894013" y="5072063"/>
          <p14:tracePt t="168786" x="3017838" y="5072063"/>
          <p14:tracePt t="168802" x="3071813" y="5064125"/>
          <p14:tracePt t="168819" x="3108325" y="5054600"/>
          <p14:tracePt t="168835" x="3116263" y="5045075"/>
          <p14:tracePt t="168852" x="3125788" y="5045075"/>
          <p14:tracePt t="168869" x="3133725" y="5037138"/>
          <p14:tracePt t="168885" x="3179763" y="5019675"/>
          <p14:tracePt t="168902" x="3224213" y="5000625"/>
          <p14:tracePt t="168919" x="3303588" y="4973638"/>
          <p14:tracePt t="168935" x="3348038" y="4965700"/>
          <p14:tracePt t="168952" x="3357563" y="4965700"/>
          <p14:tracePt t="168968" x="3367088" y="4965700"/>
          <p14:tracePt t="173400" x="3348038" y="4965700"/>
          <p14:tracePt t="173628" x="3322638" y="4956175"/>
          <p14:tracePt t="173634" x="3295650" y="4948238"/>
          <p14:tracePt t="173642" x="3268663" y="4948238"/>
          <p14:tracePt t="173652" x="3187700" y="4948238"/>
          <p14:tracePt t="173669" x="3116263" y="4956175"/>
          <p14:tracePt t="173686" x="3081338" y="4965700"/>
          <p14:tracePt t="173719" x="3081338" y="4973638"/>
          <p14:tracePt t="173753" x="3027363" y="4983163"/>
          <p14:tracePt t="173760" x="2938463" y="5010150"/>
          <p14:tracePt t="173769" x="2768600" y="5037138"/>
          <p14:tracePt t="173786" x="2670175" y="5054600"/>
          <p14:tracePt t="173802" x="2616200" y="5054600"/>
          <p14:tracePt t="173819" x="2562225" y="5064125"/>
          <p14:tracePt t="173836" x="2517775" y="5064125"/>
          <p14:tracePt t="173853" x="2438400" y="5064125"/>
          <p14:tracePt t="173853" x="2393950" y="5064125"/>
          <p14:tracePt t="173870" x="2330450" y="5064125"/>
          <p14:tracePt t="173886" x="2241550" y="5054600"/>
          <p14:tracePt t="173903" x="2187575" y="5037138"/>
          <p14:tracePt t="173919" x="2133600" y="5019675"/>
          <p14:tracePt t="173936" x="2089150" y="5010150"/>
          <p14:tracePt t="173953" x="2062163" y="5010150"/>
          <p14:tracePt t="173970" x="2054225" y="5010150"/>
          <p14:tracePt t="173986" x="2062163" y="5010150"/>
          <p14:tracePt t="174042" x="2089150" y="5000625"/>
          <p14:tracePt t="174050" x="2143125" y="4973638"/>
          <p14:tracePt t="174058" x="2241550" y="4938713"/>
          <p14:tracePt t="174070" x="2482850" y="4857750"/>
          <p14:tracePt t="174086" x="2982913" y="4849813"/>
          <p14:tracePt t="174103" x="3562350" y="4778375"/>
          <p14:tracePt t="174119" x="4205288" y="4733925"/>
          <p14:tracePt t="174137" x="4438650" y="4733925"/>
          <p14:tracePt t="174153" x="4562475" y="4733925"/>
          <p14:tracePt t="174169" x="4589463" y="4733925"/>
          <p14:tracePt t="174186" x="4598988" y="4733925"/>
          <p14:tracePt t="174219" x="4554538" y="4741863"/>
          <p14:tracePt t="174237" x="4348163" y="4778375"/>
          <p14:tracePt t="174253" x="3990975" y="4857750"/>
          <p14:tracePt t="174269" x="3581400" y="4948238"/>
          <p14:tracePt t="174286" x="3251200" y="4983163"/>
          <p14:tracePt t="174302" x="2822575" y="4983163"/>
          <p14:tracePt t="174319" x="2482850" y="5000625"/>
          <p14:tracePt t="174336" x="2241550" y="5027613"/>
          <p14:tracePt t="174353" x="2062163" y="5045075"/>
          <p14:tracePt t="174353" x="1982788" y="5054600"/>
          <p14:tracePt t="174370" x="1874838" y="5081588"/>
          <p14:tracePt t="174386" x="1812925" y="5108575"/>
          <p14:tracePt t="174403" x="1803400" y="5116513"/>
          <p14:tracePt t="174419" x="1803400" y="5126038"/>
          <p14:tracePt t="174436" x="1812925" y="5143500"/>
          <p14:tracePt t="174453" x="1893888" y="5143500"/>
          <p14:tracePt t="174469" x="2000250" y="5143500"/>
          <p14:tracePt t="174486" x="2259013" y="5091113"/>
          <p14:tracePt t="174503" x="2517775" y="5045075"/>
          <p14:tracePt t="174519" x="2847975" y="5019675"/>
          <p14:tracePt t="174536" x="3125788" y="4992688"/>
          <p14:tracePt t="174553" x="3295650" y="4973638"/>
          <p14:tracePt t="174569" x="3340100" y="4965700"/>
          <p14:tracePt t="174587" x="3348038" y="4956175"/>
          <p14:tracePt t="174603" x="3313113" y="4956175"/>
          <p14:tracePt t="174644" x="3224213" y="4956175"/>
          <p14:tracePt t="174653" x="3098800" y="4948238"/>
          <p14:tracePt t="174660" x="2955925" y="4938713"/>
          <p14:tracePt t="174669" x="2670175" y="4921250"/>
          <p14:tracePt t="174686" x="2419350" y="4938713"/>
          <p14:tracePt t="174703" x="2232025" y="4965700"/>
          <p14:tracePt t="174719" x="2143125" y="4965700"/>
          <p14:tracePt t="174736" x="2116138" y="4965700"/>
          <p14:tracePt t="174753" x="2152650" y="4973638"/>
          <p14:tracePt t="174802" x="2232025" y="4983163"/>
          <p14:tracePt t="174808" x="2303463" y="5000625"/>
          <p14:tracePt t="174819" x="2517775" y="5010150"/>
          <p14:tracePt t="174836" x="2786063" y="5037138"/>
          <p14:tracePt t="174853" x="3009900" y="5054600"/>
          <p14:tracePt t="174853" x="3116263" y="5072063"/>
          <p14:tracePt t="174870" x="3187700" y="5072063"/>
          <p14:tracePt t="174886" x="3224213" y="5072063"/>
          <p14:tracePt t="174919" x="3152775" y="5072063"/>
          <p14:tracePt t="174936" x="2938463" y="5054600"/>
          <p14:tracePt t="174953" x="2670175" y="5027613"/>
          <p14:tracePt t="174970" x="2473325" y="5010150"/>
          <p14:tracePt t="174986" x="2295525" y="5010150"/>
          <p14:tracePt t="175003" x="2098675" y="5010150"/>
          <p14:tracePt t="175019" x="1928813" y="5045075"/>
          <p14:tracePt t="175037" x="1741488" y="5091113"/>
          <p14:tracePt t="175053" x="1554163" y="5143500"/>
          <p14:tracePt t="175069" x="1401763" y="5214938"/>
          <p14:tracePt t="175086" x="1339850" y="5259388"/>
          <p14:tracePt t="175102" x="1295400" y="5305425"/>
          <p14:tracePt t="175119" x="1241425" y="5349875"/>
          <p14:tracePt t="175136" x="1160463" y="5384800"/>
          <p14:tracePt t="175153" x="1089025" y="5411788"/>
          <p14:tracePt t="175169" x="1054100" y="5429250"/>
          <p14:tracePt t="175186" x="1044575" y="5438775"/>
          <p14:tracePt t="175202" x="1027113" y="5456238"/>
          <p14:tracePt t="175220" x="1017588" y="5465763"/>
          <p14:tracePt t="175236" x="1009650" y="5483225"/>
          <p14:tracePt t="175252" x="990600" y="5500688"/>
          <p14:tracePt t="175269" x="982663" y="5510213"/>
          <p14:tracePt t="175286" x="973138" y="5519738"/>
          <p14:tracePt t="175319" x="965200" y="5527675"/>
          <p14:tracePt t="175354" x="955675" y="5527675"/>
          <p14:tracePt t="175418" x="938213" y="5527675"/>
          <p14:tracePt t="175426" x="911225" y="5527675"/>
          <p14:tracePt t="175436" x="857250" y="5527675"/>
          <p14:tracePt t="175453" x="812800" y="5527675"/>
          <p14:tracePt t="175469" x="795338" y="5537200"/>
          <p14:tracePt t="175487" x="776288" y="5537200"/>
          <p14:tracePt t="175503" x="750888" y="5537200"/>
          <p14:tracePt t="175519" x="660400" y="5554663"/>
          <p14:tracePt t="175536" x="615950" y="5564188"/>
          <p14:tracePt t="175553" x="588963" y="5581650"/>
          <p14:tracePt t="175586" x="598488" y="5581650"/>
          <p14:tracePt t="175629" x="633413" y="5581650"/>
          <p14:tracePt t="175637" x="669925" y="5572125"/>
          <p14:tracePt t="175645" x="704850" y="5572125"/>
          <p14:tracePt t="175653" x="785813" y="5564188"/>
          <p14:tracePt t="175670" x="938213" y="5554663"/>
          <p14:tracePt t="175686" x="1143000" y="5554663"/>
          <p14:tracePt t="175703" x="1339850" y="5554663"/>
          <p14:tracePt t="175719" x="1517650" y="5572125"/>
          <p14:tracePt t="175736" x="1670050" y="5599113"/>
          <p14:tracePt t="175753" x="1731963" y="5618163"/>
          <p14:tracePt t="175769" x="1741488" y="5618163"/>
          <p14:tracePt t="175786" x="1724025" y="5618163"/>
          <p14:tracePt t="175825" x="1704975" y="5618163"/>
          <p14:tracePt t="175833" x="1670050" y="5608638"/>
          <p14:tracePt t="175841" x="1616075" y="5599113"/>
          <p14:tracePt t="175852" x="1490663" y="5572125"/>
          <p14:tracePt t="175870" x="1366838" y="5554663"/>
          <p14:tracePt t="175886" x="1214438" y="5537200"/>
          <p14:tracePt t="175903" x="1089025" y="5519738"/>
          <p14:tracePt t="175919" x="1017588" y="5519738"/>
          <p14:tracePt t="175936" x="955675" y="5519738"/>
          <p14:tracePt t="175953" x="938213" y="5519738"/>
          <p14:tracePt t="175986" x="938213" y="5527675"/>
          <p14:tracePt t="176005" x="965200" y="5537200"/>
          <p14:tracePt t="176021" x="1036638" y="5537200"/>
          <p14:tracePt t="176036" x="1169988" y="5546725"/>
          <p14:tracePt t="176052" x="1285875" y="5546725"/>
          <p14:tracePt t="176069" x="1473200" y="5546725"/>
          <p14:tracePt t="176086" x="1625600" y="5554663"/>
          <p14:tracePt t="176103" x="1714500" y="5572125"/>
          <p14:tracePt t="176120" x="1751013" y="5581650"/>
          <p14:tracePt t="176153" x="1741488" y="5581650"/>
          <p14:tracePt t="176193" x="1714500" y="5581650"/>
          <p14:tracePt t="176201" x="1679575" y="5572125"/>
          <p14:tracePt t="176208" x="1633538" y="5564188"/>
          <p14:tracePt t="176220" x="1465263" y="5554663"/>
          <p14:tracePt t="176236" x="1276350" y="5554663"/>
          <p14:tracePt t="176253" x="1081088" y="5546725"/>
          <p14:tracePt t="176270" x="982663" y="5546725"/>
          <p14:tracePt t="176287" x="955675" y="5546725"/>
          <p14:tracePt t="176303" x="965200" y="5527675"/>
          <p14:tracePt t="176333" x="1000125" y="5519738"/>
          <p14:tracePt t="176341" x="1054100" y="5510213"/>
          <p14:tracePt t="176353" x="1214438" y="5492750"/>
          <p14:tracePt t="176371" x="1384300" y="5465763"/>
          <p14:tracePt t="176387" x="1652588" y="5456238"/>
          <p14:tracePt t="176403" x="1751013" y="5448300"/>
          <p14:tracePt t="176420" x="1785938" y="5448300"/>
          <p14:tracePt t="176453" x="1724025" y="5448300"/>
          <p14:tracePt t="176497" x="1660525" y="5448300"/>
          <p14:tracePt t="176505" x="1608138" y="5448300"/>
          <p14:tracePt t="176519" x="1401763" y="5456238"/>
          <p14:tracePt t="176537" x="1322388" y="5465763"/>
          <p14:tracePt t="176553" x="1303338" y="5473700"/>
          <p14:tracePt t="176586" x="1322388" y="5465763"/>
          <p14:tracePt t="176623" x="1384300" y="5465763"/>
          <p14:tracePt t="176631" x="1446213" y="5456238"/>
          <p14:tracePt t="176639" x="1571625" y="5448300"/>
          <p14:tracePt t="176653" x="1633538" y="5448300"/>
          <p14:tracePt t="176669" x="1643063" y="5448300"/>
          <p14:tracePt t="176703" x="1643063" y="5438775"/>
          <p14:tracePt t="176739" x="1633538" y="5438775"/>
          <p14:tracePt t="176795" x="1625600" y="5429250"/>
          <p14:tracePt t="176803" x="1625600" y="5421313"/>
          <p14:tracePt t="176809" x="1616075" y="5411788"/>
          <p14:tracePt t="176819" x="1616075" y="5402263"/>
          <p14:tracePt t="176889" x="1616075" y="5394325"/>
          <p14:tracePt t="177717" x="1625600" y="5394325"/>
          <p14:tracePt t="177725" x="1670050" y="5340350"/>
          <p14:tracePt t="177736" x="1830388" y="5197475"/>
          <p14:tracePt t="177753" x="2205038" y="4973638"/>
          <p14:tracePt t="177770" x="2679700" y="4724400"/>
          <p14:tracePt t="177787" x="2938463" y="4643438"/>
          <p14:tracePt t="177803" x="3197225" y="4591050"/>
          <p14:tracePt t="177820" x="3465513" y="4545013"/>
          <p14:tracePt t="177838" x="3768725" y="4473575"/>
          <p14:tracePt t="177853" x="4116388" y="4394200"/>
          <p14:tracePt t="177870" x="4465638" y="4322763"/>
          <p14:tracePt t="177887" x="4813300" y="4259263"/>
          <p14:tracePt t="177904" x="5126038" y="4233863"/>
          <p14:tracePt t="177920" x="5500688" y="4206875"/>
          <p14:tracePt t="177936" x="5884863" y="4162425"/>
          <p14:tracePt t="177953" x="6072188" y="4135438"/>
          <p14:tracePt t="177970" x="6126163" y="4125913"/>
          <p14:tracePt t="177986" x="6143625" y="4125913"/>
          <p14:tracePt t="178003" x="6153150" y="4125913"/>
          <p14:tracePt t="178020" x="6161088" y="4125913"/>
          <p14:tracePt t="178037" x="6170613" y="4125913"/>
          <p14:tracePt t="178053" x="6197600" y="4125913"/>
          <p14:tracePt t="178070" x="6251575" y="4125913"/>
          <p14:tracePt t="178086" x="6286500" y="4125913"/>
          <p14:tracePt t="178103" x="6313488" y="4135438"/>
          <p14:tracePt t="178120" x="6330950" y="4135438"/>
          <p14:tracePt t="178137" x="6340475" y="4135438"/>
          <p14:tracePt t="178153" x="6350000" y="4135438"/>
          <p14:tracePt t="178171" x="6357938" y="4135438"/>
          <p14:tracePt t="178413" x="6375400" y="4135438"/>
          <p14:tracePt t="178429" x="6394450" y="4135438"/>
          <p14:tracePt t="178437" x="6411913" y="4135438"/>
          <p14:tracePt t="178445" x="6429375" y="4135438"/>
          <p14:tracePt t="178453" x="6473825" y="4135438"/>
          <p14:tracePt t="178470" x="6527800" y="4135438"/>
          <p14:tracePt t="178486" x="6572250" y="4135438"/>
          <p14:tracePt t="178503" x="6608763" y="4135438"/>
          <p14:tracePt t="178520" x="6661150" y="4135438"/>
          <p14:tracePt t="178536" x="6732588" y="4135438"/>
          <p14:tracePt t="178554" x="6796088" y="4135438"/>
          <p14:tracePt t="178570" x="6840538" y="4135438"/>
          <p14:tracePt t="178587" x="6858000" y="4135438"/>
          <p14:tracePt t="178603" x="6867525" y="4135438"/>
          <p14:tracePt t="178636" x="6867525" y="4143375"/>
          <p14:tracePt t="178741" x="6867525" y="4152900"/>
          <p14:tracePt t="178843" x="6858000" y="4162425"/>
          <p14:tracePt t="178868" x="6858000" y="4170363"/>
          <p14:tracePt t="178883" x="6858000" y="4179888"/>
          <p14:tracePt t="178897" x="6850063" y="4179888"/>
          <p14:tracePt t="178905" x="6840538" y="4187825"/>
          <p14:tracePt t="179069" x="6831013" y="4206875"/>
          <p14:tracePt t="179195" x="6823075" y="4214813"/>
          <p14:tracePt t="179211" x="6823075" y="4224338"/>
          <p14:tracePt t="179297" x="6813550" y="4224338"/>
          <p14:tracePt t="179305" x="6804025" y="4233863"/>
          <p14:tracePt t="179320" x="6796088" y="4251325"/>
          <p14:tracePt t="179625" x="6786563" y="4259263"/>
          <p14:tracePt t="179634" x="6778625" y="4259263"/>
          <p14:tracePt t="179641" x="6778625" y="4268788"/>
          <p14:tracePt t="179653" x="6759575" y="4286250"/>
          <p14:tracePt t="179670" x="6751638" y="4295775"/>
          <p14:tracePt t="179687" x="6742113" y="4305300"/>
          <p14:tracePt t="179703" x="6732588" y="4305300"/>
          <p14:tracePt t="179720" x="6724650" y="4322763"/>
          <p14:tracePt t="179737" x="6715125" y="4322763"/>
          <p14:tracePt t="179770" x="6688138" y="4330700"/>
          <p14:tracePt t="180055" x="6661150" y="4330700"/>
          <p14:tracePt t="180063" x="6653213" y="4330700"/>
          <p14:tracePt t="180071" x="6635750" y="4330700"/>
          <p14:tracePt t="180088" x="6589713" y="4357688"/>
          <p14:tracePt t="180103" x="6572250" y="4357688"/>
          <p14:tracePt t="180120" x="6564313" y="4367213"/>
          <p14:tracePt t="193899" x="6554788" y="4367213"/>
          <p14:tracePt t="194600" x="6545263" y="4367213"/>
          <p14:tracePt t="194606" x="6492875" y="4376738"/>
          <p14:tracePt t="194622" x="6473825" y="4376738"/>
          <p14:tracePt t="194638" x="6429375" y="4376738"/>
          <p14:tracePt t="194655" x="6375400" y="4376738"/>
          <p14:tracePt t="194672" x="6303963" y="4357688"/>
          <p14:tracePt t="194688" x="6207125" y="4305300"/>
          <p14:tracePt t="194705" x="6072188" y="4241800"/>
          <p14:tracePt t="194722" x="5938838" y="4179888"/>
          <p14:tracePt t="194738" x="5822950" y="4090988"/>
          <p14:tracePt t="194755" x="5715000" y="4027488"/>
          <p14:tracePt t="194772" x="5626100" y="3948113"/>
          <p14:tracePt t="194788" x="5572125" y="3894138"/>
          <p14:tracePt t="194805" x="5518150" y="3813175"/>
          <p14:tracePt t="194822" x="5438775" y="3733800"/>
          <p14:tracePt t="194839" x="5384800" y="3670300"/>
          <p14:tracePt t="194855" x="5349875" y="3608388"/>
          <p14:tracePt t="194873" x="5330825" y="3589338"/>
          <p14:tracePt t="194889" x="5322888" y="3581400"/>
          <p14:tracePt t="194905" x="5286375" y="3554413"/>
          <p14:tracePt t="194922" x="5241925" y="3544888"/>
          <p14:tracePt t="194938" x="5232400" y="3517900"/>
          <p14:tracePt t="194955" x="5224463" y="3509963"/>
          <p14:tracePt t="194972" x="5214938" y="3492500"/>
          <p14:tracePt t="194988" x="5207000" y="3482975"/>
          <p14:tracePt t="195005" x="5207000" y="3473450"/>
          <p14:tracePt t="195022" x="5187950" y="3446463"/>
          <p14:tracePt t="195038" x="5187950" y="3429000"/>
          <p14:tracePt t="195055" x="5170488" y="3421063"/>
          <p14:tracePt t="195072" x="5160963" y="3394075"/>
          <p14:tracePt t="195088" x="5153025" y="3375025"/>
          <p14:tracePt t="195105" x="5135563" y="3357563"/>
          <p14:tracePt t="195122" x="5089525" y="3313113"/>
          <p14:tracePt t="195138" x="5054600" y="3278188"/>
          <p14:tracePt t="195155" x="5037138" y="3259138"/>
          <p14:tracePt t="195172" x="5027613" y="3241675"/>
          <p14:tracePt t="195188" x="5010150" y="3224213"/>
          <p14:tracePt t="195205" x="5000625" y="3214688"/>
          <p14:tracePt t="195222" x="4973638" y="3187700"/>
          <p14:tracePt t="195238" x="4956175" y="3179763"/>
          <p14:tracePt t="195255" x="4938713" y="3160713"/>
          <p14:tracePt t="195272" x="4929188" y="3143250"/>
          <p14:tracePt t="195288" x="4911725" y="3135313"/>
          <p14:tracePt t="195305" x="4894263" y="3125788"/>
          <p14:tracePt t="195322" x="4875213" y="3116263"/>
          <p14:tracePt t="195338" x="4867275" y="3116263"/>
          <p14:tracePt t="195355" x="4857750" y="3116263"/>
          <p14:tracePt t="195373" x="4840288" y="3116263"/>
          <p14:tracePt t="195405" x="4830763" y="3116263"/>
          <p14:tracePt t="195436" x="4822825" y="3116263"/>
          <p14:tracePt t="195474" x="4803775" y="3116263"/>
          <p14:tracePt t="195482" x="4786313" y="3125788"/>
          <p14:tracePt t="195490" x="4759325" y="3135313"/>
          <p14:tracePt t="195505" x="4714875" y="3152775"/>
          <p14:tracePt t="195522" x="4633913" y="3170238"/>
          <p14:tracePt t="195538" x="4589463" y="3187700"/>
          <p14:tracePt t="195555" x="4572000" y="3206750"/>
          <p14:tracePt t="195572" x="4554538" y="3214688"/>
          <p14:tracePt t="195588" x="4537075" y="3224213"/>
          <p14:tracePt t="195605" x="4518025" y="3232150"/>
          <p14:tracePt t="195622" x="4483100" y="3259138"/>
          <p14:tracePt t="195639" x="4446588" y="3278188"/>
          <p14:tracePt t="195655" x="4419600" y="3286125"/>
          <p14:tracePt t="195672" x="4384675" y="3303588"/>
          <p14:tracePt t="195688" x="4367213" y="3330575"/>
          <p14:tracePt t="195705" x="4348163" y="3357563"/>
          <p14:tracePt t="195722" x="4330700" y="3394075"/>
          <p14:tracePt t="195738" x="4286250" y="3446463"/>
          <p14:tracePt t="195755" x="4268788" y="3500438"/>
          <p14:tracePt t="195772" x="4241800" y="3581400"/>
          <p14:tracePt t="195788" x="4224338" y="3652838"/>
          <p14:tracePt t="195805" x="4205288" y="3714750"/>
          <p14:tracePt t="195822" x="4187825" y="3786188"/>
          <p14:tracePt t="195839" x="4170363" y="3849688"/>
          <p14:tracePt t="195855" x="4160838" y="3884613"/>
          <p14:tracePt t="195872" x="4143375" y="3973513"/>
          <p14:tracePt t="195889" x="4125913" y="4044950"/>
          <p14:tracePt t="195905" x="4108450" y="4170363"/>
          <p14:tracePt t="195922" x="4089400" y="4322763"/>
          <p14:tracePt t="195939" x="4062413" y="4465638"/>
          <p14:tracePt t="195955" x="4054475" y="4564063"/>
          <p14:tracePt t="195972" x="4037013" y="4652963"/>
          <p14:tracePt t="195988" x="4027488" y="4724400"/>
          <p14:tracePt t="196005" x="4010025" y="4795838"/>
          <p14:tracePt t="196022" x="3990975" y="4876800"/>
          <p14:tracePt t="196039" x="3973513" y="4921250"/>
          <p14:tracePt t="196055" x="3973513" y="4948238"/>
          <p14:tracePt t="196072" x="3965575" y="4965700"/>
          <p14:tracePt t="196088" x="3946525" y="5019675"/>
          <p14:tracePt t="196105" x="3929063" y="5064125"/>
          <p14:tracePt t="196122" x="3919538" y="5099050"/>
          <p14:tracePt t="196139" x="3919538" y="5180013"/>
          <p14:tracePt t="196155" x="3929063" y="5241925"/>
          <p14:tracePt t="196172" x="3946525" y="5313363"/>
          <p14:tracePt t="196189" x="3965575" y="5367338"/>
          <p14:tracePt t="196205" x="3973513" y="5429250"/>
          <p14:tracePt t="196222" x="3990975" y="5483225"/>
          <p14:tracePt t="196239" x="4010025" y="5546725"/>
          <p14:tracePt t="196255" x="4037013" y="5635625"/>
          <p14:tracePt t="196272" x="4062413" y="5697538"/>
          <p14:tracePt t="196288" x="4081463" y="5751513"/>
          <p14:tracePt t="196305" x="4098925" y="5768975"/>
          <p14:tracePt t="196322" x="4108450" y="5795963"/>
          <p14:tracePt t="196339" x="4125913" y="5822950"/>
          <p14:tracePt t="196355" x="4179888" y="5876925"/>
          <p14:tracePt t="196373" x="4241800" y="5929313"/>
          <p14:tracePt t="196389" x="4322763" y="5983288"/>
          <p14:tracePt t="196405" x="4446588" y="6072188"/>
          <p14:tracePt t="196422" x="4527550" y="6135688"/>
          <p14:tracePt t="196439" x="4616450" y="6170613"/>
          <p14:tracePt t="196455" x="4687888" y="6197600"/>
          <p14:tracePt t="196472" x="4741863" y="6215063"/>
          <p14:tracePt t="196489" x="4786313" y="6234113"/>
          <p14:tracePt t="196505" x="4822825" y="6242050"/>
          <p14:tracePt t="196522" x="4894263" y="6242050"/>
          <p14:tracePt t="196539" x="4938713" y="6242050"/>
          <p14:tracePt t="196555" x="5000625" y="6234113"/>
          <p14:tracePt t="196572" x="5081588" y="6215063"/>
          <p14:tracePt t="196589" x="5170488" y="6197600"/>
          <p14:tracePt t="196605" x="5251450" y="6170613"/>
          <p14:tracePt t="196622" x="5322888" y="6135688"/>
          <p14:tracePt t="196639" x="5384800" y="6099175"/>
          <p14:tracePt t="196655" x="5465763" y="6046788"/>
          <p14:tracePt t="196672" x="5500688" y="5992813"/>
          <p14:tracePt t="196689" x="5537200" y="5938838"/>
          <p14:tracePt t="196706" x="5581650" y="5849938"/>
          <p14:tracePt t="196722" x="5616575" y="5778500"/>
          <p14:tracePt t="196739" x="5643563" y="5707063"/>
          <p14:tracePt t="196755" x="5661025" y="5635625"/>
          <p14:tracePt t="196772" x="5680075" y="5537200"/>
          <p14:tracePt t="196789" x="5688013" y="5473700"/>
          <p14:tracePt t="196805" x="5697538" y="5384800"/>
          <p14:tracePt t="196822" x="5715000" y="5286375"/>
          <p14:tracePt t="196839" x="5724525" y="5162550"/>
          <p14:tracePt t="196855" x="5732463" y="4992688"/>
          <p14:tracePt t="196872" x="5741988" y="4830763"/>
          <p14:tracePt t="196889" x="5751513" y="4733925"/>
          <p14:tracePt t="196905" x="5751513" y="4643438"/>
          <p14:tracePt t="196922" x="5751513" y="4572000"/>
          <p14:tracePt t="196938" x="5751513" y="4500563"/>
          <p14:tracePt t="196955" x="5751513" y="4438650"/>
          <p14:tracePt t="196972" x="5751513" y="4384675"/>
          <p14:tracePt t="196991" x="5732463" y="4313238"/>
          <p14:tracePt t="197005" x="5724525" y="4241800"/>
          <p14:tracePt t="197022" x="5688013" y="4152900"/>
          <p14:tracePt t="197040" x="5670550" y="4098925"/>
          <p14:tracePt t="197055" x="5653088" y="4037013"/>
          <p14:tracePt t="197072" x="5635625" y="3965575"/>
          <p14:tracePt t="197089" x="5616575" y="3894138"/>
          <p14:tracePt t="197105" x="5599113" y="3830638"/>
          <p14:tracePt t="197122" x="5581650" y="3786188"/>
          <p14:tracePt t="197139" x="5572125" y="3751263"/>
          <p14:tracePt t="197156" x="5527675" y="3670300"/>
          <p14:tracePt t="197172" x="5492750" y="3643313"/>
          <p14:tracePt t="197189" x="5465763" y="3589338"/>
          <p14:tracePt t="197205" x="5421313" y="3536950"/>
          <p14:tracePt t="197222" x="5375275" y="3500438"/>
          <p14:tracePt t="197239" x="5340350" y="3446463"/>
          <p14:tracePt t="197255" x="5303838" y="3402013"/>
          <p14:tracePt t="197272" x="5224463" y="3330575"/>
          <p14:tracePt t="197290" x="5180013" y="3286125"/>
          <p14:tracePt t="197305" x="5126038" y="3232150"/>
          <p14:tracePt t="197322" x="5081588" y="3187700"/>
          <p14:tracePt t="197339" x="5054600" y="3160713"/>
          <p14:tracePt t="197357" x="5037138" y="3152775"/>
          <p14:tracePt t="197373" x="5027613" y="3135313"/>
          <p14:tracePt t="197389" x="5010150" y="3125788"/>
          <p14:tracePt t="197405" x="5000625" y="3108325"/>
          <p14:tracePt t="197422" x="4992688" y="3108325"/>
          <p14:tracePt t="197439" x="4973638" y="3108325"/>
          <p14:tracePt t="197455" x="4965700" y="3108325"/>
          <p14:tracePt t="197472" x="4946650" y="3108325"/>
          <p14:tracePt t="197489" x="4938713" y="3108325"/>
          <p14:tracePt t="197505" x="4921250" y="3108325"/>
          <p14:tracePt t="197522" x="4894263" y="3108325"/>
          <p14:tracePt t="197540" x="4884738" y="3108325"/>
          <p14:tracePt t="197555" x="4857750" y="3125788"/>
          <p14:tracePt t="197572" x="4822825" y="3135313"/>
          <p14:tracePt t="197589" x="4786313" y="3152775"/>
          <p14:tracePt t="197605" x="4768850" y="3160713"/>
          <p14:tracePt t="197622" x="4751388" y="3160713"/>
          <p14:tracePt t="197639" x="4732338" y="3170238"/>
          <p14:tracePt t="197655" x="4714875" y="3179763"/>
          <p14:tracePt t="197672" x="4687888" y="3197225"/>
          <p14:tracePt t="197689" x="4679950" y="3214688"/>
          <p14:tracePt t="197705" x="4670425" y="3224213"/>
          <p14:tracePt t="197722" x="4643438" y="3241675"/>
          <p14:tracePt t="197738" x="4633913" y="3251200"/>
          <p14:tracePt t="197755" x="4625975" y="3259138"/>
          <p14:tracePt t="197772" x="4598988" y="3278188"/>
          <p14:tracePt t="197789" x="4598988" y="3286125"/>
          <p14:tracePt t="197806" x="4581525" y="3303588"/>
          <p14:tracePt t="197822" x="4562475" y="3313113"/>
          <p14:tracePt t="197839" x="4518025" y="3357563"/>
          <p14:tracePt t="197855" x="4465638" y="3384550"/>
          <p14:tracePt t="197873" x="4446588" y="3402013"/>
          <p14:tracePt t="197889" x="4429125" y="3411538"/>
          <p14:tracePt t="197906" x="4419600" y="3429000"/>
          <p14:tracePt t="197922" x="4402138" y="3446463"/>
          <p14:tracePt t="197939" x="4375150" y="3455988"/>
          <p14:tracePt t="197955" x="4340225" y="3492500"/>
          <p14:tracePt t="197972" x="4286250" y="3517900"/>
          <p14:tracePt t="197989" x="4241800" y="3571875"/>
          <p14:tracePt t="198006" x="4187825" y="3616325"/>
          <p14:tracePt t="198022" x="4108450" y="3687763"/>
          <p14:tracePt t="198039" x="4089400" y="3724275"/>
          <p14:tracePt t="198055" x="4071938" y="3759200"/>
          <p14:tracePt t="198072" x="4054475" y="3813175"/>
          <p14:tracePt t="198089" x="4044950" y="3857625"/>
          <p14:tracePt t="198105" x="4044950" y="3938588"/>
          <p14:tracePt t="198122" x="4054475" y="4064000"/>
          <p14:tracePt t="198139" x="4071938" y="4197350"/>
          <p14:tracePt t="198155" x="4098925" y="4313238"/>
          <p14:tracePt t="198172" x="4098925" y="4402138"/>
          <p14:tracePt t="198190" x="4116388" y="4465638"/>
          <p14:tracePt t="198205" x="4116388" y="4510088"/>
          <p14:tracePt t="198222" x="4125913" y="4554538"/>
          <p14:tracePt t="198239" x="4133850" y="4608513"/>
          <p14:tracePt t="198256" x="4133850" y="4643438"/>
          <p14:tracePt t="198272" x="4143375" y="4741863"/>
          <p14:tracePt t="198289" x="4152900" y="4840288"/>
          <p14:tracePt t="198306" x="4152900" y="4876800"/>
          <p14:tracePt t="198322" x="4152900" y="4902200"/>
          <p14:tracePt t="198339" x="4152900" y="4929188"/>
          <p14:tracePt t="198356" x="4152900" y="4965700"/>
          <p14:tracePt t="198373" x="4160838" y="5027613"/>
          <p14:tracePt t="198389" x="4179888" y="5126038"/>
          <p14:tracePt t="198406" x="4197350" y="5224463"/>
          <p14:tracePt t="198422" x="4224338" y="5340350"/>
          <p14:tracePt t="198439" x="4241800" y="5421313"/>
          <p14:tracePt t="198456" x="4251325" y="5500688"/>
          <p14:tracePt t="198472" x="4268788" y="5564188"/>
          <p14:tracePt t="198489" x="4276725" y="5608638"/>
          <p14:tracePt t="198505" x="4286250" y="5670550"/>
          <p14:tracePt t="198522" x="4303713" y="5724525"/>
          <p14:tracePt t="198539" x="4330700" y="5822950"/>
          <p14:tracePt t="198555" x="4348163" y="5867400"/>
          <p14:tracePt t="198572" x="4357688" y="5903913"/>
          <p14:tracePt t="198589" x="4375150" y="5938838"/>
          <p14:tracePt t="198606" x="4384675" y="5948363"/>
          <p14:tracePt t="198622" x="4394200" y="5965825"/>
          <p14:tracePt t="198639" x="4411663" y="5975350"/>
          <p14:tracePt t="198655" x="4429125" y="5992813"/>
          <p14:tracePt t="198673" x="4483100" y="6027738"/>
          <p14:tracePt t="198689" x="4537075" y="6054725"/>
          <p14:tracePt t="198705" x="4572000" y="6064250"/>
          <p14:tracePt t="198722" x="4608513" y="6072188"/>
          <p14:tracePt t="198739" x="4643438" y="6072188"/>
          <p14:tracePt t="198756" x="4679950" y="6072188"/>
          <p14:tracePt t="198772" x="4724400" y="6081713"/>
          <p14:tracePt t="198789" x="4822825" y="6099175"/>
          <p14:tracePt t="198805" x="4884738" y="6099175"/>
          <p14:tracePt t="198822" x="4956175" y="6099175"/>
          <p14:tracePt t="198839" x="5018088" y="6099175"/>
          <p14:tracePt t="198855" x="5099050" y="6091238"/>
          <p14:tracePt t="198873" x="5207000" y="6081713"/>
          <p14:tracePt t="198889" x="5303838" y="6064250"/>
          <p14:tracePt t="198906" x="5394325" y="6046788"/>
          <p14:tracePt t="198922" x="5456238" y="6019800"/>
          <p14:tracePt t="198939" x="5465763" y="6010275"/>
          <p14:tracePt t="198956" x="5483225" y="5992813"/>
          <p14:tracePt t="198972" x="5492750" y="5975350"/>
          <p14:tracePt t="198989" x="5537200" y="5938838"/>
          <p14:tracePt t="199006" x="5545138" y="5921375"/>
          <p14:tracePt t="199022" x="5564188" y="5884863"/>
          <p14:tracePt t="199039" x="5608638" y="5805488"/>
          <p14:tracePt t="199056" x="5635625" y="5734050"/>
          <p14:tracePt t="199072" x="5661025" y="5635625"/>
          <p14:tracePt t="199089" x="5670550" y="5510213"/>
          <p14:tracePt t="199106" x="5661025" y="5384800"/>
          <p14:tracePt t="199122" x="5643563" y="5278438"/>
          <p14:tracePt t="199139" x="5616575" y="5170488"/>
          <p14:tracePt t="199156" x="5599113" y="5072063"/>
          <p14:tracePt t="199172" x="5581650" y="4965700"/>
          <p14:tracePt t="199189" x="5581650" y="4902200"/>
          <p14:tracePt t="199206" x="5581650" y="4805363"/>
          <p14:tracePt t="199222" x="5581650" y="4733925"/>
          <p14:tracePt t="199239" x="5581650" y="4662488"/>
          <p14:tracePt t="199256" x="5572125" y="4608513"/>
          <p14:tracePt t="199272" x="5564188" y="4545013"/>
          <p14:tracePt t="199289" x="5545138" y="4473575"/>
          <p14:tracePt t="199306" x="5510213" y="4330700"/>
          <p14:tracePt t="199323" x="5500688" y="4224338"/>
          <p14:tracePt t="199339" x="5492750" y="4081463"/>
          <p14:tracePt t="199356" x="5492750" y="3983038"/>
          <p14:tracePt t="199373" x="5492750" y="3911600"/>
          <p14:tracePt t="199389" x="5492750" y="3849688"/>
          <p14:tracePt t="199406" x="5483225" y="3795713"/>
          <p14:tracePt t="199422" x="5456238" y="3714750"/>
          <p14:tracePt t="199441" x="5438775" y="3643313"/>
          <p14:tracePt t="199457" x="5394325" y="3554413"/>
          <p14:tracePt t="199474" x="5313363" y="3438525"/>
          <p14:tracePt t="199490" x="5251450" y="3367088"/>
          <p14:tracePt t="199506" x="5197475" y="3322638"/>
          <p14:tracePt t="199523" x="5160963" y="3278188"/>
          <p14:tracePt t="199539" x="5135563" y="3232150"/>
          <p14:tracePt t="199556" x="5099050" y="3197225"/>
          <p14:tracePt t="199573" x="5072063" y="3170238"/>
          <p14:tracePt t="199589" x="5064125" y="3152775"/>
          <p14:tracePt t="199606" x="5037138" y="3143250"/>
          <p14:tracePt t="199623" x="5000625" y="3125788"/>
          <p14:tracePt t="199640" x="4983163" y="3116263"/>
          <p14:tracePt t="199657" x="4965700" y="3108325"/>
          <p14:tracePt t="199673" x="4911725" y="3108325"/>
          <p14:tracePt t="199689" x="4884738" y="3108325"/>
          <p14:tracePt t="199707" x="4848225" y="3108325"/>
          <p14:tracePt t="199723" x="4813300" y="3125788"/>
          <p14:tracePt t="199740" x="4759325" y="3143250"/>
          <p14:tracePt t="199756" x="4714875" y="3152775"/>
          <p14:tracePt t="199773" x="4679950" y="3170238"/>
          <p14:tracePt t="199790" x="4625975" y="3179763"/>
          <p14:tracePt t="199806" x="4562475" y="3206750"/>
          <p14:tracePt t="199824" x="4518025" y="3224213"/>
          <p14:tracePt t="199839" x="4500563" y="3232150"/>
          <p14:tracePt t="199856" x="4483100" y="3241675"/>
          <p14:tracePt t="199875" x="4473575" y="3251200"/>
          <p14:tracePt t="199889" x="4446588" y="3268663"/>
          <p14:tracePt t="199906" x="4438650" y="3278188"/>
          <p14:tracePt t="199924" x="4411663" y="3303588"/>
          <p14:tracePt t="199940" x="4394200" y="3313113"/>
          <p14:tracePt t="199956" x="4384675" y="3322638"/>
          <p14:tracePt t="199973" x="4367213" y="3349625"/>
          <p14:tracePt t="199989" x="4357688" y="3375025"/>
          <p14:tracePt t="200006" x="4340225" y="3402013"/>
          <p14:tracePt t="200023" x="4330700" y="3438525"/>
          <p14:tracePt t="200039" x="4313238" y="3473450"/>
          <p14:tracePt t="200056" x="4295775" y="3509963"/>
          <p14:tracePt t="200073" x="4276725" y="3563938"/>
          <p14:tracePt t="200090" x="4276725" y="3616325"/>
          <p14:tracePt t="200106" x="4259263" y="3662363"/>
          <p14:tracePt t="200123" x="4259263" y="3687763"/>
          <p14:tracePt t="200139" x="4259263" y="3724275"/>
          <p14:tracePt t="200156" x="4232275" y="3805238"/>
          <p14:tracePt t="200174" x="4214813" y="3876675"/>
          <p14:tracePt t="200190" x="4197350" y="3948113"/>
          <p14:tracePt t="200206" x="4179888" y="4000500"/>
          <p14:tracePt t="200223" x="4170363" y="4054475"/>
          <p14:tracePt t="200239" x="4152900" y="4098925"/>
          <p14:tracePt t="200256" x="4143375" y="4152900"/>
          <p14:tracePt t="200273" x="4125913" y="4206875"/>
          <p14:tracePt t="200289" x="4108450" y="4259263"/>
          <p14:tracePt t="200307" x="4089400" y="4313238"/>
          <p14:tracePt t="200324" x="4062413" y="4394200"/>
          <p14:tracePt t="200339" x="4044950" y="4473575"/>
          <p14:tracePt t="200356" x="4000500" y="4591050"/>
          <p14:tracePt t="200374" x="3983038" y="4662488"/>
          <p14:tracePt t="200389" x="3973513" y="4724400"/>
          <p14:tracePt t="200406" x="3973513" y="4795838"/>
          <p14:tracePt t="200424" x="3973513" y="4857750"/>
          <p14:tracePt t="200440" x="3965575" y="4911725"/>
          <p14:tracePt t="200456" x="3965575" y="4956175"/>
          <p14:tracePt t="200473" x="3965575" y="5010150"/>
          <p14:tracePt t="200489" x="3965575" y="5072063"/>
          <p14:tracePt t="200506" x="3965575" y="5135563"/>
          <p14:tracePt t="200523" x="3983038" y="5180013"/>
          <p14:tracePt t="200541" x="4000500" y="5233988"/>
          <p14:tracePt t="200556" x="4037013" y="5313363"/>
          <p14:tracePt t="200574" x="4081463" y="5394325"/>
          <p14:tracePt t="200589" x="4116388" y="5456238"/>
          <p14:tracePt t="200606" x="4152900" y="5510213"/>
          <p14:tracePt t="200623" x="4197350" y="5564188"/>
          <p14:tracePt t="200639" x="4241800" y="5618163"/>
          <p14:tracePt t="200656" x="4276725" y="5653088"/>
          <p14:tracePt t="200673" x="4330700" y="5734050"/>
          <p14:tracePt t="200690" x="4367213" y="5768975"/>
          <p14:tracePt t="200707" x="4411663" y="5813425"/>
          <p14:tracePt t="200722" x="4465638" y="5849938"/>
          <p14:tracePt t="200739" x="4491038" y="5876925"/>
          <p14:tracePt t="200756" x="4518025" y="5876925"/>
          <p14:tracePt t="200773" x="4537075" y="5894388"/>
          <p14:tracePt t="200789" x="4554538" y="5903913"/>
          <p14:tracePt t="200806" x="4616450" y="5903913"/>
          <p14:tracePt t="200824" x="4670425" y="5921375"/>
          <p14:tracePt t="200841" x="4705350" y="5921375"/>
          <p14:tracePt t="200857" x="4741863" y="5929313"/>
          <p14:tracePt t="200874" x="4768850" y="5929313"/>
          <p14:tracePt t="200889" x="4813300" y="5929313"/>
          <p14:tracePt t="200906" x="4840288" y="5929313"/>
          <p14:tracePt t="200923" x="4875213" y="5929313"/>
          <p14:tracePt t="200939" x="4929188" y="5929313"/>
          <p14:tracePt t="200956" x="4965700" y="5929313"/>
          <p14:tracePt t="200973" x="5018088" y="5929313"/>
          <p14:tracePt t="200989" x="5027613" y="5929313"/>
          <p14:tracePt t="201006" x="5045075" y="5929313"/>
          <p14:tracePt t="201023" x="5054600" y="5929313"/>
          <p14:tracePt t="201040" x="5064125" y="5921375"/>
          <p14:tracePt t="201056" x="5099050" y="5903913"/>
          <p14:tracePt t="201074" x="5126038" y="5884863"/>
          <p14:tracePt t="201090" x="5143500" y="5884863"/>
          <p14:tracePt t="201106" x="5170488" y="5876925"/>
          <p14:tracePt t="201123" x="5214938" y="5867400"/>
          <p14:tracePt t="201139" x="5224463" y="5857875"/>
          <p14:tracePt t="201156" x="5232400" y="5849938"/>
          <p14:tracePt t="201172" x="5251450" y="5832475"/>
          <p14:tracePt t="201189" x="5259388" y="5805488"/>
          <p14:tracePt t="201206" x="5295900" y="5761038"/>
          <p14:tracePt t="201223" x="5313363" y="5734050"/>
          <p14:tracePt t="201239" x="5330825" y="5724525"/>
          <p14:tracePt t="201256" x="5340350" y="5707063"/>
          <p14:tracePt t="201272" x="5367338" y="5689600"/>
          <p14:tracePt t="201289" x="5375275" y="5670550"/>
          <p14:tracePt t="201306" x="5394325" y="5635625"/>
          <p14:tracePt t="201322" x="5421313" y="5564188"/>
          <p14:tracePt t="201340" x="5438775" y="5500688"/>
          <p14:tracePt t="201357" x="5456238" y="5456238"/>
          <p14:tracePt t="201375" x="5473700" y="5394325"/>
          <p14:tracePt t="201390" x="5483225" y="5330825"/>
          <p14:tracePt t="201407" x="5500688" y="5268913"/>
          <p14:tracePt t="201423" x="5518150" y="5214938"/>
          <p14:tracePt t="201440" x="5527675" y="5126038"/>
          <p14:tracePt t="201457" x="5527675" y="5081588"/>
          <p14:tracePt t="201473" x="5537200" y="5037138"/>
          <p14:tracePt t="201490" x="5537200" y="4992688"/>
          <p14:tracePt t="201506" x="5537200" y="4948238"/>
          <p14:tracePt t="201523" x="5527675" y="4902200"/>
          <p14:tracePt t="201539" x="5527675" y="4840288"/>
          <p14:tracePt t="201556" x="5537200" y="4768850"/>
          <p14:tracePt t="201574" x="5545138" y="4724400"/>
          <p14:tracePt t="201591" x="5545138" y="4670425"/>
          <p14:tracePt t="201607" x="5554663" y="4635500"/>
          <p14:tracePt t="201624" x="5554663" y="4616450"/>
          <p14:tracePt t="201640" x="5554663" y="4608513"/>
          <p14:tracePt t="201656" x="5554663" y="4598988"/>
          <p14:tracePt t="201673" x="5554663" y="4554538"/>
          <p14:tracePt t="201689" x="5554663" y="4473575"/>
          <p14:tracePt t="201706" x="5545138" y="4411663"/>
          <p14:tracePt t="201723" x="5527675" y="4357688"/>
          <p14:tracePt t="201739" x="5510213" y="4313238"/>
          <p14:tracePt t="201757" x="5492750" y="4259263"/>
          <p14:tracePt t="201773" x="5492750" y="4214813"/>
          <p14:tracePt t="201790" x="5492750" y="4179888"/>
          <p14:tracePt t="201807" x="5483225" y="4116388"/>
          <p14:tracePt t="201825" x="5473700" y="4081463"/>
          <p14:tracePt t="201842" x="5465763" y="4064000"/>
          <p14:tracePt t="201857" x="5465763" y="4044950"/>
          <p14:tracePt t="201875" x="5456238" y="4044950"/>
          <p14:tracePt t="201890" x="5456238" y="4037013"/>
          <p14:tracePt t="201906" x="5456238" y="4027488"/>
          <p14:tracePt t="201967" x="5456238" y="4019550"/>
          <p14:tracePt t="201981" x="5446713" y="4000500"/>
          <p14:tracePt t="201993" x="5446713" y="3992563"/>
          <p14:tracePt t="202007" x="5446713" y="3983038"/>
          <p14:tracePt t="202023" x="5446713" y="3992563"/>
          <p14:tracePt t="202333" x="5446713" y="4000500"/>
          <p14:tracePt t="202373" x="5446713" y="4010025"/>
          <p14:tracePt t="202388" x="5446713" y="4019550"/>
          <p14:tracePt t="202410" x="5446713" y="4027488"/>
          <p14:tracePt t="202423" x="5446713" y="4044950"/>
          <p14:tracePt t="202440" x="5446713" y="4081463"/>
          <p14:tracePt t="202456" x="5421313" y="4170363"/>
          <p14:tracePt t="202475" x="5411788" y="4214813"/>
          <p14:tracePt t="202490" x="5402263" y="4251325"/>
          <p14:tracePt t="202507" x="5394325" y="4278313"/>
          <p14:tracePt t="202524" x="5384800" y="4295775"/>
          <p14:tracePt t="202541" x="5384800" y="4305300"/>
          <p14:tracePt t="202556" x="5384800" y="4330700"/>
          <p14:tracePt t="202574" x="5384800" y="4340225"/>
          <p14:tracePt t="202590" x="5384800" y="4357688"/>
          <p14:tracePt t="202606" x="5384800" y="4367213"/>
          <p14:tracePt t="202623" x="5384800" y="4376738"/>
          <p14:tracePt t="204405" x="5375275" y="4376738"/>
          <p14:tracePt t="204547" x="5375275" y="4394200"/>
          <p14:tracePt t="204560" x="5357813" y="4411663"/>
          <p14:tracePt t="204573" x="5349875" y="4429125"/>
          <p14:tracePt t="204590" x="5322888" y="4438650"/>
          <p14:tracePt t="204606" x="5278438" y="4492625"/>
          <p14:tracePt t="204625" x="5187950" y="4527550"/>
          <p14:tracePt t="204641" x="5099050" y="4598988"/>
          <p14:tracePt t="204657" x="4946650" y="4724400"/>
          <p14:tracePt t="204673" x="4741863" y="4822825"/>
          <p14:tracePt t="204690" x="4545013" y="4857750"/>
          <p14:tracePt t="204707" x="4394200" y="4876800"/>
          <p14:tracePt t="204723" x="4303713" y="4894263"/>
          <p14:tracePt t="204741" x="4197350" y="4929188"/>
          <p14:tracePt t="204757" x="4000500" y="4983163"/>
          <p14:tracePt t="204774" x="3776663" y="5037138"/>
          <p14:tracePt t="204791" x="3544888" y="5054600"/>
          <p14:tracePt t="204808" x="3340100" y="5064125"/>
          <p14:tracePt t="204824" x="3160713" y="5064125"/>
          <p14:tracePt t="204840" x="2973388" y="5045075"/>
          <p14:tracePt t="204857" x="2813050" y="5027613"/>
          <p14:tracePt t="204857" x="2732088" y="5027613"/>
          <p14:tracePt t="204875" x="2608263" y="5037138"/>
          <p14:tracePt t="204891" x="2517775" y="5045075"/>
          <p14:tracePt t="204907" x="2455863" y="5064125"/>
          <p14:tracePt t="204923" x="2428875" y="5064125"/>
          <p14:tracePt t="204940" x="2411413" y="5064125"/>
          <p14:tracePt t="204957" x="2384425" y="5081588"/>
          <p14:tracePt t="204973" x="2347913" y="5099050"/>
          <p14:tracePt t="204989" x="2251075" y="5135563"/>
          <p14:tracePt t="205006" x="2170113" y="5162550"/>
          <p14:tracePt t="205023" x="2062163" y="5187950"/>
          <p14:tracePt t="205040" x="1965325" y="5224463"/>
          <p14:tracePt t="205056" x="1857375" y="5241925"/>
          <p14:tracePt t="205073" x="1731963" y="5259388"/>
          <p14:tracePt t="205090" x="1562100" y="5286375"/>
          <p14:tracePt t="205106" x="1411288" y="5295900"/>
          <p14:tracePt t="205123" x="1285875" y="5313363"/>
          <p14:tracePt t="205140" x="1089025" y="5340350"/>
          <p14:tracePt t="205156" x="946150" y="5340350"/>
          <p14:tracePt t="205173" x="812800" y="5340350"/>
          <p14:tracePt t="205190" x="679450" y="5340350"/>
          <p14:tracePt t="205206" x="588963" y="5340350"/>
          <p14:tracePt t="205223" x="517525" y="5340350"/>
          <p14:tracePt t="205240" x="428625" y="5340350"/>
          <p14:tracePt t="205256" x="384175" y="5340350"/>
          <p14:tracePt t="205273" x="366713" y="5340350"/>
          <p14:tracePt t="205290" x="347663" y="5340350"/>
          <p14:tracePt t="205306" x="322263" y="5340350"/>
          <p14:tracePt t="205324" x="276225" y="5322888"/>
          <p14:tracePt t="205342" x="231775" y="5305425"/>
          <p14:tracePt t="205357" x="179388" y="5278438"/>
          <p14:tracePt t="205377" x="160338" y="5268913"/>
          <p14:tracePt t="205391" x="160338" y="5259388"/>
          <p14:tracePt t="205407" x="160338" y="5251450"/>
          <p14:tracePt t="205423" x="169863" y="5233988"/>
          <p14:tracePt t="205440" x="196850" y="5224463"/>
          <p14:tracePt t="205457" x="258763" y="5207000"/>
          <p14:tracePt t="205473" x="347663" y="5187950"/>
          <p14:tracePt t="205490" x="561975" y="5162550"/>
          <p14:tracePt t="205507" x="758825" y="5153025"/>
          <p14:tracePt t="205523" x="982663" y="5135563"/>
          <p14:tracePt t="205540" x="1268413" y="5091113"/>
          <p14:tracePt t="205557" x="1633538" y="5054600"/>
          <p14:tracePt t="205573" x="1919288" y="4992688"/>
          <p14:tracePt t="205590" x="2187575" y="4938713"/>
          <p14:tracePt t="205607" x="2473325" y="4921250"/>
          <p14:tracePt t="205624" x="2874963" y="4884738"/>
          <p14:tracePt t="205641" x="3081338" y="4857750"/>
          <p14:tracePt t="205657" x="3241675" y="4840288"/>
          <p14:tracePt t="205674" x="3295650" y="4840288"/>
          <p14:tracePt t="205691" x="3313113" y="4840288"/>
          <p14:tracePt t="205707" x="3313113" y="4830763"/>
          <p14:tracePt t="205751" x="3276600" y="4840288"/>
          <p14:tracePt t="205829" x="3251200" y="4849813"/>
          <p14:tracePt t="205842" x="3108325" y="4867275"/>
          <p14:tracePt t="205858" x="2830513" y="4921250"/>
          <p14:tracePt t="205875" x="2562225" y="4992688"/>
          <p14:tracePt t="205891" x="2251075" y="5064125"/>
          <p14:tracePt t="205907" x="2000250" y="5116513"/>
          <p14:tracePt t="205923" x="1768475" y="5143500"/>
          <p14:tracePt t="205940" x="1571625" y="5153025"/>
          <p14:tracePt t="205956" x="1419225" y="5153025"/>
          <p14:tracePt t="205974" x="1312863" y="5143500"/>
          <p14:tracePt t="205990" x="1268413" y="5135563"/>
          <p14:tracePt t="206007" x="1258888" y="5135563"/>
          <p14:tracePt t="206023" x="1258888" y="5126038"/>
          <p14:tracePt t="206054" x="1268413" y="5126038"/>
          <p14:tracePt t="206062" x="1303338" y="5116513"/>
          <p14:tracePt t="206073" x="1428750" y="5108575"/>
          <p14:tracePt t="206090" x="1598613" y="5081588"/>
          <p14:tracePt t="206107" x="1741488" y="5054600"/>
          <p14:tracePt t="206123" x="1919288" y="5027613"/>
          <p14:tracePt t="206140" x="2205038" y="4992688"/>
          <p14:tracePt t="206157" x="2419350" y="4983163"/>
          <p14:tracePt t="206173" x="2643188" y="4956175"/>
          <p14:tracePt t="206190" x="2822575" y="4948238"/>
          <p14:tracePt t="206207" x="3044825" y="4948238"/>
          <p14:tracePt t="206224" x="3268663" y="4948238"/>
          <p14:tracePt t="206240" x="3509963" y="4965700"/>
          <p14:tracePt t="206257" x="3830638" y="5019675"/>
          <p14:tracePt t="206273" x="4027488" y="5045075"/>
          <p14:tracePt t="206290" x="4232275" y="5045075"/>
          <p14:tracePt t="206307" x="4500563" y="5054600"/>
          <p14:tracePt t="206323" x="4751388" y="5054600"/>
          <p14:tracePt t="206341" x="4973638" y="5045075"/>
          <p14:tracePt t="206356" x="5207000" y="5019675"/>
          <p14:tracePt t="206356" x="5303838" y="5010150"/>
          <p14:tracePt t="206374" x="5500688" y="4983163"/>
          <p14:tracePt t="206391" x="5599113" y="4965700"/>
          <p14:tracePt t="206407" x="5661025" y="4956175"/>
          <p14:tracePt t="206423" x="5670550" y="4956175"/>
          <p14:tracePt t="206456" x="5653088" y="4965700"/>
          <p14:tracePt t="206492" x="5635625" y="4965700"/>
          <p14:tracePt t="206500" x="5616575" y="4973638"/>
          <p14:tracePt t="206508" x="5581650" y="4983163"/>
          <p14:tracePt t="206523" x="5340350" y="4992688"/>
          <p14:tracePt t="206540" x="5126038" y="5010150"/>
          <p14:tracePt t="206557" x="4848225" y="5037138"/>
          <p14:tracePt t="206573" x="4483100" y="5037138"/>
          <p14:tracePt t="206590" x="4116388" y="5037138"/>
          <p14:tracePt t="206607" x="3813175" y="5027613"/>
          <p14:tracePt t="206623" x="3562350" y="4983163"/>
          <p14:tracePt t="206640" x="3259138" y="4948238"/>
          <p14:tracePt t="206657" x="3089275" y="4948238"/>
          <p14:tracePt t="206673" x="2955925" y="4948238"/>
          <p14:tracePt t="206690" x="2840038" y="4948238"/>
          <p14:tracePt t="206707" x="2741613" y="4938713"/>
          <p14:tracePt t="206723" x="2643188" y="4929188"/>
          <p14:tracePt t="206740" x="2517775" y="4938713"/>
          <p14:tracePt t="206757" x="2339975" y="4983163"/>
          <p14:tracePt t="206774" x="2116138" y="5054600"/>
          <p14:tracePt t="206790" x="2036763" y="5072063"/>
          <p14:tracePt t="206807" x="1973263" y="5091113"/>
          <p14:tracePt t="206823" x="1938338" y="5108575"/>
          <p14:tracePt t="206840" x="1919288" y="5108575"/>
          <p14:tracePt t="206856" x="1911350" y="5126038"/>
          <p14:tracePt t="206874" x="1911350" y="5143500"/>
          <p14:tracePt t="206891" x="1911350" y="5162550"/>
          <p14:tracePt t="206907" x="1911350" y="5180013"/>
          <p14:tracePt t="206923" x="1911350" y="5197475"/>
          <p14:tracePt t="206940" x="1911350" y="5233988"/>
          <p14:tracePt t="206957" x="1919288" y="5241925"/>
          <p14:tracePt t="206974" x="1938338" y="5259388"/>
          <p14:tracePt t="206991" x="1990725" y="5278438"/>
          <p14:tracePt t="207007" x="2054225" y="5286375"/>
          <p14:tracePt t="207023" x="2187575" y="5305425"/>
          <p14:tracePt t="207040" x="2259013" y="5305425"/>
          <p14:tracePt t="207057" x="2366963" y="5286375"/>
          <p14:tracePt t="207073" x="2490788" y="5278438"/>
          <p14:tracePt t="207090" x="2589213" y="5268913"/>
          <p14:tracePt t="207107" x="2652713" y="5268913"/>
          <p14:tracePt t="207123" x="2759075" y="5268913"/>
          <p14:tracePt t="207141" x="2857500" y="5268913"/>
          <p14:tracePt t="207157" x="2973388" y="5286375"/>
          <p14:tracePt t="207173" x="3098800" y="5305425"/>
          <p14:tracePt t="207190" x="3187700" y="5322888"/>
          <p14:tracePt t="207207" x="3276600" y="5330825"/>
          <p14:tracePt t="207224" x="3394075" y="5330825"/>
          <p14:tracePt t="207240" x="3509963" y="5340350"/>
          <p14:tracePt t="207257" x="3660775" y="5340350"/>
          <p14:tracePt t="207273" x="3786188" y="5330825"/>
          <p14:tracePt t="207290" x="3956050" y="5322888"/>
          <p14:tracePt t="207307" x="4062413" y="5322888"/>
          <p14:tracePt t="207323" x="4179888" y="5340350"/>
          <p14:tracePt t="207340" x="4259263" y="5349875"/>
          <p14:tracePt t="207356" x="4322763" y="5349875"/>
          <p14:tracePt t="207374" x="4394200" y="5349875"/>
          <p14:tracePt t="207389" x="4446588" y="5349875"/>
          <p14:tracePt t="207407" x="4465638" y="5349875"/>
          <p14:tracePt t="207440" x="4473575" y="5349875"/>
          <p14:tracePt t="207548" x="4483100" y="5349875"/>
          <p14:tracePt t="207562" x="4491038" y="5349875"/>
          <p14:tracePt t="207578" x="4500563" y="5349875"/>
          <p14:tracePt t="207586" x="4510088" y="5349875"/>
          <p14:tracePt t="207594" x="4518025" y="5349875"/>
          <p14:tracePt t="207607" x="4554538" y="5349875"/>
          <p14:tracePt t="207623" x="4598988" y="5349875"/>
          <p14:tracePt t="207640" x="4660900" y="5349875"/>
          <p14:tracePt t="207657" x="4705350" y="5349875"/>
          <p14:tracePt t="207673" x="4741863" y="5330825"/>
          <p14:tracePt t="207690" x="4795838" y="5322888"/>
          <p14:tracePt t="207707" x="4813300" y="5313363"/>
          <p14:tracePt t="207723" x="4822825" y="5313363"/>
          <p14:tracePt t="207740" x="4830763" y="5305425"/>
          <p14:tracePt t="207773" x="4840288" y="5305425"/>
          <p14:tracePt t="207876" x="4848225" y="5305425"/>
          <p14:tracePt t="207892" x="4857750" y="5305425"/>
          <p14:tracePt t="207907" x="4867275" y="5295900"/>
          <p14:tracePt t="207915" x="4875213" y="5295900"/>
          <p14:tracePt t="207938" x="4884738" y="5295900"/>
          <p14:tracePt t="207946" x="4894263" y="5295900"/>
          <p14:tracePt t="207957" x="4902200" y="5295900"/>
          <p14:tracePt t="207986" x="4911725" y="5286375"/>
          <p14:tracePt t="207993" x="4921250" y="5286375"/>
          <p14:tracePt t="208008" x="4929188" y="5278438"/>
          <p14:tracePt t="208023" x="4946650" y="5268913"/>
          <p14:tracePt t="208040" x="4973638" y="5259388"/>
          <p14:tracePt t="208057" x="4992688" y="5241925"/>
          <p14:tracePt t="208073" x="5000625" y="5233988"/>
          <p14:tracePt t="208090" x="5010150" y="5233988"/>
          <p14:tracePt t="208107" x="5027613" y="5214938"/>
          <p14:tracePt t="208124" x="5037138" y="5207000"/>
          <p14:tracePt t="208140" x="5054600" y="5187950"/>
          <p14:tracePt t="208157" x="5072063" y="5162550"/>
          <p14:tracePt t="208173" x="5081588" y="5143500"/>
          <p14:tracePt t="208190" x="5099050" y="5126038"/>
          <p14:tracePt t="208207" x="5108575" y="5116513"/>
          <p14:tracePt t="208224" x="5116513" y="5108575"/>
          <p14:tracePt t="208240" x="5126038" y="5099050"/>
          <p14:tracePt t="208257" x="5126038" y="5091113"/>
          <p14:tracePt t="208273" x="5126038" y="5072063"/>
          <p14:tracePt t="208307" x="5126038" y="5064125"/>
          <p14:tracePt t="208368" x="5126038" y="5054600"/>
          <p14:tracePt t="208376" x="5126038" y="5045075"/>
          <p14:tracePt t="208392" x="5116513" y="5037138"/>
          <p14:tracePt t="208408" x="5108575" y="5027613"/>
          <p14:tracePt t="208423" x="5089525" y="5010150"/>
          <p14:tracePt t="208440" x="5081588" y="5000625"/>
          <p14:tracePt t="208457" x="5072063" y="4983163"/>
          <p14:tracePt t="208473" x="5054600" y="4973638"/>
          <p14:tracePt t="208490" x="5045075" y="4956175"/>
          <p14:tracePt t="208507" x="5027613" y="4948238"/>
          <p14:tracePt t="208524" x="5018088" y="4938713"/>
          <p14:tracePt t="208540" x="5000625" y="4911725"/>
          <p14:tracePt t="208557" x="4983163" y="4902200"/>
          <p14:tracePt t="208573" x="4973638" y="4894263"/>
          <p14:tracePt t="208590" x="4965700" y="4876800"/>
          <p14:tracePt t="208607" x="4946650" y="4867275"/>
          <p14:tracePt t="208624" x="4938713" y="4857750"/>
          <p14:tracePt t="208641" x="4921250" y="4849813"/>
          <p14:tracePt t="208657" x="4902200" y="4849813"/>
          <p14:tracePt t="208674" x="4884738" y="4840288"/>
          <p14:tracePt t="208690" x="4867275" y="4840288"/>
          <p14:tracePt t="208707" x="4848225" y="4840288"/>
          <p14:tracePt t="208723" x="4822825" y="4849813"/>
          <p14:tracePt t="208740" x="4813300" y="4857750"/>
          <p14:tracePt t="208757" x="4795838" y="4867275"/>
          <p14:tracePt t="208773" x="4786313" y="4884738"/>
          <p14:tracePt t="208790" x="4768850" y="4911725"/>
          <p14:tracePt t="208807" x="4751388" y="4948238"/>
          <p14:tracePt t="208823" x="4732338" y="4983163"/>
          <p14:tracePt t="208840" x="4714875" y="5027613"/>
          <p14:tracePt t="208857" x="4705350" y="5072063"/>
          <p14:tracePt t="208874" x="4687888" y="5116513"/>
          <p14:tracePt t="208890" x="4670425" y="5135563"/>
          <p14:tracePt t="208907" x="4670425" y="5162550"/>
          <p14:tracePt t="208940" x="4670425" y="5180013"/>
          <p14:tracePt t="208957" x="4679950" y="5180013"/>
          <p14:tracePt t="208974" x="4687888" y="5187950"/>
          <p14:tracePt t="208990" x="4697413" y="5207000"/>
          <p14:tracePt t="209007" x="4732338" y="5207000"/>
          <p14:tracePt t="209023" x="4768850" y="5224463"/>
          <p14:tracePt t="209040" x="4830763" y="5233988"/>
          <p14:tracePt t="209057" x="4857750" y="5233988"/>
          <p14:tracePt t="209074" x="4884738" y="5233988"/>
          <p14:tracePt t="209090" x="4921250" y="5224463"/>
          <p14:tracePt t="209107" x="4929188" y="5224463"/>
          <p14:tracePt t="209123" x="4946650" y="5207000"/>
          <p14:tracePt t="209140" x="4973638" y="5197475"/>
          <p14:tracePt t="209157" x="5000625" y="5187950"/>
          <p14:tracePt t="209174" x="5027613" y="5180013"/>
          <p14:tracePt t="209190" x="5054600" y="5180013"/>
          <p14:tracePt t="209207" x="5072063" y="5170488"/>
          <p14:tracePt t="209223" x="5108575" y="5162550"/>
          <p14:tracePt t="209240" x="5135563" y="5153025"/>
          <p14:tracePt t="209257" x="5143500" y="5135563"/>
          <p14:tracePt t="209273" x="5170488" y="5135563"/>
          <p14:tracePt t="209307" x="5170488" y="5126038"/>
          <p14:tracePt t="209369" x="5180013" y="5116513"/>
          <p14:tracePt t="209385" x="5187950" y="5116513"/>
          <p14:tracePt t="209393" x="5187950" y="5108575"/>
          <p14:tracePt t="209407" x="5187950" y="5099050"/>
          <p14:tracePt t="209423" x="5197475" y="5081588"/>
          <p14:tracePt t="209440" x="5207000" y="5072063"/>
          <p14:tracePt t="209457" x="5207000" y="5064125"/>
          <p14:tracePt t="209474" x="5207000" y="5045075"/>
          <p14:tracePt t="209490" x="5207000" y="5037138"/>
          <p14:tracePt t="209507" x="5207000" y="5027613"/>
          <p14:tracePt t="209523" x="5197475" y="5010150"/>
          <p14:tracePt t="209540" x="5180013" y="4992688"/>
          <p14:tracePt t="209558" x="5160963" y="4983163"/>
          <p14:tracePt t="209574" x="5153025" y="4973638"/>
          <p14:tracePt t="209590" x="5135563" y="4965700"/>
          <p14:tracePt t="209607" x="5126038" y="4956175"/>
          <p14:tracePt t="209624" x="5108575" y="4956175"/>
          <p14:tracePt t="209640" x="5099050" y="4948238"/>
          <p14:tracePt t="209657" x="5089525" y="4938713"/>
          <p14:tracePt t="209673" x="5064125" y="4921250"/>
          <p14:tracePt t="209691" x="5054600" y="4902200"/>
          <p14:tracePt t="209707" x="5045075" y="4894263"/>
          <p14:tracePt t="209724" x="5027613" y="4876800"/>
          <p14:tracePt t="209740" x="5018088" y="4867275"/>
          <p14:tracePt t="209757" x="4992688" y="4849813"/>
          <p14:tracePt t="209773" x="4973638" y="4840288"/>
          <p14:tracePt t="209790" x="4946650" y="4822825"/>
          <p14:tracePt t="209807" x="4929188" y="4822825"/>
          <p14:tracePt t="209824" x="4921250" y="4822825"/>
          <p14:tracePt t="209841" x="4902200" y="4822825"/>
          <p14:tracePt t="209857" x="4894263" y="4822825"/>
          <p14:tracePt t="209874" x="4875213" y="4822825"/>
          <p14:tracePt t="209890" x="4857750" y="4822825"/>
          <p14:tracePt t="209907" x="4848225" y="4822825"/>
          <p14:tracePt t="209923" x="4830763" y="4822825"/>
          <p14:tracePt t="209941" x="4813300" y="4822825"/>
          <p14:tracePt t="209957" x="4803775" y="4830763"/>
          <p14:tracePt t="209990" x="4795838" y="4830763"/>
          <p14:tracePt t="210007" x="4786313" y="4840288"/>
          <p14:tracePt t="210024" x="4768850" y="4857750"/>
          <p14:tracePt t="210040" x="4759325" y="4857750"/>
          <p14:tracePt t="210057" x="4751388" y="4876800"/>
          <p14:tracePt t="210074" x="4741863" y="4876800"/>
          <p14:tracePt t="210107" x="4741863" y="4884738"/>
          <p14:tracePt t="210127" x="4724400" y="4902200"/>
          <p14:tracePt t="210143" x="4714875" y="4911725"/>
          <p14:tracePt t="210157" x="4705350" y="4921250"/>
          <p14:tracePt t="210174" x="4687888" y="4938713"/>
          <p14:tracePt t="210190" x="4679950" y="4956175"/>
          <p14:tracePt t="210207" x="4670425" y="4965700"/>
          <p14:tracePt t="210224" x="4660900" y="4983163"/>
          <p14:tracePt t="210240" x="4660900" y="4992688"/>
          <p14:tracePt t="210257" x="4660900" y="5010150"/>
          <p14:tracePt t="210274" x="4660900" y="5019675"/>
          <p14:tracePt t="210290" x="4670425" y="5037138"/>
          <p14:tracePt t="210307" x="4679950" y="5054600"/>
          <p14:tracePt t="210324" x="4697413" y="5064125"/>
          <p14:tracePt t="210341" x="4705350" y="5072063"/>
          <p14:tracePt t="210357" x="4714875" y="5091113"/>
          <p14:tracePt t="210375" x="4732338" y="5099050"/>
          <p14:tracePt t="210390" x="4751388" y="5108575"/>
          <p14:tracePt t="210407" x="4768850" y="5116513"/>
          <p14:tracePt t="210424" x="4786313" y="5116513"/>
          <p14:tracePt t="210440" x="4813300" y="5116513"/>
          <p14:tracePt t="210457" x="4857750" y="5116513"/>
          <p14:tracePt t="210474" x="4902200" y="5116513"/>
          <p14:tracePt t="210490" x="4956175" y="5116513"/>
          <p14:tracePt t="210507" x="5000625" y="5116513"/>
          <p14:tracePt t="210524" x="5045075" y="5116513"/>
          <p14:tracePt t="210540" x="5089525" y="5116513"/>
          <p14:tracePt t="210558" x="5116513" y="5116513"/>
          <p14:tracePt t="210574" x="5126038" y="5116513"/>
          <p14:tracePt t="210590" x="5143500" y="5116513"/>
          <p14:tracePt t="210607" x="5160963" y="5116513"/>
          <p14:tracePt t="210624" x="5180013" y="5116513"/>
          <p14:tracePt t="210640" x="5187950" y="5116513"/>
          <p14:tracePt t="210657" x="5197475" y="5108575"/>
          <p14:tracePt t="210674" x="5207000" y="5108575"/>
          <p14:tracePt t="210690" x="5214938" y="5108575"/>
          <p14:tracePt t="210707" x="5232400" y="5099050"/>
          <p14:tracePt t="210724" x="5241925" y="5091113"/>
          <p14:tracePt t="210740" x="5251450" y="5081588"/>
          <p14:tracePt t="210757" x="5251450" y="5064125"/>
          <p14:tracePt t="210774" x="5259388" y="5064125"/>
          <p14:tracePt t="210790" x="5268913" y="5045075"/>
          <p14:tracePt t="210807" x="5278438" y="5027613"/>
          <p14:tracePt t="210824" x="5286375" y="5010150"/>
          <p14:tracePt t="210840" x="5286375" y="4992688"/>
          <p14:tracePt t="210857" x="5286375" y="4973638"/>
          <p14:tracePt t="210876" x="5286375" y="4965700"/>
          <p14:tracePt t="210890" x="5286375" y="4948238"/>
          <p14:tracePt t="210907" x="5286375" y="4938713"/>
          <p14:tracePt t="210924" x="5286375" y="4929188"/>
          <p14:tracePt t="210940" x="5268913" y="4902200"/>
          <p14:tracePt t="210957" x="5259388" y="4894263"/>
          <p14:tracePt t="210974" x="5241925" y="4884738"/>
          <p14:tracePt t="210990" x="5232400" y="4867275"/>
          <p14:tracePt t="211007" x="5214938" y="4857750"/>
          <p14:tracePt t="211024" x="5197475" y="4857750"/>
          <p14:tracePt t="211040" x="5170488" y="4840288"/>
          <p14:tracePt t="211057" x="5108575" y="4813300"/>
          <p14:tracePt t="211074" x="5054600" y="4805363"/>
          <p14:tracePt t="211090" x="5018088" y="4805363"/>
          <p14:tracePt t="211107" x="4992688" y="4786313"/>
          <p14:tracePt t="211124" x="4965700" y="4778375"/>
          <p14:tracePt t="211140" x="4946650" y="4768850"/>
          <p14:tracePt t="211157" x="4938713" y="4759325"/>
          <p14:tracePt t="211174" x="4929188" y="4751388"/>
          <p14:tracePt t="211190" x="4911725" y="4741863"/>
          <p14:tracePt t="211207" x="4894263" y="4733925"/>
          <p14:tracePt t="211240" x="4875213" y="4733925"/>
          <p14:tracePt t="211257" x="4867275" y="4733925"/>
          <p14:tracePt t="211274" x="4848225" y="4733925"/>
          <p14:tracePt t="211290" x="4840288" y="4741863"/>
          <p14:tracePt t="211307" x="4803775" y="4751388"/>
          <p14:tracePt t="211324" x="4795838" y="4759325"/>
          <p14:tracePt t="211341" x="4768850" y="4768850"/>
          <p14:tracePt t="211357" x="4768850" y="4778375"/>
          <p14:tracePt t="211375" x="4759325" y="4778375"/>
          <p14:tracePt t="211417" x="4751388" y="4786313"/>
          <p14:tracePt t="211425" x="4741863" y="4786313"/>
          <p14:tracePt t="211441" x="4732338" y="4795838"/>
          <p14:tracePt t="211449" x="4732338" y="4805363"/>
          <p14:tracePt t="211482" x="4724400" y="4805363"/>
          <p14:tracePt t="211489" x="4714875" y="4805363"/>
          <p14:tracePt t="211495" x="4705350" y="4813300"/>
          <p14:tracePt t="211511" x="4705350" y="4822825"/>
          <p14:tracePt t="211524" x="4687888" y="4830763"/>
          <p14:tracePt t="211541" x="4679950" y="4840288"/>
          <p14:tracePt t="211557" x="4660900" y="4867275"/>
          <p14:tracePt t="211574" x="4660900" y="4876800"/>
          <p14:tracePt t="211590" x="4660900" y="4894263"/>
          <p14:tracePt t="211607" x="4652963" y="4911725"/>
          <p14:tracePt t="211624" x="4652963" y="4929188"/>
          <p14:tracePt t="211640" x="4652963" y="4948238"/>
          <p14:tracePt t="211657" x="4652963" y="4965700"/>
          <p14:tracePt t="211674" x="4670425" y="4983163"/>
          <p14:tracePt t="211690" x="4679950" y="4992688"/>
          <p14:tracePt t="211724" x="4687888" y="5019675"/>
          <p14:tracePt t="211740" x="4697413" y="5037138"/>
          <p14:tracePt t="211757" x="4705350" y="5037138"/>
          <p14:tracePt t="211774" x="4714875" y="5045075"/>
          <p14:tracePt t="211791" x="4732338" y="5054600"/>
          <p14:tracePt t="211807" x="4759325" y="5054600"/>
          <p14:tracePt t="211824" x="4795838" y="5064125"/>
          <p14:tracePt t="211841" x="4830763" y="5072063"/>
          <p14:tracePt t="211857" x="4848225" y="5081588"/>
          <p14:tracePt t="211874" x="4884738" y="5091113"/>
          <p14:tracePt t="211890" x="4938713" y="5108575"/>
          <p14:tracePt t="211907" x="4973638" y="5116513"/>
          <p14:tracePt t="211924" x="4992688" y="5126038"/>
          <p14:tracePt t="211940" x="5027613" y="5135563"/>
          <p14:tracePt t="211958" x="5054600" y="5143500"/>
          <p14:tracePt t="211974" x="5081588" y="5143500"/>
          <p14:tracePt t="211990" x="5099050" y="5143500"/>
          <p14:tracePt t="212007" x="5116513" y="5143500"/>
          <p14:tracePt t="212024" x="5135563" y="5143500"/>
          <p14:tracePt t="212057" x="5153025" y="5143500"/>
          <p14:tracePt t="212074" x="5170488" y="5116513"/>
          <p14:tracePt t="212090" x="5180013" y="5108575"/>
          <p14:tracePt t="212107" x="5197475" y="5099050"/>
          <p14:tracePt t="212124" x="5207000" y="5081588"/>
          <p14:tracePt t="212141" x="5224463" y="5072063"/>
          <p14:tracePt t="212157" x="5224463" y="5054600"/>
          <p14:tracePt t="212174" x="5232400" y="5045075"/>
          <p14:tracePt t="212190" x="5241925" y="5027613"/>
          <p14:tracePt t="212224" x="5241925" y="5019675"/>
          <p14:tracePt t="212277" x="5241925" y="5000625"/>
          <p14:tracePt t="212286" x="5232400" y="4992688"/>
          <p14:tracePt t="212293" x="5224463" y="4983163"/>
          <p14:tracePt t="212307" x="5214938" y="4948238"/>
          <p14:tracePt t="212324" x="5197475" y="4929188"/>
          <p14:tracePt t="212341" x="5170488" y="4911725"/>
          <p14:tracePt t="212357" x="5143500" y="4894263"/>
          <p14:tracePt t="212375" x="5135563" y="4884738"/>
          <p14:tracePt t="212391" x="5108575" y="4876800"/>
          <p14:tracePt t="212407" x="5099050" y="4876800"/>
          <p14:tracePt t="212424" x="5089525" y="4857750"/>
          <p14:tracePt t="212441" x="5064125" y="4849813"/>
          <p14:tracePt t="212458" x="5045075" y="4849813"/>
          <p14:tracePt t="212474" x="5027613" y="4849813"/>
          <p14:tracePt t="212491" x="5010150" y="4849813"/>
          <p14:tracePt t="212507" x="4983163" y="4849813"/>
          <p14:tracePt t="212524" x="4973638" y="4849813"/>
          <p14:tracePt t="212541" x="4956175" y="4849813"/>
          <p14:tracePt t="212559" x="4938713" y="4849813"/>
          <p14:tracePt t="212574" x="4921250" y="4849813"/>
          <p14:tracePt t="212591" x="4894263" y="4857750"/>
          <p14:tracePt t="212607" x="4884738" y="4867275"/>
          <p14:tracePt t="212624" x="4857750" y="4867275"/>
          <p14:tracePt t="212641" x="4822825" y="4884738"/>
          <p14:tracePt t="212657" x="4795838" y="4902200"/>
          <p14:tracePt t="212674" x="4768850" y="4902200"/>
          <p14:tracePt t="212691" x="4751388" y="4929188"/>
          <p14:tracePt t="212708" x="4741863" y="4929188"/>
          <p14:tracePt t="212724" x="4724400" y="4938713"/>
          <p14:tracePt t="212741" x="4714875" y="4948238"/>
          <p14:tracePt t="212758" x="4705350" y="4965700"/>
          <p14:tracePt t="212774" x="4687888" y="4973638"/>
          <p14:tracePt t="212791" x="4679950" y="5000625"/>
          <p14:tracePt t="212807" x="4660900" y="5010150"/>
          <p14:tracePt t="212824" x="4660900" y="5027613"/>
          <p14:tracePt t="212842" x="4660900" y="5045075"/>
          <p14:tracePt t="212874" x="4660900" y="5072063"/>
          <p14:tracePt t="212890" x="4687888" y="5099050"/>
          <p14:tracePt t="212907" x="4705350" y="5126038"/>
          <p14:tracePt t="212924" x="4724400" y="5135563"/>
          <p14:tracePt t="212941" x="4759325" y="5162550"/>
          <p14:tracePt t="212958" x="4795838" y="5187950"/>
          <p14:tracePt t="212974" x="4822825" y="5207000"/>
          <p14:tracePt t="212991" x="4848225" y="5207000"/>
          <p14:tracePt t="213009" x="4857750" y="5207000"/>
          <p14:tracePt t="213024" x="4875213" y="5207000"/>
          <p14:tracePt t="213041" x="4902200" y="5207000"/>
          <p14:tracePt t="213057" x="4946650" y="5207000"/>
          <p14:tracePt t="213074" x="4992688" y="5187950"/>
          <p14:tracePt t="213091" x="5072063" y="5162550"/>
          <p14:tracePt t="213108" x="5116513" y="5143500"/>
          <p14:tracePt t="213124" x="5153025" y="5135563"/>
          <p14:tracePt t="213141" x="5180013" y="5126038"/>
          <p14:tracePt t="213158" x="5187950" y="5126038"/>
          <p14:tracePt t="213174" x="5197475" y="5126038"/>
          <p14:tracePt t="213191" x="5207000" y="5116513"/>
          <p14:tracePt t="213224" x="5197475" y="5116513"/>
          <p14:tracePt t="213701" x="5187950" y="5116513"/>
          <p14:tracePt t="213717" x="5180013" y="5116513"/>
          <p14:tracePt t="213724" x="5170488" y="5116513"/>
          <p14:tracePt t="213740" x="5153025" y="5108575"/>
          <p14:tracePt t="213757" x="5143500" y="5108575"/>
          <p14:tracePt t="213774" x="5126038" y="5099050"/>
          <p14:tracePt t="213791" x="5108575" y="5081588"/>
          <p14:tracePt t="213808" x="5099050" y="5081588"/>
          <p14:tracePt t="213824" x="5081588" y="5072063"/>
          <p14:tracePt t="213841" x="5054600" y="5064125"/>
          <p14:tracePt t="213858" x="5045075" y="5054600"/>
          <p14:tracePt t="213875" x="5027613" y="5054600"/>
          <p14:tracePt t="213891" x="5010150" y="5054600"/>
          <p14:tracePt t="213907" x="5000625" y="5054600"/>
          <p14:tracePt t="213924" x="4983163" y="5054600"/>
          <p14:tracePt t="213941" x="4965700" y="5054600"/>
          <p14:tracePt t="213957" x="4921250" y="5054600"/>
          <p14:tracePt t="213974" x="4902200" y="5054600"/>
          <p14:tracePt t="213991" x="4894263" y="5054600"/>
          <p14:tracePt t="214007" x="4884738" y="5054600"/>
          <p14:tracePt t="214024" x="4875213" y="5054600"/>
          <p14:tracePt t="214041" x="4867275" y="5037138"/>
          <p14:tracePt t="214057" x="4848225" y="5027613"/>
          <p14:tracePt t="214074" x="4848225" y="5010150"/>
          <p14:tracePt t="214091" x="4840288" y="5010150"/>
          <p14:tracePt t="214108" x="4830763" y="5010150"/>
          <p14:tracePt t="214124" x="4822825" y="5000625"/>
          <p14:tracePt t="214157" x="4813300" y="5000625"/>
          <p14:tracePt t="214209" x="4803775" y="4992688"/>
          <p14:tracePt t="214218" x="4795838" y="4992688"/>
          <p14:tracePt t="214247" x="4786313" y="4992688"/>
          <p14:tracePt t="214255" x="4776788" y="4992688"/>
          <p14:tracePt t="214279" x="4768850" y="4992688"/>
          <p14:tracePt t="214295" x="4759325" y="4992688"/>
          <p14:tracePt t="214303" x="4759325" y="4983163"/>
          <p14:tracePt t="214319" x="4751388" y="4983163"/>
          <p14:tracePt t="214326" x="4741863" y="4983163"/>
          <p14:tracePt t="214341" x="4724400" y="4965700"/>
          <p14:tracePt t="214358" x="4714875" y="4965700"/>
          <p14:tracePt t="214375" x="4697413" y="4956175"/>
          <p14:tracePt t="214391" x="4679950" y="4948238"/>
          <p14:tracePt t="214407" x="4670425" y="4938713"/>
          <p14:tracePt t="214424" x="4652963" y="4921250"/>
          <p14:tracePt t="214441" x="4643438" y="4911725"/>
          <p14:tracePt t="214457" x="4625975" y="4902200"/>
          <p14:tracePt t="214474" x="4616450" y="4902200"/>
          <p14:tracePt t="214507" x="4608513" y="4902200"/>
          <p14:tracePt t="214554" x="4598988" y="4902200"/>
          <p14:tracePt t="214570" x="4589463" y="4902200"/>
          <p14:tracePt t="214576" x="4581525" y="4902200"/>
          <p14:tracePt t="214592" x="4581525" y="4911725"/>
          <p14:tracePt t="214607" x="4562475" y="4921250"/>
          <p14:tracePt t="214624" x="4545013" y="4929188"/>
          <p14:tracePt t="214641" x="4537075" y="4938713"/>
          <p14:tracePt t="214658" x="4518025" y="4956175"/>
          <p14:tracePt t="214691" x="4518025" y="4965700"/>
          <p14:tracePt t="214734" x="4510088" y="4973638"/>
          <p14:tracePt t="214748" x="4500563" y="4983163"/>
          <p14:tracePt t="214756" x="4500563" y="4992688"/>
          <p14:tracePt t="214772" x="4500563" y="5000625"/>
          <p14:tracePt t="214788" x="4500563" y="5010150"/>
          <p14:tracePt t="214804" x="4491038" y="5019675"/>
          <p14:tracePt t="214812" x="4491038" y="5027613"/>
          <p14:tracePt t="214824" x="4483100" y="5037138"/>
          <p14:tracePt t="214841" x="4473575" y="5054600"/>
          <p14:tracePt t="214858" x="4473575" y="5072063"/>
          <p14:tracePt t="214875" x="4473575" y="5081588"/>
          <p14:tracePt t="214890" x="4473575" y="5091113"/>
          <p14:tracePt t="214907" x="4473575" y="5099050"/>
          <p14:tracePt t="214924" x="4473575" y="5116513"/>
          <p14:tracePt t="214941" x="4483100" y="5135563"/>
          <p14:tracePt t="214974" x="4491038" y="5135563"/>
          <p14:tracePt t="215100" x="4491038" y="5126038"/>
          <p14:tracePt t="215116" x="4500563" y="5116513"/>
          <p14:tracePt t="215132" x="4500563" y="5108575"/>
          <p14:tracePt t="215140" x="4500563" y="5099050"/>
          <p14:tracePt t="215158" x="4500563" y="5081588"/>
          <p14:tracePt t="215174" x="4500563" y="5072063"/>
          <p14:tracePt t="215191" x="4500563" y="5064125"/>
          <p14:tracePt t="215207" x="4500563" y="5045075"/>
          <p14:tracePt t="215225" x="4500563" y="5027613"/>
          <p14:tracePt t="215241" x="4500563" y="5010150"/>
          <p14:tracePt t="215258" x="4500563" y="4992688"/>
          <p14:tracePt t="215274" x="4500563" y="4973638"/>
          <p14:tracePt t="215291" x="4510088" y="4965700"/>
          <p14:tracePt t="215324" x="4510088" y="4992688"/>
          <p14:tracePt t="215514" x="4518025" y="4992688"/>
          <p14:tracePt t="215522" x="4527550" y="5000625"/>
          <p14:tracePt t="215530" x="4537075" y="5019675"/>
          <p14:tracePt t="215541" x="4537075" y="5045075"/>
          <p14:tracePt t="215558" x="4537075" y="5072063"/>
          <p14:tracePt t="215574" x="4537075" y="5081588"/>
          <p14:tracePt t="215591" x="4545013" y="5108575"/>
          <p14:tracePt t="215608" x="4545013" y="5126038"/>
          <p14:tracePt t="215641" x="4545013" y="5108575"/>
          <p14:tracePt t="215766" x="4545013" y="5099050"/>
          <p14:tracePt t="215774" x="4545013" y="5081588"/>
          <p14:tracePt t="215782" x="4545013" y="5054600"/>
          <p14:tracePt t="215791" x="4545013" y="5010150"/>
          <p14:tracePt t="215808" x="4545013" y="4973638"/>
          <p14:tracePt t="215824" x="4554538" y="4948238"/>
          <p14:tracePt t="215841" x="4554538" y="4938713"/>
          <p14:tracePt t="215858" x="4554538" y="4948238"/>
          <p14:tracePt t="215992" x="4554538" y="4956175"/>
          <p14:tracePt t="216000" x="4554538" y="4965700"/>
          <p14:tracePt t="216016" x="4554538" y="4973638"/>
          <p14:tracePt t="216024" x="4554538" y="5019675"/>
          <p14:tracePt t="216041" x="4554538" y="5037138"/>
          <p14:tracePt t="216058" x="4554538" y="5045075"/>
          <p14:tracePt t="219594" x="4572000" y="5000625"/>
          <p14:tracePt t="220035" x="4625975" y="4894263"/>
          <p14:tracePt t="220043" x="4697413" y="4795838"/>
          <p14:tracePt t="220059" x="4786313" y="4608513"/>
          <p14:tracePt t="220075" x="4786313" y="4581525"/>
          <p14:tracePt t="220091" x="4795838" y="4510088"/>
          <p14:tracePt t="220108" x="4697413" y="4305300"/>
          <p14:tracePt t="220125" x="4465638" y="3902075"/>
          <p14:tracePt t="220141" x="4330700" y="3367088"/>
          <p14:tracePt t="220159" x="4116388" y="2911475"/>
          <p14:tracePt t="220175" x="3867150" y="2527300"/>
          <p14:tracePt t="220191" x="3786188" y="2349500"/>
          <p14:tracePt t="220208" x="3705225" y="2214563"/>
          <p14:tracePt t="220225" x="3633788" y="2108200"/>
          <p14:tracePt t="220242" x="3562350" y="2044700"/>
          <p14:tracePt t="220258" x="3517900" y="2017713"/>
          <p14:tracePt t="220275" x="3500438" y="2009775"/>
          <p14:tracePt t="220291" x="3490913" y="2009775"/>
          <p14:tracePt t="220308" x="3473450" y="1982788"/>
          <p14:tracePt t="220326" x="3455988" y="1965325"/>
          <p14:tracePt t="220342" x="3438525" y="1928813"/>
          <p14:tracePt t="220358" x="3402013" y="1884363"/>
          <p14:tracePt t="220376" x="3357563" y="1830388"/>
          <p14:tracePt t="220392" x="3295650" y="1776413"/>
          <p14:tracePt t="220408" x="3152775" y="1731963"/>
          <p14:tracePt t="220425" x="2982913" y="1731963"/>
          <p14:tracePt t="220441" x="2697163" y="1795463"/>
          <p14:tracePt t="220458" x="2490788" y="1866900"/>
          <p14:tracePt t="220475" x="2312988" y="1901825"/>
          <p14:tracePt t="220492" x="2214563" y="1920875"/>
          <p14:tracePt t="220508" x="2179638" y="1938338"/>
          <p14:tracePt t="220525" x="2170113" y="1946275"/>
          <p14:tracePt t="220542" x="2152650" y="1965325"/>
          <p14:tracePt t="220559" x="2133600" y="2000250"/>
          <p14:tracePt t="220592" x="2133600" y="2009775"/>
          <p14:tracePt t="220608" x="2133600" y="2036763"/>
          <p14:tracePt t="220795" x="2125663" y="2071688"/>
          <p14:tracePt t="220801" x="2125663" y="2116138"/>
          <p14:tracePt t="220809" x="2125663" y="2259013"/>
          <p14:tracePt t="220826" x="2116138" y="2366963"/>
          <p14:tracePt t="220842" x="2116138" y="2446338"/>
          <p14:tracePt t="220858" x="2133600" y="2544763"/>
          <p14:tracePt t="220876" x="2143125" y="2598738"/>
          <p14:tracePt t="220892" x="2152650" y="2635250"/>
          <p14:tracePt t="220908" x="2152650" y="2660650"/>
          <p14:tracePt t="220925" x="2152650" y="2687638"/>
          <p14:tracePt t="220942" x="2152650" y="2732088"/>
          <p14:tracePt t="220958" x="2152650" y="2803525"/>
          <p14:tracePt t="220975" x="2133600" y="2857500"/>
          <p14:tracePt t="220992" x="2133600" y="2874963"/>
          <p14:tracePt t="221008" x="2125663" y="2894013"/>
          <p14:tracePt t="221025" x="2116138" y="2911475"/>
          <p14:tracePt t="221058" x="2116138" y="2874963"/>
          <p14:tracePt t="221131" x="2125663" y="2849563"/>
          <p14:tracePt t="221137" x="2133600" y="2830513"/>
          <p14:tracePt t="221145" x="2143125" y="2795588"/>
          <p14:tracePt t="221158" x="2160588" y="2697163"/>
          <p14:tracePt t="221175" x="2179638" y="2598738"/>
          <p14:tracePt t="221192" x="2179638" y="2536825"/>
          <p14:tracePt t="221209" x="2179638" y="2428875"/>
          <p14:tracePt t="221225" x="2160588" y="2366963"/>
          <p14:tracePt t="221242" x="2152650" y="2330450"/>
          <p14:tracePt t="221258" x="2143125" y="2312988"/>
          <p14:tracePt t="221275" x="2133600" y="2295525"/>
          <p14:tracePt t="221292" x="2125663" y="2278063"/>
          <p14:tracePt t="221308" x="2116138" y="2268538"/>
          <p14:tracePt t="221325" x="2108200" y="2259013"/>
          <p14:tracePt t="221358" x="2108200" y="2312988"/>
          <p14:tracePt t="221521" x="2108200" y="2374900"/>
          <p14:tracePt t="221529" x="2116138" y="2420938"/>
          <p14:tracePt t="221542" x="2133600" y="2482850"/>
          <p14:tracePt t="221558" x="2160588" y="2554288"/>
          <p14:tracePt t="221575" x="2170113" y="2616200"/>
          <p14:tracePt t="221592" x="2170113" y="2652713"/>
          <p14:tracePt t="221608" x="2170113" y="2687638"/>
          <p14:tracePt t="221625" x="2170113" y="2714625"/>
          <p14:tracePt t="221642" x="2170113" y="2751138"/>
          <p14:tracePt t="221658" x="2170113" y="2768600"/>
          <p14:tracePt t="221675" x="2160588" y="2803525"/>
          <p14:tracePt t="221692" x="2152650" y="2840038"/>
          <p14:tracePt t="221708" x="2152650" y="2857500"/>
          <p14:tracePt t="221742" x="2152650" y="2849563"/>
          <p14:tracePt t="221833" x="2170113" y="2803525"/>
          <p14:tracePt t="221841" x="2179638" y="2768600"/>
          <p14:tracePt t="221849" x="2187575" y="2732088"/>
          <p14:tracePt t="221858" x="2205038" y="2670175"/>
          <p14:tracePt t="221876" x="2214563" y="2608263"/>
          <p14:tracePt t="221892" x="2224088" y="2527300"/>
          <p14:tracePt t="221908" x="2224088" y="2455863"/>
          <p14:tracePt t="221925" x="2214563" y="2374900"/>
          <p14:tracePt t="221942" x="2197100" y="2295525"/>
          <p14:tracePt t="221959" x="2179638" y="2232025"/>
          <p14:tracePt t="221976" x="2179638" y="2224088"/>
          <p14:tracePt t="221992" x="2179638" y="2214563"/>
          <p14:tracePt t="222008" x="2170113" y="2197100"/>
          <p14:tracePt t="222025" x="2170113" y="2187575"/>
          <p14:tracePt t="222042" x="2160588" y="2187575"/>
          <p14:tracePt t="222123" x="2152650" y="2197100"/>
          <p14:tracePt t="222139" x="2152650" y="2224088"/>
          <p14:tracePt t="222147" x="2143125" y="2241550"/>
          <p14:tracePt t="222158" x="2133600" y="2303463"/>
          <p14:tracePt t="222175" x="2125663" y="2357438"/>
          <p14:tracePt t="222192" x="2125663" y="2420938"/>
          <p14:tracePt t="222209" x="2116138" y="2509838"/>
          <p14:tracePt t="222225" x="2116138" y="2571750"/>
          <p14:tracePt t="222242" x="2116138" y="2635250"/>
          <p14:tracePt t="222258" x="2116138" y="2697163"/>
          <p14:tracePt t="222275" x="2116138" y="2759075"/>
          <p14:tracePt t="222292" x="2116138" y="2768600"/>
          <p14:tracePt t="222308" x="2116138" y="2778125"/>
          <p14:tracePt t="222325" x="2125663" y="2778125"/>
          <p14:tracePt t="222443" x="2133600" y="2778125"/>
          <p14:tracePt t="222569" x="2143125" y="2778125"/>
          <p14:tracePt t="222577" x="2160588" y="2778125"/>
          <p14:tracePt t="222592" x="2286000" y="2813050"/>
          <p14:tracePt t="222608" x="2438400" y="2874963"/>
          <p14:tracePt t="222625" x="2643188" y="2946400"/>
          <p14:tracePt t="222642" x="2830513" y="3009900"/>
          <p14:tracePt t="222658" x="3036888" y="3098800"/>
          <p14:tracePt t="222675" x="3224213" y="3187700"/>
          <p14:tracePt t="222692" x="3438525" y="3286125"/>
          <p14:tracePt t="222709" x="3786188" y="3438525"/>
          <p14:tracePt t="222725" x="4000500" y="3517900"/>
          <p14:tracePt t="222742" x="4205288" y="3598863"/>
          <p14:tracePt t="222758" x="4411663" y="3751263"/>
          <p14:tracePt t="222775" x="4554538" y="3849688"/>
          <p14:tracePt t="222792" x="4697413" y="3956050"/>
          <p14:tracePt t="222808" x="4830763" y="4081463"/>
          <p14:tracePt t="222825" x="4929188" y="4206875"/>
          <p14:tracePt t="222842" x="5010150" y="4295775"/>
          <p14:tracePt t="222859" x="5054600" y="4357688"/>
          <p14:tracePt t="222876" x="5072063" y="4402138"/>
          <p14:tracePt t="222892" x="5089525" y="4456113"/>
          <p14:tracePt t="222908" x="5108575" y="4492625"/>
          <p14:tracePt t="222925" x="5116513" y="4527550"/>
          <p14:tracePt t="222942" x="5135563" y="4554538"/>
          <p14:tracePt t="222958" x="5160963" y="4625975"/>
          <p14:tracePt t="222975" x="5170488" y="4679950"/>
          <p14:tracePt t="222992" x="5180013" y="4697413"/>
          <p14:tracePt t="223008" x="5180013" y="4706938"/>
          <p14:tracePt t="225676" x="5170488" y="4706938"/>
          <p14:tracePt t="225970" x="5160963" y="4706938"/>
          <p14:tracePt t="225986" x="5153025" y="4706938"/>
          <p14:tracePt t="225994" x="5143500" y="4706938"/>
          <p14:tracePt t="226010" x="5135563" y="4706938"/>
          <p14:tracePt t="226080" x="5126038" y="4706938"/>
          <p14:tracePt t="226104" x="5126038" y="4714875"/>
          <p14:tracePt t="226166" x="5116513" y="4714875"/>
          <p14:tracePt t="226206" x="5108575" y="4714875"/>
          <p14:tracePt t="233559" x="5126038" y="4714875"/>
          <p14:tracePt t="234417" x="5187950" y="4714875"/>
          <p14:tracePt t="234425" x="5232400" y="4714875"/>
          <p14:tracePt t="234433" x="5278438" y="4706938"/>
          <p14:tracePt t="234443" x="5349875" y="4687888"/>
          <p14:tracePt t="234460" x="5384800" y="4687888"/>
          <p14:tracePt t="234477" x="5394325" y="4687888"/>
          <p14:tracePt t="234493" x="5411788" y="4687888"/>
          <p14:tracePt t="234511" x="5421313" y="4679950"/>
          <p14:tracePt t="234526" x="5446713" y="4670425"/>
          <p14:tracePt t="234543" x="5465763" y="4670425"/>
          <p14:tracePt t="234560" x="5500688" y="4652963"/>
          <p14:tracePt t="234576" x="5581650" y="4635500"/>
          <p14:tracePt t="234593" x="5670550" y="4616450"/>
          <p14:tracePt t="234610" x="5751513" y="4598988"/>
          <p14:tracePt t="234627" x="5813425" y="4598988"/>
          <p14:tracePt t="234643" x="5840413" y="4591050"/>
          <p14:tracePt t="234660" x="5884863" y="4581525"/>
          <p14:tracePt t="234677" x="5911850" y="4564063"/>
          <p14:tracePt t="234693" x="5921375" y="4564063"/>
          <p14:tracePt t="234710" x="5929313" y="4564063"/>
          <p14:tracePt t="234743" x="5938838" y="4564063"/>
          <p14:tracePt t="234785" x="5946775" y="4564063"/>
          <p14:tracePt t="234794" x="5956300" y="4554538"/>
          <p14:tracePt t="234809" x="5965825" y="4554538"/>
          <p14:tracePt t="234815" x="5973763" y="4554538"/>
          <p14:tracePt t="234831" x="5983288" y="4554538"/>
          <p14:tracePt t="234843" x="5992813" y="4554538"/>
          <p14:tracePt t="234863" x="6010275" y="4554538"/>
          <p14:tracePt t="234895" x="6027738" y="4554538"/>
          <p14:tracePt t="234909" x="6037263" y="4554538"/>
          <p14:tracePt t="234917" x="6045200" y="4554538"/>
          <p14:tracePt t="234926" x="6054725" y="4564063"/>
          <p14:tracePt t="234943" x="6064250" y="4564063"/>
          <p14:tracePt t="234960" x="6072188" y="4572000"/>
          <p14:tracePt t="234977" x="6081713" y="4591050"/>
          <p14:tracePt t="234993" x="6108700" y="4598988"/>
          <p14:tracePt t="235010" x="6126163" y="4608513"/>
          <p14:tracePt t="235027" x="6143625" y="4608513"/>
          <p14:tracePt t="235044" x="6161088" y="4616450"/>
          <p14:tracePt t="235060" x="6188075" y="4625975"/>
          <p14:tracePt t="235077" x="6215063" y="4625975"/>
          <p14:tracePt t="235093" x="6224588" y="4625975"/>
          <p14:tracePt t="235110" x="6242050" y="4625975"/>
          <p14:tracePt t="235127" x="6278563" y="4625975"/>
          <p14:tracePt t="235143" x="6330950" y="4625975"/>
          <p14:tracePt t="235160" x="6350000" y="4625975"/>
          <p14:tracePt t="235177" x="6367463" y="4625975"/>
          <p14:tracePt t="235210" x="6402388" y="4625975"/>
          <p14:tracePt t="235227" x="6446838" y="4616450"/>
          <p14:tracePt t="235243" x="6492875" y="4598988"/>
          <p14:tracePt t="235261" x="6527800" y="4598988"/>
          <p14:tracePt t="235277" x="6545263" y="4598988"/>
          <p14:tracePt t="235294" x="6554788" y="4598988"/>
          <p14:tracePt t="235310" x="6581775" y="4608513"/>
          <p14:tracePt t="235327" x="6616700" y="4616450"/>
          <p14:tracePt t="235343" x="6635750" y="4616450"/>
          <p14:tracePt t="235360" x="6643688" y="4616450"/>
          <p14:tracePt t="235378" x="6670675" y="4616450"/>
          <p14:tracePt t="235393" x="6680200" y="4616450"/>
          <p14:tracePt t="235410" x="6707188" y="4616450"/>
          <p14:tracePt t="235427" x="6732588" y="4616450"/>
          <p14:tracePt t="235443" x="6769100" y="4616450"/>
          <p14:tracePt t="235460" x="6804025" y="4616450"/>
          <p14:tracePt t="235477" x="6823075" y="4616450"/>
          <p14:tracePt t="235493" x="6831013" y="4635500"/>
          <p14:tracePt t="235510" x="6850063" y="4635500"/>
          <p14:tracePt t="235527" x="6867525" y="4643438"/>
          <p14:tracePt t="235544" x="6875463" y="4652963"/>
          <p14:tracePt t="235561" x="6894513" y="4662488"/>
          <p14:tracePt t="235577" x="6902450" y="4662488"/>
          <p14:tracePt t="235593" x="6911975" y="4679950"/>
          <p14:tracePt t="235610" x="6921500" y="4679950"/>
          <p14:tracePt t="235643" x="6929438" y="4679950"/>
          <p14:tracePt t="235691" x="6938963" y="4679950"/>
          <p14:tracePt t="235769" x="6946900" y="4679950"/>
          <p14:tracePt t="235785" x="6956425" y="4679950"/>
          <p14:tracePt t="235794" x="6956425" y="4687888"/>
          <p14:tracePt t="235810" x="6973888" y="4687888"/>
          <p14:tracePt t="235827" x="6983413" y="4697413"/>
          <p14:tracePt t="235843" x="7000875" y="4706938"/>
          <p14:tracePt t="235860" x="7027863" y="4706938"/>
          <p14:tracePt t="235877" x="7054850" y="4714875"/>
          <p14:tracePt t="235893" x="7072313" y="4714875"/>
          <p14:tracePt t="235910" x="7099300" y="4714875"/>
          <p14:tracePt t="235927" x="7108825" y="4714875"/>
          <p14:tracePt t="235943" x="7116763" y="4714875"/>
          <p14:tracePt t="235960" x="7135813" y="4714875"/>
          <p14:tracePt t="235977" x="7143750" y="4714875"/>
          <p14:tracePt t="235993" x="7161213" y="4724400"/>
          <p14:tracePt t="236010" x="7170738" y="4733925"/>
          <p14:tracePt t="236027" x="7188200" y="4733925"/>
          <p14:tracePt t="236044" x="7207250" y="4733925"/>
          <p14:tracePt t="236060" x="7224713" y="4733925"/>
          <p14:tracePt t="236077" x="7232650" y="4733925"/>
          <p14:tracePt t="236094" x="7242175" y="4733925"/>
          <p14:tracePt t="236110" x="7251700" y="4733925"/>
          <p14:tracePt t="236127" x="7269163" y="4733925"/>
          <p14:tracePt t="236143" x="7296150" y="4733925"/>
          <p14:tracePt t="236160" x="7340600" y="4733925"/>
          <p14:tracePt t="236177" x="7350125" y="4733925"/>
          <p14:tracePt t="236210" x="7358063" y="4733925"/>
          <p14:tracePt t="236226" x="7367588" y="4733925"/>
          <p14:tracePt t="236243" x="7375525" y="4733925"/>
          <p14:tracePt t="236260" x="7385050" y="4733925"/>
          <p14:tracePt t="236317" x="7394575" y="4733925"/>
          <p14:tracePt t="236341" x="7402513" y="4733925"/>
          <p14:tracePt t="236349" x="7412038" y="4733925"/>
          <p14:tracePt t="236360" x="7421563" y="4733925"/>
          <p14:tracePt t="236411" x="7429500" y="4733925"/>
          <p14:tracePt t="236419" x="7429500" y="4741863"/>
          <p14:tracePt t="236428" x="7439025" y="4741863"/>
          <p14:tracePt t="236443" x="7456488" y="4741863"/>
          <p14:tracePt t="236460" x="7466013" y="4741863"/>
          <p14:tracePt t="236477" x="7483475" y="4741863"/>
          <p14:tracePt t="236493" x="7500938" y="4741863"/>
          <p14:tracePt t="236510" x="7537450" y="4741863"/>
          <p14:tracePt t="236527" x="7599363" y="4733925"/>
          <p14:tracePt t="236544" x="7635875" y="4733925"/>
          <p14:tracePt t="236560" x="7670800" y="4733925"/>
          <p14:tracePt t="236577" x="7707313" y="4741863"/>
          <p14:tracePt t="236593" x="7724775" y="4751388"/>
          <p14:tracePt t="236610" x="7732713" y="4759325"/>
          <p14:tracePt t="236627" x="7759700" y="4759325"/>
          <p14:tracePt t="236644" x="7796213" y="4759325"/>
          <p14:tracePt t="236660" x="7831138" y="4759325"/>
          <p14:tracePt t="236677" x="7902575" y="4759325"/>
          <p14:tracePt t="236694" x="7939088" y="4759325"/>
          <p14:tracePt t="236710" x="7983538" y="4759325"/>
          <p14:tracePt t="236727" x="8037513" y="4759325"/>
          <p14:tracePt t="236744" x="8089900" y="4759325"/>
          <p14:tracePt t="236760" x="8143875" y="4759325"/>
          <p14:tracePt t="236777" x="8188325" y="4759325"/>
          <p14:tracePt t="236794" x="8207375" y="4759325"/>
          <p14:tracePt t="236811" x="8215313" y="4759325"/>
          <p14:tracePt t="236827" x="8232775" y="4759325"/>
          <p14:tracePt t="236843" x="8242300" y="4759325"/>
          <p14:tracePt t="236861" x="8259763" y="4759325"/>
          <p14:tracePt t="236877" x="8269288" y="4759325"/>
          <p14:tracePt t="236893" x="8278813" y="4759325"/>
          <p14:tracePt t="236910" x="8296275" y="4759325"/>
          <p14:tracePt t="236927" x="8331200" y="4751388"/>
          <p14:tracePt t="236944" x="8340725" y="4751388"/>
          <p14:tracePt t="236960" x="8358188" y="4741863"/>
          <p14:tracePt t="236993" x="8367713" y="4741863"/>
          <p14:tracePt t="237326" x="8375650" y="4741863"/>
          <p14:tracePt t="237342" x="8385175" y="4741863"/>
          <p14:tracePt t="237366" x="8394700" y="4741863"/>
          <p14:tracePt t="237382" x="8402638" y="4741863"/>
          <p14:tracePt t="237388" x="8412163" y="4741863"/>
          <p14:tracePt t="237404" x="8421688" y="4741863"/>
          <p14:tracePt t="237412" x="8439150" y="4741863"/>
          <p14:tracePt t="237428" x="8447088" y="4741863"/>
          <p14:tracePt t="237444" x="8447088" y="4751388"/>
          <p14:tracePt t="237646" x="8439150" y="4751388"/>
          <p14:tracePt t="237654" x="8439150" y="4759325"/>
          <p14:tracePt t="237662" x="8429625" y="4759325"/>
          <p14:tracePt t="237677" x="8402638" y="4778375"/>
          <p14:tracePt t="237694" x="8375650" y="4786313"/>
          <p14:tracePt t="237710" x="8313738" y="4805363"/>
          <p14:tracePt t="237727" x="8269288" y="4813300"/>
          <p14:tracePt t="237744" x="8215313" y="4830763"/>
          <p14:tracePt t="237760" x="8170863" y="4840288"/>
          <p14:tracePt t="237777" x="8126413" y="4857750"/>
          <p14:tracePt t="237793" x="8081963" y="4876800"/>
          <p14:tracePt t="237810" x="8045450" y="4894263"/>
          <p14:tracePt t="237827" x="7993063" y="4911725"/>
          <p14:tracePt t="237844" x="7939088" y="4929188"/>
          <p14:tracePt t="237860" x="7867650" y="4948238"/>
          <p14:tracePt t="237878" x="7786688" y="4965700"/>
          <p14:tracePt t="237893" x="7697788" y="4983163"/>
          <p14:tracePt t="237910" x="7572375" y="5000625"/>
          <p14:tracePt t="237927" x="7446963" y="5027613"/>
          <p14:tracePt t="237944" x="7232650" y="5054600"/>
          <p14:tracePt t="237960" x="7126288" y="5072063"/>
          <p14:tracePt t="237977" x="7027863" y="5091113"/>
          <p14:tracePt t="237994" x="6973888" y="5099050"/>
          <p14:tracePt t="238010" x="6921500" y="5099050"/>
          <p14:tracePt t="238027" x="6875463" y="5099050"/>
          <p14:tracePt t="238043" x="6796088" y="5099050"/>
          <p14:tracePt t="238061" x="6688138" y="5099050"/>
          <p14:tracePt t="238077" x="6608763" y="5099050"/>
          <p14:tracePt t="238093" x="6554788" y="5099050"/>
          <p14:tracePt t="238110" x="6492875" y="5099050"/>
          <p14:tracePt t="238127" x="6438900" y="5099050"/>
          <p14:tracePt t="238143" x="6367463" y="5091113"/>
          <p14:tracePt t="238160" x="6313488" y="5091113"/>
          <p14:tracePt t="238177" x="6259513" y="5091113"/>
          <p14:tracePt t="238194" x="6207125" y="5091113"/>
          <p14:tracePt t="238210" x="6188075" y="5091113"/>
          <p14:tracePt t="238227" x="6180138" y="5091113"/>
          <p14:tracePt t="238244" x="6170613" y="5091113"/>
          <p14:tracePt t="238260" x="6197600" y="5091113"/>
          <p14:tracePt t="238358" x="6215063" y="5081588"/>
          <p14:tracePt t="238366" x="6242050" y="5072063"/>
          <p14:tracePt t="238378" x="6296025" y="5054600"/>
          <p14:tracePt t="238394" x="6350000" y="5037138"/>
          <p14:tracePt t="238410" x="6421438" y="5027613"/>
          <p14:tracePt t="238427" x="6527800" y="5019675"/>
          <p14:tracePt t="238444" x="6653213" y="5019675"/>
          <p14:tracePt t="238461" x="6804025" y="5037138"/>
          <p14:tracePt t="238477" x="6956425" y="5037138"/>
          <p14:tracePt t="238494" x="7081838" y="5045075"/>
          <p14:tracePt t="238510" x="7188200" y="5045075"/>
          <p14:tracePt t="238527" x="7251700" y="5045075"/>
          <p14:tracePt t="238544" x="7296150" y="5045075"/>
          <p14:tracePt t="238560" x="7350125" y="5045075"/>
          <p14:tracePt t="238577" x="7439025" y="5037138"/>
          <p14:tracePt t="238594" x="7483475" y="5037138"/>
          <p14:tracePt t="238611" x="7537450" y="5037138"/>
          <p14:tracePt t="238627" x="7564438" y="5027613"/>
          <p14:tracePt t="238644" x="7581900" y="5027613"/>
          <p14:tracePt t="238660" x="7581900" y="5019675"/>
          <p14:tracePt t="238694" x="7554913" y="5019675"/>
          <p14:tracePt t="238804" x="7537450" y="5019675"/>
          <p14:tracePt t="238820" x="7510463" y="5027613"/>
          <p14:tracePt t="238828" x="7493000" y="5027613"/>
          <p14:tracePt t="238844" x="7385050" y="5027613"/>
          <p14:tracePt t="238862" x="7278688" y="5027613"/>
          <p14:tracePt t="238878" x="7153275" y="5019675"/>
          <p14:tracePt t="238894" x="7018338" y="4992688"/>
          <p14:tracePt t="238910" x="6884988" y="4992688"/>
          <p14:tracePt t="238927" x="6707188" y="4973638"/>
          <p14:tracePt t="238944" x="6626225" y="4956175"/>
          <p14:tracePt t="238961" x="6554788" y="4938713"/>
          <p14:tracePt t="238977" x="6492875" y="4929188"/>
          <p14:tracePt t="238994" x="6421438" y="4911725"/>
          <p14:tracePt t="239010" x="6357938" y="4902200"/>
          <p14:tracePt t="239028" x="6296025" y="4902200"/>
          <p14:tracePt t="239044" x="6232525" y="4902200"/>
          <p14:tracePt t="239060" x="6161088" y="4902200"/>
          <p14:tracePt t="239077" x="6072188" y="4911725"/>
          <p14:tracePt t="239094" x="6018213" y="4911725"/>
          <p14:tracePt t="239110" x="5983288" y="4911725"/>
          <p14:tracePt t="239144" x="5973763" y="4911725"/>
          <p14:tracePt t="239160" x="5983288" y="4902200"/>
          <p14:tracePt t="239218" x="5992813" y="4894263"/>
          <p14:tracePt t="239226" x="6010275" y="4884738"/>
          <p14:tracePt t="239234" x="6037263" y="4876800"/>
          <p14:tracePt t="239244" x="6099175" y="4849813"/>
          <p14:tracePt t="239260" x="6232525" y="4813300"/>
          <p14:tracePt t="239277" x="6402388" y="4795838"/>
          <p14:tracePt t="239294" x="6599238" y="4768850"/>
          <p14:tracePt t="239310" x="6778625" y="4759325"/>
          <p14:tracePt t="239328" x="6938963" y="4733925"/>
          <p14:tracePt t="239344" x="7161213" y="4714875"/>
          <p14:tracePt t="239361" x="7304088" y="4697413"/>
          <p14:tracePt t="239378" x="7439025" y="4697413"/>
          <p14:tracePt t="239394" x="7581900" y="4679950"/>
          <p14:tracePt t="239410" x="7715250" y="4687888"/>
          <p14:tracePt t="239427" x="7858125" y="4706938"/>
          <p14:tracePt t="239444" x="8010525" y="4724400"/>
          <p14:tracePt t="239461" x="8072438" y="4733925"/>
          <p14:tracePt t="239477" x="8108950" y="4733925"/>
          <p14:tracePt t="239494" x="8135938" y="4741863"/>
          <p14:tracePt t="239510" x="8153400" y="4741863"/>
          <p14:tracePt t="239527" x="8170863" y="4741863"/>
          <p14:tracePt t="239544" x="8180388" y="4741863"/>
          <p14:tracePt t="239560" x="8207375" y="4741863"/>
          <p14:tracePt t="239577" x="8259763" y="4741863"/>
          <p14:tracePt t="239594" x="8296275" y="4741863"/>
          <p14:tracePt t="239611" x="8340725" y="4741863"/>
          <p14:tracePt t="239628" x="8385175" y="4741863"/>
          <p14:tracePt t="239644" x="8429625" y="4741863"/>
          <p14:tracePt t="239660" x="8474075" y="4741863"/>
          <p14:tracePt t="239677" x="8493125" y="4741863"/>
          <p14:tracePt t="239694" x="8501063" y="4741863"/>
          <p14:tracePt t="239727" x="8510588" y="4733925"/>
          <p14:tracePt t="239750" x="8518525" y="4733925"/>
          <p14:tracePt t="239774" x="8528050" y="4724400"/>
          <p14:tracePt t="239780" x="8537575" y="4714875"/>
          <p14:tracePt t="239796" x="8545513" y="4714875"/>
          <p14:tracePt t="239811" x="8555038" y="4697413"/>
          <p14:tracePt t="239827" x="8572500" y="4687888"/>
          <p14:tracePt t="239844" x="8589963" y="4670425"/>
          <p14:tracePt t="239861" x="8599488" y="4662488"/>
          <p14:tracePt t="239878" x="8616950" y="4643438"/>
          <p14:tracePt t="239894" x="8616950" y="4625975"/>
          <p14:tracePt t="239911" x="8616950" y="4616450"/>
          <p14:tracePt t="239928" x="8609013" y="4598988"/>
          <p14:tracePt t="239944" x="8589963" y="4572000"/>
          <p14:tracePt t="239960" x="8582025" y="4554538"/>
          <p14:tracePt t="239977" x="8564563" y="4545013"/>
          <p14:tracePt t="239994" x="8555038" y="4527550"/>
          <p14:tracePt t="240010" x="8537575" y="4527550"/>
          <p14:tracePt t="240028" x="8518525" y="4510088"/>
          <p14:tracePt t="240044" x="8493125" y="4500563"/>
          <p14:tracePt t="240061" x="8466138" y="4500563"/>
          <p14:tracePt t="240077" x="8412163" y="4500563"/>
          <p14:tracePt t="240094" x="8296275" y="4510088"/>
          <p14:tracePt t="240111" x="8232775" y="4527550"/>
          <p14:tracePt t="240127" x="8143875" y="4545013"/>
          <p14:tracePt t="240144" x="8037513" y="4554538"/>
          <p14:tracePt t="240161" x="7929563" y="4564063"/>
          <p14:tracePt t="240177" x="7804150" y="4591050"/>
          <p14:tracePt t="240194" x="7616825" y="4616450"/>
          <p14:tracePt t="240211" x="7493000" y="4643438"/>
          <p14:tracePt t="240227" x="7367588" y="4652963"/>
          <p14:tracePt t="240244" x="7242175" y="4662488"/>
          <p14:tracePt t="240260" x="7161213" y="4662488"/>
          <p14:tracePt t="240277" x="7089775" y="4662488"/>
          <p14:tracePt t="240294" x="7018338" y="4670425"/>
          <p14:tracePt t="240311" x="6929438" y="4687888"/>
          <p14:tracePt t="240328" x="6858000" y="4697413"/>
          <p14:tracePt t="240344" x="6769100" y="4724400"/>
          <p14:tracePt t="240361" x="6715125" y="4741863"/>
          <p14:tracePt t="240378" x="6661150" y="4751388"/>
          <p14:tracePt t="240394" x="6599238" y="4759325"/>
          <p14:tracePt t="240411" x="6537325" y="4778375"/>
          <p14:tracePt t="240428" x="6473825" y="4795838"/>
          <p14:tracePt t="240444" x="6394450" y="4822825"/>
          <p14:tracePt t="240461" x="6350000" y="4840288"/>
          <p14:tracePt t="240477" x="6296025" y="4857750"/>
          <p14:tracePt t="240494" x="6269038" y="4867275"/>
          <p14:tracePt t="240510" x="6232525" y="4884738"/>
          <p14:tracePt t="240527" x="6197600" y="4902200"/>
          <p14:tracePt t="240544" x="6170613" y="4911725"/>
          <p14:tracePt t="240561" x="6153150" y="4929188"/>
          <p14:tracePt t="240578" x="6135688" y="4948238"/>
          <p14:tracePt t="240594" x="6116638" y="4956175"/>
          <p14:tracePt t="240611" x="6108700" y="4956175"/>
          <p14:tracePt t="240627" x="6099175" y="4973638"/>
          <p14:tracePt t="240644" x="6089650" y="4983163"/>
          <p14:tracePt t="240660" x="6072188" y="5000625"/>
          <p14:tracePt t="240677" x="6072188" y="5010150"/>
          <p14:tracePt t="240694" x="6064250" y="5027613"/>
          <p14:tracePt t="240711" x="6064250" y="5037138"/>
          <p14:tracePt t="240727" x="6064250" y="5045075"/>
          <p14:tracePt t="240761" x="6064250" y="5054600"/>
          <p14:tracePt t="240779" x="6064250" y="5064125"/>
          <p14:tracePt t="240794" x="6064250" y="5072063"/>
          <p14:tracePt t="240810" x="6072188" y="5072063"/>
          <p14:tracePt t="240827" x="6081713" y="5081588"/>
          <p14:tracePt t="240844" x="6089650" y="5091113"/>
          <p14:tracePt t="240861" x="6099175" y="5091113"/>
          <p14:tracePt t="240878" x="6108700" y="5091113"/>
          <p14:tracePt t="241360" x="6116638" y="5091113"/>
          <p14:tracePt t="241368" x="6126163" y="5091113"/>
          <p14:tracePt t="241378" x="6135688" y="5091113"/>
          <p14:tracePt t="241394" x="6143625" y="5099050"/>
          <p14:tracePt t="241411" x="6161088" y="5099050"/>
          <p14:tracePt t="241428" x="6170613" y="5099050"/>
          <p14:tracePt t="241444" x="6188075" y="5108575"/>
          <p14:tracePt t="241461" x="6197600" y="5108575"/>
          <p14:tracePt t="241477" x="6215063" y="5108575"/>
          <p14:tracePt t="241494" x="6232525" y="5108575"/>
          <p14:tracePt t="241511" x="6242050" y="5108575"/>
          <p14:tracePt t="241527" x="6259513" y="5108575"/>
          <p14:tracePt t="241544" x="6278563" y="5108575"/>
          <p14:tracePt t="241561" x="6303963" y="5108575"/>
          <p14:tracePt t="241577" x="6330950" y="5108575"/>
          <p14:tracePt t="241594" x="6394450" y="5108575"/>
          <p14:tracePt t="241611" x="6438900" y="5108575"/>
          <p14:tracePt t="241627" x="6492875" y="5108575"/>
          <p14:tracePt t="241644" x="6537325" y="5108575"/>
          <p14:tracePt t="241661" x="6581775" y="5108575"/>
          <p14:tracePt t="241677" x="6635750" y="5108575"/>
          <p14:tracePt t="241694" x="6670675" y="5108575"/>
          <p14:tracePt t="241711" x="6707188" y="5108575"/>
          <p14:tracePt t="241727" x="6742113" y="5108575"/>
          <p14:tracePt t="241744" x="6823075" y="5108575"/>
          <p14:tracePt t="241760" x="6867525" y="5108575"/>
          <p14:tracePt t="241778" x="6902450" y="5108575"/>
          <p14:tracePt t="241794" x="6946900" y="5108575"/>
          <p14:tracePt t="241811" x="6983413" y="5108575"/>
          <p14:tracePt t="241827" x="7027863" y="5108575"/>
          <p14:tracePt t="241844" x="7108825" y="5108575"/>
          <p14:tracePt t="241861" x="7170738" y="5108575"/>
          <p14:tracePt t="241878" x="7224713" y="5108575"/>
          <p14:tracePt t="241894" x="7278688" y="5108575"/>
          <p14:tracePt t="241911" x="7350125" y="5108575"/>
          <p14:tracePt t="241927" x="7412038" y="5108575"/>
          <p14:tracePt t="241944" x="7483475" y="5126038"/>
          <p14:tracePt t="241961" x="7554913" y="5135563"/>
          <p14:tracePt t="241978" x="7653338" y="5143500"/>
          <p14:tracePt t="241995" x="7724775" y="5143500"/>
          <p14:tracePt t="242011" x="7769225" y="5143500"/>
          <p14:tracePt t="242028" x="7813675" y="5135563"/>
          <p14:tracePt t="242044" x="7867650" y="5126038"/>
          <p14:tracePt t="242061" x="7894638" y="5116513"/>
          <p14:tracePt t="242077" x="7912100" y="5108575"/>
          <p14:tracePt t="242095" x="7929563" y="5099050"/>
          <p14:tracePt t="242112" x="7956550" y="5091113"/>
          <p14:tracePt t="242128" x="7966075" y="5081588"/>
          <p14:tracePt t="242144" x="7983538" y="5072063"/>
          <p14:tracePt t="242161" x="7993063" y="5072063"/>
          <p14:tracePt t="242178" x="8001000" y="5064125"/>
          <p14:tracePt t="242196" x="8010525" y="5064125"/>
          <p14:tracePt t="242237" x="8018463" y="5054600"/>
          <p14:tracePt t="242245" x="8018463" y="5045075"/>
          <p14:tracePt t="242253" x="8027988" y="5027613"/>
          <p14:tracePt t="242261" x="8027988" y="5010150"/>
          <p14:tracePt t="242278" x="8027988" y="4965700"/>
          <p14:tracePt t="242294" x="8027988" y="4921250"/>
          <p14:tracePt t="242311" x="8010525" y="4884738"/>
          <p14:tracePt t="242328" x="7993063" y="4857750"/>
          <p14:tracePt t="242344" x="7947025" y="4840288"/>
          <p14:tracePt t="242361" x="7921625" y="4822825"/>
          <p14:tracePt t="242379" x="7894638" y="4805363"/>
          <p14:tracePt t="242394" x="7850188" y="4795838"/>
          <p14:tracePt t="242411" x="7813675" y="4768850"/>
          <p14:tracePt t="242427" x="7769225" y="4751388"/>
          <p14:tracePt t="242444" x="7724775" y="4733925"/>
          <p14:tracePt t="242461" x="7670800" y="4724400"/>
          <p14:tracePt t="242478" x="7616825" y="4714875"/>
          <p14:tracePt t="242494" x="7518400" y="4697413"/>
          <p14:tracePt t="242511" x="7439025" y="4687888"/>
          <p14:tracePt t="242527" x="7331075" y="4687888"/>
          <p14:tracePt t="242545" x="7207250" y="4687888"/>
          <p14:tracePt t="242561" x="7064375" y="4697413"/>
          <p14:tracePt t="242577" x="6938963" y="4733925"/>
          <p14:tracePt t="242594" x="6697663" y="4759325"/>
          <p14:tracePt t="242611" x="6581775" y="4786313"/>
          <p14:tracePt t="242628" x="6492875" y="4805363"/>
          <p14:tracePt t="242644" x="6421438" y="4822825"/>
          <p14:tracePt t="242661" x="6367463" y="4840288"/>
          <p14:tracePt t="242678" x="6323013" y="4849813"/>
          <p14:tracePt t="242694" x="6269038" y="4867275"/>
          <p14:tracePt t="242711" x="6232525" y="4884738"/>
          <p14:tracePt t="242727" x="6188075" y="4911725"/>
          <p14:tracePt t="242744" x="6143625" y="4956175"/>
          <p14:tracePt t="242761" x="6116638" y="4983163"/>
          <p14:tracePt t="242777" x="6108700" y="4992688"/>
          <p14:tracePt t="242794" x="6099175" y="5010150"/>
          <p14:tracePt t="242811" x="6081713" y="5027613"/>
          <p14:tracePt t="242827" x="6072188" y="5037138"/>
          <p14:tracePt t="242844" x="6072188" y="5054600"/>
          <p14:tracePt t="242861" x="6072188" y="5072063"/>
          <p14:tracePt t="242878" x="6072188" y="5081588"/>
          <p14:tracePt t="242901" x="6072188" y="5091113"/>
          <p14:tracePt t="242917" x="6072188" y="5099050"/>
          <p14:tracePt t="242928" x="6072188" y="5108575"/>
          <p14:tracePt t="242944" x="6072188" y="5116513"/>
          <p14:tracePt t="242961" x="6072188" y="5126038"/>
          <p14:tracePt t="242978" x="6072188" y="5143500"/>
          <p14:tracePt t="242994" x="6064250" y="5153025"/>
          <p14:tracePt t="243011" x="6054725" y="5162550"/>
          <p14:tracePt t="243044" x="6037263" y="5170488"/>
          <p14:tracePt t="243073" x="6010275" y="5170488"/>
          <p14:tracePt t="243081" x="5992813" y="5170488"/>
          <p14:tracePt t="243094" x="5902325" y="5162550"/>
          <p14:tracePt t="243111" x="5751513" y="5135563"/>
          <p14:tracePt t="243128" x="5653088" y="5126038"/>
          <p14:tracePt t="243144" x="5527675" y="5099050"/>
          <p14:tracePt t="243161" x="5411788" y="5072063"/>
          <p14:tracePt t="243178" x="5303838" y="5054600"/>
          <p14:tracePt t="243194" x="5214938" y="5037138"/>
          <p14:tracePt t="243211" x="5153025" y="5019675"/>
          <p14:tracePt t="243228" x="5064125" y="5019675"/>
          <p14:tracePt t="243245" x="5000625" y="5019675"/>
          <p14:tracePt t="243261" x="4956175" y="5019675"/>
          <p14:tracePt t="243278" x="4929188" y="5019675"/>
          <p14:tracePt t="243294" x="4902200" y="5010150"/>
          <p14:tracePt t="243311" x="4894263" y="5010150"/>
          <p14:tracePt t="243328" x="4875213" y="4992688"/>
          <p14:tracePt t="243344" x="4840288" y="4983163"/>
          <p14:tracePt t="243361" x="4786313" y="4965700"/>
          <p14:tracePt t="243378" x="4741863" y="4948238"/>
          <p14:tracePt t="243395" x="4687888" y="4929188"/>
          <p14:tracePt t="243411" x="4643438" y="4911725"/>
          <p14:tracePt t="243428" x="4589463" y="4911725"/>
          <p14:tracePt t="243444" x="4554538" y="4902200"/>
          <p14:tracePt t="243461" x="4510088" y="4902200"/>
          <p14:tracePt t="243478" x="4456113" y="4902200"/>
          <p14:tracePt t="243494" x="4419600" y="4894263"/>
          <p14:tracePt t="243511" x="4411663" y="4894263"/>
          <p14:tracePt t="243528" x="4402138" y="4894263"/>
          <p14:tracePt t="243544" x="4384675" y="4884738"/>
          <p14:tracePt t="243561" x="4357688" y="4884738"/>
          <p14:tracePt t="243578" x="4322763" y="4884738"/>
          <p14:tracePt t="243594" x="4268788" y="4884738"/>
          <p14:tracePt t="243611" x="4232275" y="4884738"/>
          <p14:tracePt t="243628" x="4187825" y="4884738"/>
          <p14:tracePt t="243645" x="4170363" y="4876800"/>
          <p14:tracePt t="243661" x="4152900" y="4876800"/>
          <p14:tracePt t="243678" x="4143375" y="4876800"/>
          <p14:tracePt t="243694" x="4133850" y="4867275"/>
          <p14:tracePt t="243711" x="4125913" y="4857750"/>
          <p14:tracePt t="243728" x="4108450" y="4840288"/>
          <p14:tracePt t="243745" x="4108450" y="4830763"/>
          <p14:tracePt t="243761" x="4089400" y="4805363"/>
          <p14:tracePt t="243778" x="4089400" y="4795838"/>
          <p14:tracePt t="243811" x="4089400" y="4786313"/>
          <p14:tracePt t="243828" x="4125913" y="4778375"/>
          <p14:tracePt t="243844" x="4179888" y="4768850"/>
          <p14:tracePt t="243862" x="4259263" y="4751388"/>
          <p14:tracePt t="243878" x="4438650" y="4724400"/>
          <p14:tracePt t="243895" x="4537075" y="4724400"/>
          <p14:tracePt t="243911" x="4643438" y="4724400"/>
          <p14:tracePt t="243928" x="4741863" y="4724400"/>
          <p14:tracePt t="243944" x="4795838" y="4724400"/>
          <p14:tracePt t="243961" x="4813300" y="4724400"/>
          <p14:tracePt t="243978" x="4822825" y="4724400"/>
          <p14:tracePt t="243994" x="4822825" y="4714875"/>
          <p14:tracePt t="244143" x="4813300" y="4714875"/>
          <p14:tracePt t="244269" x="4803775" y="4714875"/>
          <p14:tracePt t="244301" x="4803775" y="4724400"/>
          <p14:tracePt t="244309" x="4795838" y="4733925"/>
          <p14:tracePt t="244323" x="4786313" y="4741863"/>
          <p14:tracePt t="244331" x="4786313" y="4751388"/>
          <p14:tracePt t="244344" x="4786313" y="4768850"/>
          <p14:tracePt t="244361" x="4786313" y="4778375"/>
          <p14:tracePt t="244378" x="4776788" y="4786313"/>
          <p14:tracePt t="244378" x="4776788" y="4795838"/>
          <p14:tracePt t="244396" x="4776788" y="4813300"/>
          <p14:tracePt t="244411" x="4776788" y="4822825"/>
          <p14:tracePt t="244428" x="4776788" y="4830763"/>
          <p14:tracePt t="244444" x="4776788" y="4849813"/>
          <p14:tracePt t="244461" x="4776788" y="4857750"/>
          <p14:tracePt t="244478" x="4776788" y="4867275"/>
          <p14:tracePt t="244495" x="4768850" y="4867275"/>
          <p14:tracePt t="244519" x="4768850" y="4876800"/>
          <p14:tracePt t="244535" x="4768850" y="4884738"/>
          <p14:tracePt t="244551" x="4768850" y="4894263"/>
          <p14:tracePt t="244561" x="4768850" y="4902200"/>
          <p14:tracePt t="244577" x="4768850" y="4921250"/>
          <p14:tracePt t="244611" x="4768850" y="4929188"/>
          <p14:tracePt t="244847" x="4768850" y="4956175"/>
          <p14:tracePt t="244855" x="4768850" y="4973638"/>
          <p14:tracePt t="244863" x="4768850" y="5000625"/>
          <p14:tracePt t="244877" x="4768850" y="5054600"/>
          <p14:tracePt t="244894" x="4768850" y="5135563"/>
          <p14:tracePt t="244911" x="4768850" y="5187950"/>
          <p14:tracePt t="244928" x="4776788" y="5233988"/>
          <p14:tracePt t="244945" x="4776788" y="5278438"/>
          <p14:tracePt t="244961" x="4786313" y="5322888"/>
          <p14:tracePt t="244978" x="4795838" y="5357813"/>
          <p14:tracePt t="244994" x="4803775" y="5402263"/>
          <p14:tracePt t="245011" x="4813300" y="5421313"/>
          <p14:tracePt t="245028" x="4822825" y="5438775"/>
          <p14:tracePt t="245044" x="4822825" y="5448300"/>
          <p14:tracePt t="245061" x="4830763" y="5465763"/>
          <p14:tracePt t="245078" x="4830763" y="5473700"/>
          <p14:tracePt t="245094" x="4830763" y="5500688"/>
          <p14:tracePt t="245111" x="4840288" y="5554663"/>
          <p14:tracePt t="245128" x="4840288" y="5608638"/>
          <p14:tracePt t="245145" x="4840288" y="5680075"/>
          <p14:tracePt t="245161" x="4840288" y="5697538"/>
          <p14:tracePt t="245194" x="4840288" y="5680075"/>
          <p14:tracePt t="245269" x="4840288" y="5643563"/>
          <p14:tracePt t="245277" x="4840288" y="5618163"/>
          <p14:tracePt t="245285" x="4840288" y="5581650"/>
          <p14:tracePt t="245294" x="4840288" y="5519738"/>
          <p14:tracePt t="245311" x="4830763" y="5456238"/>
          <p14:tracePt t="245327" x="4830763" y="5394325"/>
          <p14:tracePt t="245344" x="4830763" y="5340350"/>
          <p14:tracePt t="245361" x="4830763" y="5278438"/>
          <p14:tracePt t="245361" x="4830763" y="5233988"/>
          <p14:tracePt t="245379" x="4830763" y="5197475"/>
          <p14:tracePt t="245394" x="4830763" y="5116513"/>
          <p14:tracePt t="245411" x="4840288" y="5072063"/>
          <p14:tracePt t="245428" x="4857750" y="5064125"/>
          <p14:tracePt t="245444" x="4857750" y="5045075"/>
          <p14:tracePt t="245461" x="4867275" y="5037138"/>
          <p14:tracePt t="245478" x="4875213" y="5027613"/>
          <p14:tracePt t="245495" x="4875213" y="5019675"/>
          <p14:tracePt t="245511" x="4884738" y="5019675"/>
          <p14:tracePt t="245645" x="4894263" y="5010150"/>
          <p14:tracePt t="245677" x="4902200" y="5010150"/>
          <p14:tracePt t="245927" x="4902200" y="5000625"/>
          <p14:tracePt t="245935" x="4902200" y="4983163"/>
          <p14:tracePt t="246231" x="4902200" y="4973638"/>
          <p14:tracePt t="246239" x="4902200" y="4965700"/>
          <p14:tracePt t="246263" x="4902200" y="4956175"/>
          <p14:tracePt t="246271" x="4902200" y="4948238"/>
          <p14:tracePt t="246341" x="4911725" y="4948238"/>
          <p14:tracePt t="246513" x="4921250" y="4948238"/>
          <p14:tracePt t="246637" x="4929188" y="4948238"/>
          <p14:tracePt t="246653" x="4946650" y="4948238"/>
          <p14:tracePt t="246662" x="4973638" y="4948238"/>
          <p14:tracePt t="246669" x="4983163" y="4948238"/>
          <p14:tracePt t="246678" x="5010150" y="4956175"/>
          <p14:tracePt t="246695" x="5018088" y="4956175"/>
          <p14:tracePt t="246728" x="5027613" y="4956175"/>
          <p14:tracePt t="247139" x="5037138" y="4956175"/>
          <p14:tracePt t="247162" x="5045075" y="4956175"/>
          <p14:tracePt t="247169" x="5054600" y="4956175"/>
          <p14:tracePt t="247178" x="5072063" y="4956175"/>
          <p14:tracePt t="247194" x="5099050" y="4956175"/>
          <p14:tracePt t="247211" x="5126038" y="4948238"/>
          <p14:tracePt t="247228" x="5160963" y="4938713"/>
          <p14:tracePt t="247245" x="5180013" y="4938713"/>
          <p14:tracePt t="247261" x="5187950" y="4929188"/>
          <p14:tracePt t="247278" x="5197475" y="4929188"/>
          <p14:tracePt t="247295" x="5214938" y="4911725"/>
          <p14:tracePt t="247405" x="5232400" y="4884738"/>
          <p14:tracePt t="247412" x="5251450" y="4849813"/>
          <p14:tracePt t="247428" x="5278438" y="4786313"/>
          <p14:tracePt t="247445" x="5303838" y="4733925"/>
          <p14:tracePt t="247461" x="5322888" y="4687888"/>
          <p14:tracePt t="247478" x="5330825" y="4662488"/>
          <p14:tracePt t="247495" x="5349875" y="4643438"/>
          <p14:tracePt t="247511" x="5357813" y="4635500"/>
          <p14:tracePt t="247528" x="5375275" y="4625975"/>
          <p14:tracePt t="247545" x="5394325" y="4625975"/>
          <p14:tracePt t="247562" x="5438775" y="4625975"/>
          <p14:tracePt t="247578" x="5465763" y="4625975"/>
          <p14:tracePt t="247595" x="5473700" y="4625975"/>
          <p14:tracePt t="247611" x="5483225" y="4625975"/>
          <p14:tracePt t="247628" x="5518150" y="4625975"/>
          <p14:tracePt t="247645" x="5572125" y="4625975"/>
          <p14:tracePt t="247661" x="5732463" y="4616450"/>
          <p14:tracePt t="247678" x="5822950" y="4598988"/>
          <p14:tracePt t="247695" x="5857875" y="4581525"/>
          <p14:tracePt t="247712" x="5884863" y="4572000"/>
          <p14:tracePt t="247729" x="5894388" y="4564063"/>
          <p14:tracePt t="247745" x="5902325" y="4564063"/>
          <p14:tracePt t="247761" x="5911850" y="4564063"/>
          <p14:tracePt t="247836" x="5921375" y="4564063"/>
          <p14:tracePt t="247858" x="5929313" y="4554538"/>
          <p14:tracePt t="247874" x="5946775" y="4545013"/>
          <p14:tracePt t="247881" x="5956300" y="4545013"/>
          <p14:tracePt t="247895" x="5965825" y="4554538"/>
          <p14:tracePt t="247912" x="5983288" y="4591050"/>
          <p14:tracePt t="247928" x="5992813" y="4635500"/>
          <p14:tracePt t="247945" x="6010275" y="4679950"/>
          <p14:tracePt t="247961" x="6037263" y="4741863"/>
          <p14:tracePt t="247978" x="6089650" y="4795838"/>
          <p14:tracePt t="247995" x="6135688" y="4840288"/>
          <p14:tracePt t="248012" x="6180138" y="4894263"/>
          <p14:tracePt t="248028" x="6215063" y="4921250"/>
          <p14:tracePt t="248045" x="6278563" y="4965700"/>
          <p14:tracePt t="248062" x="6330950" y="5010150"/>
          <p14:tracePt t="248078" x="6357938" y="5027613"/>
          <p14:tracePt t="248095" x="6384925" y="5037138"/>
          <p14:tracePt t="248112" x="6402388" y="5054600"/>
          <p14:tracePt t="248129" x="6421438" y="5064125"/>
          <p14:tracePt t="248145" x="6438900" y="5081588"/>
          <p14:tracePt t="248161" x="6446838" y="5081588"/>
          <p14:tracePt t="248179" x="6456363" y="5091113"/>
          <p14:tracePt t="248211" x="6465888" y="5091113"/>
          <p14:tracePt t="248258" x="6473825" y="5081588"/>
          <p14:tracePt t="248280" x="6483350" y="5072063"/>
          <p14:tracePt t="248288" x="6483350" y="5064125"/>
          <p14:tracePt t="248304" x="6492875" y="5045075"/>
          <p14:tracePt t="248312" x="6510338" y="5037138"/>
          <p14:tracePt t="248328" x="6518275" y="5027613"/>
          <p14:tracePt t="248345" x="6527800" y="5010150"/>
          <p14:tracePt t="248362" x="6527800" y="5000625"/>
          <p14:tracePt t="248395" x="6527800" y="5010150"/>
          <p14:tracePt t="248992" x="6527800" y="5019675"/>
          <p14:tracePt t="249000" x="6527800" y="5027613"/>
          <p14:tracePt t="270900" x="6527800" y="5037138"/>
          <p14:tracePt t="271356" x="6527800" y="5045075"/>
          <p14:tracePt t="271372" x="6527800" y="5054600"/>
          <p14:tracePt t="271380" x="6527800" y="5064125"/>
          <p14:tracePt t="271388" x="6518275" y="5064125"/>
          <p14:tracePt t="271398" x="6518275" y="5072063"/>
          <p14:tracePt t="271420" x="6510338" y="5072063"/>
          <p14:tracePt t="271431" x="6500813" y="5081588"/>
          <p14:tracePt t="271498" x="6492875" y="5099050"/>
          <p14:tracePt t="271514" x="6483350" y="5116513"/>
          <p14:tracePt t="271520" x="6465888" y="5135563"/>
          <p14:tracePt t="271531" x="6456363" y="5143500"/>
          <p14:tracePt t="271549" x="6438900" y="5153025"/>
          <p14:tracePt t="271564" x="6429375" y="5170488"/>
          <p14:tracePt t="271581" x="6421438" y="5180013"/>
          <p14:tracePt t="271597" x="6411913" y="5197475"/>
          <p14:tracePt t="271614" x="6394450" y="5214938"/>
          <p14:tracePt t="271631" x="6394450" y="5224463"/>
          <p14:tracePt t="271648" x="6384925" y="5224463"/>
          <p14:tracePt t="271681" x="6394450" y="5207000"/>
          <p14:tracePt t="271850" x="6411913" y="5197475"/>
          <p14:tracePt t="271858" x="6421438" y="5187950"/>
          <p14:tracePt t="271866" x="6465888" y="5170488"/>
          <p14:tracePt t="271881" x="6510338" y="5162550"/>
          <p14:tracePt t="271899" x="6554788" y="5153025"/>
          <p14:tracePt t="271914" x="6564313" y="5153025"/>
          <p14:tracePt t="271948" x="6572250" y="5153025"/>
          <p14:tracePt t="271974" x="6581775" y="5153025"/>
          <p14:tracePt t="272006" x="6572250" y="5153025"/>
          <p14:tracePt t="272076" x="6564313" y="5153025"/>
          <p14:tracePt t="272092" x="6554788" y="5153025"/>
          <p14:tracePt t="272100" x="6545263" y="5153025"/>
          <p14:tracePt t="272114" x="6510338" y="5162550"/>
          <p14:tracePt t="272131" x="6492875" y="5180013"/>
          <p14:tracePt t="272148" x="6465888" y="5187950"/>
          <p14:tracePt t="272165" x="6438900" y="5207000"/>
          <p14:tracePt t="272181" x="6411913" y="5224463"/>
          <p14:tracePt t="272198" x="6394450" y="5233988"/>
          <p14:tracePt t="272214" x="6375400" y="5241925"/>
          <p14:tracePt t="272248" x="6367463" y="5241925"/>
          <p14:tracePt t="272264" x="6375400" y="5241925"/>
          <p14:tracePt t="272388" x="6402388" y="5241925"/>
          <p14:tracePt t="272396" x="6421438" y="5241925"/>
          <p14:tracePt t="272412" x="6456363" y="5241925"/>
          <p14:tracePt t="272420" x="6473825" y="5241925"/>
          <p14:tracePt t="272431" x="6545263" y="5224463"/>
          <p14:tracePt t="272448" x="6608763" y="5207000"/>
          <p14:tracePt t="272464" x="6670675" y="5187950"/>
          <p14:tracePt t="272481" x="6742113" y="5170488"/>
          <p14:tracePt t="272499" x="6778625" y="5170488"/>
          <p14:tracePt t="272515" x="6786563" y="5170488"/>
          <p14:tracePt t="272531" x="6796088" y="5170488"/>
          <p14:tracePt t="272548" x="6804025" y="5162550"/>
          <p14:tracePt t="272581" x="6804025" y="5153025"/>
          <p14:tracePt t="272598" x="6804025" y="5143500"/>
          <p14:tracePt t="272654" x="6796088" y="5143500"/>
          <p14:tracePt t="278715" x="6786563" y="5153025"/>
          <p14:tracePt t="279514" x="6778625" y="5162550"/>
          <p14:tracePt t="279521" x="6769100" y="5162550"/>
          <p14:tracePt t="279532" x="6759575" y="5187950"/>
          <p14:tracePt t="279549" x="6751638" y="5197475"/>
          <p14:tracePt t="279566" x="6742113" y="5233988"/>
          <p14:tracePt t="279582" x="6724650" y="5268913"/>
          <p14:tracePt t="279599" x="6697663" y="5322888"/>
          <p14:tracePt t="279616" x="6688138" y="5340350"/>
          <p14:tracePt t="279633" x="6670675" y="5367338"/>
          <p14:tracePt t="279649" x="6653213" y="5421313"/>
          <p14:tracePt t="279667" x="6635750" y="5448300"/>
          <p14:tracePt t="279682" x="6616700" y="5465763"/>
          <p14:tracePt t="279715" x="6616700" y="5473700"/>
          <p14:tracePt t="279732" x="6608763" y="5473700"/>
          <p14:tracePt t="279749" x="6599238" y="5492750"/>
          <p14:tracePt t="279765" x="6589713" y="5500688"/>
          <p14:tracePt t="279799" x="6589713" y="5510213"/>
          <p14:tracePt t="279833" x="6589713" y="5519738"/>
          <p14:tracePt t="279841" x="6581775" y="5519738"/>
          <p14:tracePt t="279881" x="6572250" y="5527675"/>
          <p14:tracePt t="279895" x="6564313" y="5537200"/>
          <p14:tracePt t="279903" x="6554788" y="5537200"/>
          <p14:tracePt t="279975" x="6545263" y="5537200"/>
          <p14:tracePt t="279982" x="6537325" y="5537200"/>
          <p14:tracePt t="279997" x="6537325" y="5546725"/>
          <p14:tracePt t="280005" x="6527800" y="5546725"/>
          <p14:tracePt t="280015" x="6518275" y="5546725"/>
          <p14:tracePt t="280032" x="6510338" y="5546725"/>
          <p14:tracePt t="280049" x="6500813" y="5546725"/>
          <p14:tracePt t="280066" x="6473825" y="5546725"/>
          <p14:tracePt t="280082" x="6465888" y="5546725"/>
          <p14:tracePt t="280099" x="6438900" y="5546725"/>
          <p14:tracePt t="280116" x="6421438" y="5546725"/>
          <p14:tracePt t="280132" x="6394450" y="5546725"/>
          <p14:tracePt t="280149" x="6375400" y="5564188"/>
          <p14:tracePt t="280166" x="6340475" y="5572125"/>
          <p14:tracePt t="280182" x="6296025" y="5591175"/>
          <p14:tracePt t="280199" x="6286500" y="5608638"/>
          <p14:tracePt t="280216" x="6278563" y="5608638"/>
          <p14:tracePt t="280232" x="6251575" y="5618163"/>
          <p14:tracePt t="280265" x="6242050" y="5618163"/>
          <p14:tracePt t="280282" x="6232525" y="5626100"/>
          <p14:tracePt t="280311" x="6242050" y="5626100"/>
          <p14:tracePt t="280545" x="6251575" y="5626100"/>
          <p14:tracePt t="280577" x="6259513" y="5626100"/>
          <p14:tracePt t="280623" x="6269038" y="5626100"/>
          <p14:tracePt t="280647" x="6278563" y="5626100"/>
          <p14:tracePt t="280685" x="6296025" y="5626100"/>
          <p14:tracePt t="280693" x="6313488" y="5626100"/>
          <p14:tracePt t="280710" x="6323013" y="5626100"/>
          <p14:tracePt t="280717" x="6340475" y="5626100"/>
          <p14:tracePt t="280732" x="6357938" y="5626100"/>
          <p14:tracePt t="280749" x="6375400" y="5626100"/>
          <p14:tracePt t="280766" x="6384925" y="5626100"/>
          <p14:tracePt t="280782" x="6402388" y="5626100"/>
          <p14:tracePt t="280799" x="6438900" y="5618163"/>
          <p14:tracePt t="280815" x="6473825" y="5618163"/>
          <p14:tracePt t="280832" x="6492875" y="5618163"/>
          <p14:tracePt t="280849" x="6510338" y="5618163"/>
          <p14:tracePt t="280882" x="6500813" y="5618163"/>
          <p14:tracePt t="281264" x="6492875" y="5618163"/>
          <p14:tracePt t="281271" x="6492875" y="5608638"/>
          <p14:tracePt t="281282" x="6473825" y="5608638"/>
          <p14:tracePt t="281299" x="6465888" y="5608638"/>
          <p14:tracePt t="281315" x="6446838" y="5608638"/>
          <p14:tracePt t="281333" x="6438900" y="5608638"/>
          <p14:tracePt t="281349" x="6429375" y="5608638"/>
          <p14:tracePt t="281365" x="6421438" y="5608638"/>
          <p14:tracePt t="281382" x="6402388" y="5608638"/>
          <p14:tracePt t="281400" x="6394450" y="5608638"/>
          <p14:tracePt t="281415" x="6384925" y="5608638"/>
          <p14:tracePt t="281432" x="6375400" y="5608638"/>
          <p14:tracePt t="281448" x="6367463" y="5608638"/>
          <p14:tracePt t="281465" x="6357938" y="5608638"/>
          <p14:tracePt t="281482" x="6350000" y="5618163"/>
          <p14:tracePt t="281499" x="6340475" y="5626100"/>
          <p14:tracePt t="281516" x="6313488" y="5635625"/>
          <p14:tracePt t="281532" x="6303963" y="5635625"/>
          <p14:tracePt t="281549" x="6296025" y="5643563"/>
          <p14:tracePt t="281565" x="6278563" y="5643563"/>
          <p14:tracePt t="281582" x="6269038" y="5653088"/>
          <p14:tracePt t="281599" x="6251575" y="5653088"/>
          <p14:tracePt t="281632" x="6251575" y="5662613"/>
          <p14:tracePt t="281648" x="6278563" y="5662613"/>
          <p14:tracePt t="281780" x="6296025" y="5662613"/>
          <p14:tracePt t="281788" x="6313488" y="5662613"/>
          <p14:tracePt t="281799" x="6367463" y="5653088"/>
          <p14:tracePt t="281816" x="6411913" y="5635625"/>
          <p14:tracePt t="281832" x="6465888" y="5626100"/>
          <p14:tracePt t="281850" x="6554788" y="5608638"/>
          <p14:tracePt t="281866" x="6635750" y="5599113"/>
          <p14:tracePt t="281883" x="6697663" y="5581650"/>
          <p14:tracePt t="281900" x="6732588" y="5581650"/>
          <p14:tracePt t="281916" x="6769100" y="5581650"/>
          <p14:tracePt t="281933" x="6804025" y="5581650"/>
          <p14:tracePt t="281949" x="6858000" y="5581650"/>
          <p14:tracePt t="281966" x="6902450" y="5581650"/>
          <p14:tracePt t="281982" x="6956425" y="5581650"/>
          <p14:tracePt t="281999" x="7010400" y="5581650"/>
          <p14:tracePt t="282016" x="7037388" y="5572125"/>
          <p14:tracePt t="282032" x="7045325" y="5572125"/>
          <p14:tracePt t="282049" x="7064375" y="5564188"/>
          <p14:tracePt t="282066" x="7089775" y="5564188"/>
          <p14:tracePt t="282082" x="7116763" y="5564188"/>
          <p14:tracePt t="282099" x="7161213" y="5564188"/>
          <p14:tracePt t="282115" x="7232650" y="5554663"/>
          <p14:tracePt t="282132" x="7286625" y="5554663"/>
          <p14:tracePt t="282149" x="7331075" y="5554663"/>
          <p14:tracePt t="282165" x="7358063" y="5554663"/>
          <p14:tracePt t="282182" x="7385050" y="5554663"/>
          <p14:tracePt t="282199" x="7429500" y="5554663"/>
          <p14:tracePt t="282216" x="7483475" y="5564188"/>
          <p14:tracePt t="282232" x="7537450" y="5564188"/>
          <p14:tracePt t="282249" x="7589838" y="5564188"/>
          <p14:tracePt t="282266" x="7635875" y="5564188"/>
          <p14:tracePt t="282283" x="7670800" y="5564188"/>
          <p14:tracePt t="282299" x="7715250" y="5564188"/>
          <p14:tracePt t="282316" x="7751763" y="5572125"/>
          <p14:tracePt t="282332" x="7786688" y="5572125"/>
          <p14:tracePt t="282349" x="7823200" y="5572125"/>
          <p14:tracePt t="282366" x="7850188" y="5572125"/>
          <p14:tracePt t="282382" x="7867650" y="5572125"/>
          <p14:tracePt t="282400" x="7894638" y="5572125"/>
          <p14:tracePt t="282416" x="7939088" y="5591175"/>
          <p14:tracePt t="282432" x="7993063" y="5599113"/>
          <p14:tracePt t="282449" x="8027988" y="5599113"/>
          <p14:tracePt t="282466" x="8064500" y="5608638"/>
          <p14:tracePt t="282482" x="8108950" y="5608638"/>
          <p14:tracePt t="282499" x="8153400" y="5626100"/>
          <p14:tracePt t="282516" x="8215313" y="5653088"/>
          <p14:tracePt t="282532" x="8251825" y="5662613"/>
          <p14:tracePt t="282549" x="8269288" y="5662613"/>
          <p14:tracePt t="282566" x="8286750" y="5662613"/>
          <p14:tracePt t="282582" x="8323263" y="5670550"/>
          <p14:tracePt t="282599" x="8358188" y="5670550"/>
          <p14:tracePt t="282616" x="8385175" y="5670550"/>
          <p14:tracePt t="282632" x="8394700" y="5670550"/>
          <p14:tracePt t="282649" x="8402638" y="5670550"/>
          <p14:tracePt t="282666" x="8412163" y="5670550"/>
          <p14:tracePt t="282682" x="8429625" y="5670550"/>
          <p14:tracePt t="282699" x="8439150" y="5662613"/>
          <p14:tracePt t="282716" x="8447088" y="5662613"/>
          <p14:tracePt t="282732" x="8456613" y="5662613"/>
          <p14:tracePt t="282758" x="8456613" y="5653088"/>
          <p14:tracePt t="282954" x="8447088" y="5643563"/>
          <p14:tracePt t="282970" x="8439150" y="5643563"/>
          <p14:tracePt t="282978" x="8429625" y="5643563"/>
          <p14:tracePt t="282984" x="8429625" y="5635625"/>
          <p14:tracePt t="282999" x="8402638" y="5635625"/>
          <p14:tracePt t="283016" x="8358188" y="5626100"/>
          <p14:tracePt t="283033" x="8340725" y="5626100"/>
          <p14:tracePt t="283049" x="8313738" y="5618163"/>
          <p14:tracePt t="283066" x="8286750" y="5608638"/>
          <p14:tracePt t="283082" x="8232775" y="5599113"/>
          <p14:tracePt t="283099" x="8180388" y="5581650"/>
          <p14:tracePt t="283116" x="8108950" y="5572125"/>
          <p14:tracePt t="283133" x="8027988" y="5564188"/>
          <p14:tracePt t="283149" x="7929563" y="5554663"/>
          <p14:tracePt t="283166" x="7875588" y="5554663"/>
          <p14:tracePt t="283183" x="7840663" y="5554663"/>
          <p14:tracePt t="283199" x="7804150" y="5554663"/>
          <p14:tracePt t="283216" x="7786688" y="5554663"/>
          <p14:tracePt t="283232" x="7769225" y="5554663"/>
          <p14:tracePt t="283249" x="7742238" y="5554663"/>
          <p14:tracePt t="283266" x="7707313" y="5564188"/>
          <p14:tracePt t="283282" x="7670800" y="5564188"/>
          <p14:tracePt t="283299" x="7626350" y="5564188"/>
          <p14:tracePt t="283316" x="7581900" y="5564188"/>
          <p14:tracePt t="283332" x="7537450" y="5572125"/>
          <p14:tracePt t="283349" x="7483475" y="5581650"/>
          <p14:tracePt t="283366" x="7446963" y="5581650"/>
          <p14:tracePt t="283382" x="7412038" y="5591175"/>
          <p14:tracePt t="283382" x="7385050" y="5599113"/>
          <p14:tracePt t="283400" x="7340600" y="5599113"/>
          <p14:tracePt t="283416" x="7286625" y="5608638"/>
          <p14:tracePt t="283432" x="7242175" y="5608638"/>
          <p14:tracePt t="283449" x="7197725" y="5618163"/>
          <p14:tracePt t="283466" x="7153275" y="5618163"/>
          <p14:tracePt t="283482" x="7108825" y="5626100"/>
          <p14:tracePt t="283499" x="7064375" y="5626100"/>
          <p14:tracePt t="283516" x="7000875" y="5635625"/>
          <p14:tracePt t="283533" x="6965950" y="5643563"/>
          <p14:tracePt t="283549" x="6911975" y="5653088"/>
          <p14:tracePt t="283566" x="6867525" y="5662613"/>
          <p14:tracePt t="283582" x="6813550" y="5670550"/>
          <p14:tracePt t="283599" x="6759575" y="5689600"/>
          <p14:tracePt t="283616" x="6724650" y="5697538"/>
          <p14:tracePt t="283632" x="6688138" y="5707063"/>
          <p14:tracePt t="283649" x="6670675" y="5715000"/>
          <p14:tracePt t="283666" x="6653213" y="5724525"/>
          <p14:tracePt t="283683" x="6635750" y="5734050"/>
          <p14:tracePt t="283699" x="6608763" y="5751513"/>
          <p14:tracePt t="283716" x="6589713" y="5751513"/>
          <p14:tracePt t="283732" x="6564313" y="5768975"/>
          <p14:tracePt t="283749" x="6518275" y="5786438"/>
          <p14:tracePt t="283767" x="6483350" y="5795963"/>
          <p14:tracePt t="283783" x="6456363" y="5813425"/>
          <p14:tracePt t="283799" x="6411913" y="5832475"/>
          <p14:tracePt t="283816" x="6375400" y="5849938"/>
          <p14:tracePt t="283832" x="6323013" y="5857875"/>
          <p14:tracePt t="283849" x="6278563" y="5867400"/>
          <p14:tracePt t="283866" x="6232525" y="5867400"/>
          <p14:tracePt t="283882" x="6180138" y="5867400"/>
          <p14:tracePt t="283882" x="6161088" y="5867400"/>
          <p14:tracePt t="283900" x="6135688" y="5867400"/>
          <p14:tracePt t="283916" x="6089650" y="5867400"/>
          <p14:tracePt t="283932" x="6072188" y="5867400"/>
          <p14:tracePt t="283949" x="6054725" y="5867400"/>
          <p14:tracePt t="283966" x="6045200" y="5867400"/>
          <p14:tracePt t="283983" x="6037263" y="5867400"/>
          <p14:tracePt t="284000" x="6027738" y="5867400"/>
          <p14:tracePt t="284016" x="6018213" y="5867400"/>
          <p14:tracePt t="284033" x="6027738" y="5867400"/>
          <p14:tracePt t="284212" x="6037263" y="5867400"/>
          <p14:tracePt t="284220" x="6054725" y="5867400"/>
          <p14:tracePt t="284233" x="6064250" y="5867400"/>
          <p14:tracePt t="284249" x="6072188" y="5867400"/>
          <p14:tracePt t="284266" x="6099175" y="5867400"/>
          <p14:tracePt t="284282" x="6126163" y="5867400"/>
          <p14:tracePt t="284299" x="6161088" y="5867400"/>
          <p14:tracePt t="284316" x="6180138" y="5867400"/>
          <p14:tracePt t="284332" x="6188075" y="5867400"/>
          <p14:tracePt t="284349" x="6207125" y="5867400"/>
          <p14:tracePt t="284382" x="6224588" y="5867400"/>
          <p14:tracePt t="284399" x="6232525" y="5867400"/>
          <p14:tracePt t="284416" x="6251575" y="5867400"/>
          <p14:tracePt t="284433" x="6269038" y="5867400"/>
          <p14:tracePt t="284449" x="6278563" y="5867400"/>
          <p14:tracePt t="284466" x="6296025" y="5857875"/>
          <p14:tracePt t="284482" x="6313488" y="5849938"/>
          <p14:tracePt t="284499" x="6323013" y="5849938"/>
          <p14:tracePt t="284516" x="6340475" y="5849938"/>
          <p14:tracePt t="284533" x="6357938" y="5840413"/>
          <p14:tracePt t="284549" x="6367463" y="5840413"/>
          <p14:tracePt t="284566" x="6384925" y="5840413"/>
          <p14:tracePt t="284582" x="6394450" y="5840413"/>
          <p14:tracePt t="284599" x="6411913" y="5832475"/>
          <p14:tracePt t="284616" x="6421438" y="5832475"/>
          <p14:tracePt t="284632" x="6429375" y="5832475"/>
          <p14:tracePt t="284649" x="6456363" y="5822950"/>
          <p14:tracePt t="284667" x="6473825" y="5822950"/>
          <p14:tracePt t="284683" x="6483350" y="5822950"/>
          <p14:tracePt t="284699" x="6500813" y="5822950"/>
          <p14:tracePt t="284716" x="6518275" y="5822950"/>
          <p14:tracePt t="284733" x="6537325" y="5813425"/>
          <p14:tracePt t="284749" x="6564313" y="5805488"/>
          <p14:tracePt t="284766" x="6643688" y="5778500"/>
          <p14:tracePt t="284784" x="6697663" y="5768975"/>
          <p14:tracePt t="284800" x="6751638" y="5761038"/>
          <p14:tracePt t="284817" x="6778625" y="5751513"/>
          <p14:tracePt t="284832" x="6813550" y="5741988"/>
          <p14:tracePt t="284849" x="6840538" y="5734050"/>
          <p14:tracePt t="284866" x="6875463" y="5734050"/>
          <p14:tracePt t="284883" x="6894513" y="5724525"/>
          <p14:tracePt t="284883" x="6911975" y="5724525"/>
          <p14:tracePt t="284900" x="6929438" y="5724525"/>
          <p14:tracePt t="284917" x="6938963" y="5724525"/>
          <p14:tracePt t="284933" x="6956425" y="5724525"/>
          <p14:tracePt t="284949" x="6973888" y="5724525"/>
          <p14:tracePt t="284966" x="6983413" y="5724525"/>
          <p14:tracePt t="284983" x="7000875" y="5715000"/>
          <p14:tracePt t="284999" x="7010400" y="5715000"/>
          <p14:tracePt t="285016" x="7037388" y="5715000"/>
          <p14:tracePt t="285033" x="7054850" y="5715000"/>
          <p14:tracePt t="285049" x="7081838" y="5715000"/>
          <p14:tracePt t="285067" x="7108825" y="5715000"/>
          <p14:tracePt t="285083" x="7135813" y="5707063"/>
          <p14:tracePt t="285099" x="7161213" y="5707063"/>
          <p14:tracePt t="285116" x="7188200" y="5707063"/>
          <p14:tracePt t="285132" x="7207250" y="5707063"/>
          <p14:tracePt t="285149" x="7251700" y="5707063"/>
          <p14:tracePt t="285166" x="7296150" y="5707063"/>
          <p14:tracePt t="285183" x="7313613" y="5707063"/>
          <p14:tracePt t="285200" x="7331075" y="5707063"/>
          <p14:tracePt t="285216" x="7350125" y="5715000"/>
          <p14:tracePt t="285233" x="7358063" y="5715000"/>
          <p14:tracePt t="285249" x="7375525" y="5724525"/>
          <p14:tracePt t="285266" x="7412038" y="5734050"/>
          <p14:tracePt t="285283" x="7429500" y="5751513"/>
          <p14:tracePt t="285299" x="7439025" y="5761038"/>
          <p14:tracePt t="285316" x="7466013" y="5768975"/>
          <p14:tracePt t="285332" x="7483475" y="5778500"/>
          <p14:tracePt t="285349" x="7500938" y="5786438"/>
          <p14:tracePt t="285366" x="7518400" y="5795963"/>
          <p14:tracePt t="285382" x="7527925" y="5805488"/>
          <p14:tracePt t="285382" x="7537450" y="5813425"/>
          <p14:tracePt t="285401" x="7545388" y="5813425"/>
          <p14:tracePt t="285417" x="7564438" y="5832475"/>
          <p14:tracePt t="285433" x="7581900" y="5840413"/>
          <p14:tracePt t="285449" x="7589838" y="5849938"/>
          <p14:tracePt t="285466" x="7608888" y="5857875"/>
          <p14:tracePt t="285499" x="7608888" y="5849938"/>
          <p14:tracePt t="285588" x="7599363" y="5840413"/>
          <p14:tracePt t="285612" x="7599363" y="5832475"/>
          <p14:tracePt t="285626" x="7599363" y="5822950"/>
          <p14:tracePt t="285690" x="7599363" y="5813425"/>
          <p14:tracePt t="285706" x="7599363" y="5805488"/>
          <p14:tracePt t="285728" x="7608888" y="5805488"/>
          <p14:tracePt t="285736" x="7616825" y="5805488"/>
          <p14:tracePt t="285760" x="7599363" y="5805488"/>
          <p14:tracePt t="285909" x="7581900" y="5805488"/>
          <p14:tracePt t="285916" x="7564438" y="5805488"/>
          <p14:tracePt t="285924" x="7545388" y="5805488"/>
          <p14:tracePt t="285933" x="7493000" y="5795963"/>
          <p14:tracePt t="285950" x="7412038" y="5786438"/>
          <p14:tracePt t="285966" x="7340600" y="5768975"/>
          <p14:tracePt t="285983" x="7259638" y="5751513"/>
          <p14:tracePt t="286000" x="7180263" y="5734050"/>
          <p14:tracePt t="286016" x="7089775" y="5715000"/>
          <p14:tracePt t="286034" x="6992938" y="5697538"/>
          <p14:tracePt t="286050" x="6946900" y="5697538"/>
          <p14:tracePt t="286066" x="6894513" y="5697538"/>
          <p14:tracePt t="286083" x="6867525" y="5697538"/>
          <p14:tracePt t="286099" x="6831013" y="5697538"/>
          <p14:tracePt t="286116" x="6813550" y="5707063"/>
          <p14:tracePt t="286134" x="6796088" y="5715000"/>
          <p14:tracePt t="286149" x="6769100" y="5724525"/>
          <p14:tracePt t="286167" x="6742113" y="5734050"/>
          <p14:tracePt t="286183" x="6697663" y="5741988"/>
          <p14:tracePt t="286199" x="6670675" y="5741988"/>
          <p14:tracePt t="286216" x="6635750" y="5751513"/>
          <p14:tracePt t="286233" x="6608763" y="5761038"/>
          <p14:tracePt t="286250" x="6572250" y="5761038"/>
          <p14:tracePt t="286266" x="6545263" y="5768975"/>
          <p14:tracePt t="286283" x="6500813" y="5778500"/>
          <p14:tracePt t="286300" x="6465888" y="5786438"/>
          <p14:tracePt t="286316" x="6456363" y="5786438"/>
          <p14:tracePt t="286333" x="6446838" y="5786438"/>
          <p14:tracePt t="286350" x="6429375" y="5786438"/>
          <p14:tracePt t="286367" x="6394450" y="5778500"/>
          <p14:tracePt t="286383" x="6357938" y="5768975"/>
          <p14:tracePt t="286383" x="6330950" y="5761038"/>
          <p14:tracePt t="286401" x="6278563" y="5751513"/>
          <p14:tracePt t="286417" x="6259513" y="5751513"/>
          <p14:tracePt t="286433" x="6242050" y="5741988"/>
          <p14:tracePt t="286449" x="6224588" y="5734050"/>
          <p14:tracePt t="286466" x="6215063" y="5724525"/>
          <p14:tracePt t="286483" x="6207125" y="5707063"/>
          <p14:tracePt t="286500" x="6188075" y="5697538"/>
          <p14:tracePt t="286516" x="6180138" y="5689600"/>
          <p14:tracePt t="286533" x="6180138" y="5670550"/>
          <p14:tracePt t="286550" x="6180138" y="5653088"/>
          <p14:tracePt t="286566" x="6180138" y="5635625"/>
          <p14:tracePt t="286583" x="6180138" y="5618163"/>
          <p14:tracePt t="286601" x="6188075" y="5608638"/>
          <p14:tracePt t="286616" x="6197600" y="5599113"/>
          <p14:tracePt t="286633" x="6215063" y="5581650"/>
          <p14:tracePt t="286649" x="6242050" y="5572125"/>
          <p14:tracePt t="286667" x="6259513" y="5554663"/>
          <p14:tracePt t="286684" x="6296025" y="5537200"/>
          <p14:tracePt t="286700" x="6350000" y="5527675"/>
          <p14:tracePt t="286716" x="6394450" y="5527675"/>
          <p14:tracePt t="286734" x="6446838" y="5527675"/>
          <p14:tracePt t="286749" x="6473825" y="5527675"/>
          <p14:tracePt t="286766" x="6510338" y="5546725"/>
          <p14:tracePt t="286783" x="6554788" y="5564188"/>
          <p14:tracePt t="286800" x="6653213" y="5591175"/>
          <p14:tracePt t="286816" x="6724650" y="5608638"/>
          <p14:tracePt t="286833" x="6796088" y="5618163"/>
          <p14:tracePt t="286850" x="6858000" y="5635625"/>
          <p14:tracePt t="286866" x="6929438" y="5643563"/>
          <p14:tracePt t="286883" x="6973888" y="5643563"/>
          <p14:tracePt t="286901" x="7054850" y="5643563"/>
          <p14:tracePt t="286917" x="7108825" y="5643563"/>
          <p14:tracePt t="286933" x="7135813" y="5643563"/>
          <p14:tracePt t="286950" x="7143750" y="5643563"/>
          <p14:tracePt t="286967" x="7161213" y="5643563"/>
          <p14:tracePt t="286983" x="7170738" y="5635625"/>
          <p14:tracePt t="286999" x="7188200" y="5626100"/>
          <p14:tracePt t="287016" x="7197725" y="5626100"/>
          <p14:tracePt t="287033" x="7215188" y="5626100"/>
          <p14:tracePt t="287050" x="7232650" y="5626100"/>
          <p14:tracePt t="287083" x="7251700" y="5626100"/>
          <p14:tracePt t="287153" x="7251700" y="5635625"/>
          <p14:tracePt t="287159" x="7259638" y="5643563"/>
          <p14:tracePt t="287167" x="7259638" y="5653088"/>
          <p14:tracePt t="287184" x="7259638" y="5662613"/>
          <p14:tracePt t="287199" x="7259638" y="5670550"/>
          <p14:tracePt t="287216" x="7259638" y="5680075"/>
          <p14:tracePt t="287239" x="7259638" y="5689600"/>
          <p14:tracePt t="287253" x="7251700" y="5697538"/>
          <p14:tracePt t="287269" x="7242175" y="5697538"/>
          <p14:tracePt t="287283" x="7242175" y="5707063"/>
          <p14:tracePt t="287299" x="7224713" y="5715000"/>
          <p14:tracePt t="287317" x="7197725" y="5715000"/>
          <p14:tracePt t="287333" x="7143750" y="5724525"/>
          <p14:tracePt t="287350" x="7072313" y="5734050"/>
          <p14:tracePt t="287366" x="7010400" y="5751513"/>
          <p14:tracePt t="287383" x="6938963" y="5761038"/>
          <p14:tracePt t="287400" x="6858000" y="5768975"/>
          <p14:tracePt t="287417" x="6823075" y="5778500"/>
          <p14:tracePt t="287434" x="6786563" y="5778500"/>
          <p14:tracePt t="287450" x="6778625" y="5778500"/>
          <p14:tracePt t="287466" x="6759575" y="5778500"/>
          <p14:tracePt t="287483" x="6751638" y="5786438"/>
          <p14:tracePt t="287500" x="6715125" y="5805488"/>
          <p14:tracePt t="287516" x="6688138" y="5813425"/>
          <p14:tracePt t="287533" x="6661150" y="5822950"/>
          <p14:tracePt t="287550" x="6635750" y="5822950"/>
          <p14:tracePt t="287566" x="6581775" y="5832475"/>
          <p14:tracePt t="287583" x="6537325" y="5832475"/>
          <p14:tracePt t="287600" x="6483350" y="5840413"/>
          <p14:tracePt t="287617" x="6438900" y="5840413"/>
          <p14:tracePt t="287633" x="6394450" y="5840413"/>
          <p14:tracePt t="287650" x="6340475" y="5832475"/>
          <p14:tracePt t="287666" x="6278563" y="5832475"/>
          <p14:tracePt t="287683" x="6242050" y="5832475"/>
          <p14:tracePt t="287700" x="6215063" y="5832475"/>
          <p14:tracePt t="287716" x="6188075" y="5832475"/>
          <p14:tracePt t="287733" x="6170613" y="5840413"/>
          <p14:tracePt t="287766" x="6170613" y="5849938"/>
          <p14:tracePt t="287839" x="6180138" y="5857875"/>
          <p14:tracePt t="287847" x="6188075" y="5857875"/>
          <p14:tracePt t="287863" x="6197600" y="5857875"/>
          <p14:tracePt t="287871" x="6224588" y="5857875"/>
          <p14:tracePt t="287883" x="6278563" y="5849938"/>
          <p14:tracePt t="287900" x="6340475" y="5832475"/>
          <p14:tracePt t="287917" x="6500813" y="5822950"/>
          <p14:tracePt t="287934" x="6616700" y="5813425"/>
          <p14:tracePt t="287950" x="6742113" y="5805488"/>
          <p14:tracePt t="287966" x="6850063" y="5795963"/>
          <p14:tracePt t="287983" x="6921500" y="5786438"/>
          <p14:tracePt t="288000" x="7000875" y="5778500"/>
          <p14:tracePt t="288016" x="7072313" y="5768975"/>
          <p14:tracePt t="288033" x="7153275" y="5761038"/>
          <p14:tracePt t="288050" x="7242175" y="5741988"/>
          <p14:tracePt t="288067" x="7286625" y="5741988"/>
          <p14:tracePt t="288083" x="7340600" y="5734050"/>
          <p14:tracePt t="288100" x="7385050" y="5734050"/>
          <p14:tracePt t="288116" x="7429500" y="5734050"/>
          <p14:tracePt t="288133" x="7483475" y="5734050"/>
          <p14:tracePt t="288149" x="7518400" y="5741988"/>
          <p14:tracePt t="288167" x="7589838" y="5751513"/>
          <p14:tracePt t="288183" x="7626350" y="5761038"/>
          <p14:tracePt t="288200" x="7670800" y="5761038"/>
          <p14:tracePt t="288216" x="7707313" y="5778500"/>
          <p14:tracePt t="288233" x="7751763" y="5786438"/>
          <p14:tracePt t="288250" x="7796213" y="5795963"/>
          <p14:tracePt t="288266" x="7850188" y="5813425"/>
          <p14:tracePt t="288283" x="7894638" y="5822950"/>
          <p14:tracePt t="288300" x="7912100" y="5832475"/>
          <p14:tracePt t="288316" x="7939088" y="5832475"/>
          <p14:tracePt t="288334" x="7939088" y="5840413"/>
          <p14:tracePt t="288350" x="7947025" y="5840413"/>
          <p14:tracePt t="288366" x="7956550" y="5849938"/>
          <p14:tracePt t="288383" x="7966075" y="5849938"/>
          <p14:tracePt t="288401" x="7983538" y="5857875"/>
          <p14:tracePt t="288416" x="8018463" y="5876925"/>
          <p14:tracePt t="288433" x="8072438" y="5894388"/>
          <p14:tracePt t="288450" x="8135938" y="5911850"/>
          <p14:tracePt t="288466" x="8188325" y="5929313"/>
          <p14:tracePt t="288483" x="8259763" y="5938838"/>
          <p14:tracePt t="288500" x="8323263" y="5938838"/>
          <p14:tracePt t="288516" x="8394700" y="5948363"/>
          <p14:tracePt t="288533" x="8447088" y="5948363"/>
          <p14:tracePt t="288550" x="8518525" y="5956300"/>
          <p14:tracePt t="288567" x="8564563" y="5965825"/>
          <p14:tracePt t="288583" x="8599488" y="5983288"/>
          <p14:tracePt t="288600" x="8616950" y="5992813"/>
          <p14:tracePt t="288616" x="8626475" y="5992813"/>
          <p14:tracePt t="288633" x="8643938" y="5992813"/>
          <p14:tracePt t="288650" x="8670925" y="5983288"/>
          <p14:tracePt t="288666" x="8688388" y="5975350"/>
          <p14:tracePt t="288700" x="8688388" y="5965825"/>
          <p14:tracePt t="288755" x="8680450" y="5965825"/>
          <p14:tracePt t="288771" x="8661400" y="5965825"/>
          <p14:tracePt t="288777" x="8636000" y="5965825"/>
          <p14:tracePt t="288785" x="8589963" y="5965825"/>
          <p14:tracePt t="288800" x="8501063" y="5975350"/>
          <p14:tracePt t="288817" x="8313738" y="5975350"/>
          <p14:tracePt t="288833" x="8170863" y="5956300"/>
          <p14:tracePt t="288850" x="8037513" y="5929313"/>
          <p14:tracePt t="288867" x="7912100" y="5911850"/>
          <p14:tracePt t="288884" x="7786688" y="5884863"/>
          <p14:tracePt t="288900" x="7661275" y="5867400"/>
          <p14:tracePt t="288917" x="7537450" y="5849938"/>
          <p14:tracePt t="288933" x="7375525" y="5840413"/>
          <p14:tracePt t="288950" x="7296150" y="5840413"/>
          <p14:tracePt t="288966" x="7224713" y="5840413"/>
          <p14:tracePt t="288983" x="7153275" y="5840413"/>
          <p14:tracePt t="289000" x="7089775" y="5849938"/>
          <p14:tracePt t="289017" x="7018338" y="5849938"/>
          <p14:tracePt t="289033" x="6956425" y="5849938"/>
          <p14:tracePt t="289050" x="6850063" y="5849938"/>
          <p14:tracePt t="289067" x="6796088" y="5849938"/>
          <p14:tracePt t="289083" x="6751638" y="5849938"/>
          <p14:tracePt t="289100" x="6715125" y="5857875"/>
          <p14:tracePt t="289116" x="6707188" y="5867400"/>
          <p14:tracePt t="289133" x="6688138" y="5876925"/>
          <p14:tracePt t="289150" x="6661150" y="5876925"/>
          <p14:tracePt t="289166" x="6626225" y="5884863"/>
          <p14:tracePt t="289183" x="6572250" y="5903913"/>
          <p14:tracePt t="289200" x="6545263" y="5911850"/>
          <p14:tracePt t="289216" x="6510338" y="5929313"/>
          <p14:tracePt t="289233" x="6483350" y="5938838"/>
          <p14:tracePt t="289250" x="6465888" y="5948363"/>
          <p14:tracePt t="289266" x="6446838" y="5965825"/>
          <p14:tracePt t="289283" x="6438900" y="5965825"/>
          <p14:tracePt t="289300" x="6429375" y="5975350"/>
          <p14:tracePt t="289317" x="6411913" y="5983288"/>
          <p14:tracePt t="289334" x="6402388" y="5983288"/>
          <p14:tracePt t="289366" x="6411913" y="5992813"/>
          <p14:tracePt t="289451" x="6411913" y="6000750"/>
          <p14:tracePt t="289457" x="6421438" y="6000750"/>
          <p14:tracePt t="289467" x="6446838" y="6000750"/>
          <p14:tracePt t="289483" x="6483350" y="6000750"/>
          <p14:tracePt t="289500" x="6537325" y="5992813"/>
          <p14:tracePt t="289516" x="6599238" y="5975350"/>
          <p14:tracePt t="289533" x="6653213" y="5956300"/>
          <p14:tracePt t="289550" x="6697663" y="5948363"/>
          <p14:tracePt t="289567" x="6759575" y="5921375"/>
          <p14:tracePt t="289583" x="6796088" y="5911850"/>
          <p14:tracePt t="289600" x="6823075" y="5903913"/>
          <p14:tracePt t="289616" x="6867525" y="5903913"/>
          <p14:tracePt t="289633" x="6884988" y="5903913"/>
          <p14:tracePt t="289650" x="6902450" y="5903913"/>
          <p14:tracePt t="289666" x="6921500" y="5903913"/>
          <p14:tracePt t="289683" x="6956425" y="5911850"/>
          <p14:tracePt t="289700" x="7027863" y="5921375"/>
          <p14:tracePt t="289716" x="7072313" y="5921375"/>
          <p14:tracePt t="289733" x="7126288" y="5921375"/>
          <p14:tracePt t="289750" x="7170738" y="5921375"/>
          <p14:tracePt t="289766" x="7215188" y="5921375"/>
          <p14:tracePt t="289783" x="7269163" y="5938838"/>
          <p14:tracePt t="289800" x="7313613" y="5956300"/>
          <p14:tracePt t="289816" x="7385050" y="5983288"/>
          <p14:tracePt t="289833" x="7412038" y="5992813"/>
          <p14:tracePt t="289850" x="7429500" y="6000750"/>
          <p14:tracePt t="289867" x="7446963" y="6019800"/>
          <p14:tracePt t="289883" x="7456488" y="6027738"/>
          <p14:tracePt t="289900" x="7466013" y="6037263"/>
          <p14:tracePt t="289917" x="7473950" y="6037263"/>
          <p14:tracePt t="289933" x="7483475" y="6037263"/>
          <p14:tracePt t="289950" x="7493000" y="6037263"/>
          <p14:tracePt t="290037" x="7500938" y="6037263"/>
          <p14:tracePt t="290255" x="7510463" y="6037263"/>
          <p14:tracePt t="290623" x="7518400" y="6037263"/>
          <p14:tracePt t="290693" x="7518400" y="6027738"/>
          <p14:tracePt t="290717" x="7527925" y="6019800"/>
          <p14:tracePt t="290755" x="7527925" y="6010275"/>
          <p14:tracePt t="290763" x="7527925" y="6000750"/>
          <p14:tracePt t="290787" x="7537450" y="6000750"/>
          <p14:tracePt t="290827" x="7554913" y="6000750"/>
          <p14:tracePt t="290911" x="7564438" y="6000750"/>
          <p14:tracePt t="290935" x="7572375" y="6000750"/>
          <p14:tracePt t="290943" x="7581900" y="6000750"/>
          <p14:tracePt t="317236" x="7572375" y="6000750"/>
          <p14:tracePt t="317406" x="7564438" y="6000750"/>
          <p14:tracePt t="317414" x="7554913" y="6000750"/>
          <p14:tracePt t="317430" x="7545388" y="6000750"/>
          <p14:tracePt t="317438" x="7537450" y="6000750"/>
          <p14:tracePt t="317454" x="7518400" y="6000750"/>
          <p14:tracePt t="317471" x="7500938" y="6000750"/>
          <p14:tracePt t="317487" x="7493000" y="6000750"/>
          <p14:tracePt t="317503" x="7473950" y="6000750"/>
          <p14:tracePt t="317520" x="7466013" y="6000750"/>
          <p14:tracePt t="317536" x="7456488" y="6000750"/>
          <p14:tracePt t="317553" x="7429500" y="6000750"/>
          <p14:tracePt t="317570" x="7385050" y="6000750"/>
          <p14:tracePt t="317587" x="7340600" y="5992813"/>
          <p14:tracePt t="317603" x="7296150" y="5992813"/>
          <p14:tracePt t="317620" x="7242175" y="5992813"/>
          <p14:tracePt t="317636" x="7224713" y="5992813"/>
          <p14:tracePt t="317653" x="7207250" y="5992813"/>
          <p14:tracePt t="317670" x="7170738" y="6000750"/>
          <p14:tracePt t="317686" x="7143750" y="6010275"/>
          <p14:tracePt t="317703" x="7116763" y="6019800"/>
          <p14:tracePt t="317720" x="7045325" y="6037263"/>
          <p14:tracePt t="317736" x="7010400" y="6054725"/>
          <p14:tracePt t="317753" x="6992938" y="6064250"/>
          <p14:tracePt t="317770" x="6965950" y="6081713"/>
          <p14:tracePt t="317786" x="6938963" y="6081713"/>
          <p14:tracePt t="317803" x="6921500" y="6081713"/>
          <p14:tracePt t="317836" x="6902450" y="6081713"/>
          <p14:tracePt t="317853" x="6894513" y="6081713"/>
          <p14:tracePt t="317870" x="6875463" y="6081713"/>
          <p14:tracePt t="317886" x="6867525" y="6081713"/>
          <p14:tracePt t="317904" x="6858000" y="6081713"/>
          <p14:tracePt t="317920" x="6840538" y="6081713"/>
          <p14:tracePt t="317936" x="6831013" y="6081713"/>
          <p14:tracePt t="317953" x="6804025" y="6081713"/>
          <p14:tracePt t="317970" x="6778625" y="6081713"/>
          <p14:tracePt t="317986" x="6759575" y="6081713"/>
          <p14:tracePt t="318003" x="6751638" y="6081713"/>
          <p14:tracePt t="318020" x="6742113" y="6081713"/>
          <p14:tracePt t="318037" x="6732588" y="6081713"/>
          <p14:tracePt t="318053" x="6715125" y="6072188"/>
          <p14:tracePt t="318071" x="6697663" y="6064250"/>
          <p14:tracePt t="318087" x="6688138" y="6064250"/>
          <p14:tracePt t="318103" x="6680200" y="6054725"/>
          <p14:tracePt t="318120" x="6670675" y="6046788"/>
          <p14:tracePt t="318137" x="6653213" y="6027738"/>
          <p14:tracePt t="318153" x="6643688" y="6019800"/>
          <p14:tracePt t="318170" x="6626225" y="5992813"/>
          <p14:tracePt t="318187" x="6608763" y="5983288"/>
          <p14:tracePt t="318203" x="6599238" y="5975350"/>
          <p14:tracePt t="318220" x="6581775" y="5965825"/>
          <p14:tracePt t="318237" x="6572250" y="5956300"/>
          <p14:tracePt t="318254" x="6564313" y="5948363"/>
          <p14:tracePt t="318270" x="6554788" y="5948363"/>
          <p14:tracePt t="318298" x="6545263" y="5948363"/>
          <p14:tracePt t="318322" x="6537325" y="5938838"/>
          <p14:tracePt t="318328" x="6527800" y="5938838"/>
          <p14:tracePt t="318337" x="6518275" y="5929313"/>
          <p14:tracePt t="318354" x="6510338" y="5921375"/>
          <p14:tracePt t="318370" x="6492875" y="5911850"/>
          <p14:tracePt t="318387" x="6483350" y="5911850"/>
          <p14:tracePt t="318404" x="6465888" y="5903913"/>
          <p14:tracePt t="318436" x="6446838" y="5903913"/>
          <p14:tracePt t="318453" x="6438900" y="5884863"/>
          <p14:tracePt t="318470" x="6421438" y="5876925"/>
          <p14:tracePt t="318487" x="6402388" y="5857875"/>
          <p14:tracePt t="318503" x="6394450" y="5849938"/>
          <p14:tracePt t="318520" x="6375400" y="5832475"/>
          <p14:tracePt t="318536" x="6367463" y="5813425"/>
          <p14:tracePt t="318553" x="6350000" y="5795963"/>
          <p14:tracePt t="318570" x="6330950" y="5778500"/>
          <p14:tracePt t="318587" x="6323013" y="5768975"/>
          <p14:tracePt t="318603" x="6303963" y="5751513"/>
          <p14:tracePt t="318621" x="6296025" y="5741988"/>
          <p14:tracePt t="318637" x="6278563" y="5707063"/>
          <p14:tracePt t="318654" x="6259513" y="5662613"/>
          <p14:tracePt t="318671" x="6242050" y="5599113"/>
          <p14:tracePt t="318690" x="6224588" y="5554663"/>
          <p14:tracePt t="318706" x="6207125" y="5527675"/>
          <p14:tracePt t="318722" x="6197600" y="5492750"/>
          <p14:tracePt t="318737" x="6180138" y="5456238"/>
          <p14:tracePt t="318754" x="6161088" y="5421313"/>
          <p14:tracePt t="318770" x="6153150" y="5384800"/>
          <p14:tracePt t="318787" x="6135688" y="5349875"/>
          <p14:tracePt t="318804" x="6126163" y="5305425"/>
          <p14:tracePt t="318820" x="6099175" y="5251450"/>
          <p14:tracePt t="318837" x="6081713" y="5214938"/>
          <p14:tracePt t="318854" x="6072188" y="5187950"/>
          <p14:tracePt t="318870" x="6054725" y="5162550"/>
          <p14:tracePt t="318887" x="6045200" y="5143500"/>
          <p14:tracePt t="318904" x="6037263" y="5116513"/>
          <p14:tracePt t="318920" x="6027738" y="5091113"/>
          <p14:tracePt t="318937" x="6018213" y="5081588"/>
          <p14:tracePt t="318954" x="6018213" y="5054600"/>
          <p14:tracePt t="318971" x="6018213" y="5045075"/>
          <p14:tracePt t="318987" x="6000750" y="5019675"/>
          <p14:tracePt t="319004" x="5992813" y="5000625"/>
          <p14:tracePt t="319020" x="5992813" y="4983163"/>
          <p14:tracePt t="319037" x="5992813" y="4965700"/>
          <p14:tracePt t="319054" x="5992813" y="4938713"/>
          <p14:tracePt t="319070" x="5983288" y="4929188"/>
          <p14:tracePt t="319087" x="5983288" y="4911725"/>
          <p14:tracePt t="319104" x="5983288" y="4894263"/>
          <p14:tracePt t="319120" x="5983288" y="4884738"/>
          <p14:tracePt t="319137" x="5983288" y="4876800"/>
          <p14:tracePt t="319153" x="5983288" y="4857750"/>
          <p14:tracePt t="319170" x="5983288" y="4849813"/>
          <p14:tracePt t="319187" x="5983288" y="4822825"/>
          <p14:tracePt t="319204" x="5992813" y="4805363"/>
          <p14:tracePt t="319222" x="6000750" y="4786313"/>
          <p14:tracePt t="319237" x="6010275" y="4778375"/>
          <p14:tracePt t="319254" x="6018213" y="4751388"/>
          <p14:tracePt t="319270" x="6027738" y="4741863"/>
          <p14:tracePt t="319287" x="6037263" y="4724400"/>
          <p14:tracePt t="319304" x="6054725" y="4687888"/>
          <p14:tracePt t="319320" x="6072188" y="4662488"/>
          <p14:tracePt t="319337" x="6099175" y="4608513"/>
          <p14:tracePt t="319354" x="6143625" y="4564063"/>
          <p14:tracePt t="319370" x="6170613" y="4537075"/>
          <p14:tracePt t="319387" x="6215063" y="4510088"/>
          <p14:tracePt t="319405" x="6259513" y="4473575"/>
          <p14:tracePt t="319420" x="6296025" y="4448175"/>
          <p14:tracePt t="319437" x="6330950" y="4438650"/>
          <p14:tracePt t="319454" x="6357938" y="4411663"/>
          <p14:tracePt t="319487" x="6367463" y="4411663"/>
          <p14:tracePt t="319504" x="6375400" y="4402138"/>
          <p14:tracePt t="319520" x="6384925" y="4394200"/>
          <p14:tracePt t="319537" x="6402388" y="4376738"/>
          <p14:tracePt t="319554" x="6411913" y="4367213"/>
          <p14:tracePt t="319570" x="6438900" y="4349750"/>
          <p14:tracePt t="319587" x="6492875" y="4330700"/>
          <p14:tracePt t="319603" x="6564313" y="4322763"/>
          <p14:tracePt t="319620" x="6608763" y="4305300"/>
          <p14:tracePt t="319637" x="6643688" y="4295775"/>
          <p14:tracePt t="319653" x="6688138" y="4278313"/>
          <p14:tracePt t="319670" x="6751638" y="4268788"/>
          <p14:tracePt t="319687" x="6813550" y="4259263"/>
          <p14:tracePt t="319703" x="6884988" y="4241800"/>
          <p14:tracePt t="319720" x="7054850" y="4214813"/>
          <p14:tracePt t="319738" x="7180263" y="4187825"/>
          <p14:tracePt t="319754" x="7269163" y="4170363"/>
          <p14:tracePt t="319771" x="7358063" y="4162425"/>
          <p14:tracePt t="319787" x="7439025" y="4162425"/>
          <p14:tracePt t="319804" x="7510463" y="4152900"/>
          <p14:tracePt t="319821" x="7581900" y="4143375"/>
          <p14:tracePt t="319837" x="7670800" y="4135438"/>
          <p14:tracePt t="319856" x="7742238" y="4116388"/>
          <p14:tracePt t="319871" x="7778750" y="4108450"/>
          <p14:tracePt t="319888" x="7796213" y="4108450"/>
          <p14:tracePt t="319904" x="7813675" y="4098925"/>
          <p14:tracePt t="319920" x="7831138" y="4098925"/>
          <p14:tracePt t="319937" x="7875588" y="4098925"/>
          <p14:tracePt t="319954" x="7947025" y="4098925"/>
          <p14:tracePt t="319971" x="8001000" y="4098925"/>
          <p14:tracePt t="319988" x="8045450" y="4090988"/>
          <p14:tracePt t="320004" x="8081963" y="4090988"/>
          <p14:tracePt t="320020" x="8135938" y="4090988"/>
          <p14:tracePt t="320037" x="8188325" y="4090988"/>
          <p14:tracePt t="320054" x="8224838" y="4108450"/>
          <p14:tracePt t="320070" x="8242300" y="4108450"/>
          <p14:tracePt t="320087" x="8251825" y="4108450"/>
          <p14:tracePt t="320103" x="8278813" y="4125913"/>
          <p14:tracePt t="320120" x="8286750" y="4143375"/>
          <p14:tracePt t="320137" x="8296275" y="4152900"/>
          <p14:tracePt t="320153" x="8313738" y="4152900"/>
          <p14:tracePt t="320170" x="8323263" y="4170363"/>
          <p14:tracePt t="320187" x="8367713" y="4179888"/>
          <p14:tracePt t="320203" x="8421688" y="4206875"/>
          <p14:tracePt t="320221" x="8466138" y="4224338"/>
          <p14:tracePt t="320237" x="8510588" y="4251325"/>
          <p14:tracePt t="320253" x="8537575" y="4259263"/>
          <p14:tracePt t="320271" x="8564563" y="4286250"/>
          <p14:tracePt t="320287" x="8582025" y="4295775"/>
          <p14:tracePt t="320304" x="8589963" y="4313238"/>
          <p14:tracePt t="320321" x="8609013" y="4322763"/>
          <p14:tracePt t="320337" x="8616950" y="4340225"/>
          <p14:tracePt t="320354" x="8643938" y="4367213"/>
          <p14:tracePt t="320372" x="8680450" y="4384675"/>
          <p14:tracePt t="320387" x="8688388" y="4411663"/>
          <p14:tracePt t="320405" x="8697913" y="4411663"/>
          <p14:tracePt t="320420" x="8707438" y="4429125"/>
          <p14:tracePt t="320437" x="8715375" y="4438650"/>
          <p14:tracePt t="320454" x="8724900" y="4456113"/>
          <p14:tracePt t="320471" x="8732838" y="4483100"/>
          <p14:tracePt t="320488" x="8742363" y="4492625"/>
          <p14:tracePt t="320504" x="8742363" y="4527550"/>
          <p14:tracePt t="320521" x="8751888" y="4554538"/>
          <p14:tracePt t="320537" x="8759825" y="4598988"/>
          <p14:tracePt t="320554" x="8769350" y="4625975"/>
          <p14:tracePt t="320571" x="8786813" y="4643438"/>
          <p14:tracePt t="320587" x="8796338" y="4670425"/>
          <p14:tracePt t="320604" x="8796338" y="4679950"/>
          <p14:tracePt t="320621" x="8796338" y="4697413"/>
          <p14:tracePt t="320637" x="8796338" y="4706938"/>
          <p14:tracePt t="320654" x="8804275" y="4714875"/>
          <p14:tracePt t="320670" x="8813800" y="4741863"/>
          <p14:tracePt t="320687" x="8823325" y="4751388"/>
          <p14:tracePt t="320704" x="8831263" y="4768850"/>
          <p14:tracePt t="320722" x="8831263" y="4778375"/>
          <p14:tracePt t="320737" x="8840788" y="4786313"/>
          <p14:tracePt t="320755" x="8840788" y="4805363"/>
          <p14:tracePt t="320771" x="8858250" y="4822825"/>
          <p14:tracePt t="320788" x="8867775" y="4840288"/>
          <p14:tracePt t="320804" x="8875713" y="4867275"/>
          <p14:tracePt t="320821" x="8885238" y="4884738"/>
          <p14:tracePt t="320837" x="8885238" y="4894263"/>
          <p14:tracePt t="320854" x="8885238" y="4921250"/>
          <p14:tracePt t="320871" x="8894763" y="4938713"/>
          <p14:tracePt t="320887" x="8894763" y="4965700"/>
          <p14:tracePt t="320905" x="8894763" y="4983163"/>
          <p14:tracePt t="320920" x="8894763" y="4992688"/>
          <p14:tracePt t="320937" x="8894763" y="5010150"/>
          <p14:tracePt t="320954" x="8894763" y="5045075"/>
          <p14:tracePt t="320972" x="8894763" y="5064125"/>
          <p14:tracePt t="320987" x="8894763" y="5072063"/>
          <p14:tracePt t="321004" x="8894763" y="5099050"/>
          <p14:tracePt t="321020" x="8885238" y="5153025"/>
          <p14:tracePt t="321037" x="8867775" y="5197475"/>
          <p14:tracePt t="321054" x="8831263" y="5278438"/>
          <p14:tracePt t="321071" x="8786813" y="5349875"/>
          <p14:tracePt t="321087" x="8724900" y="5429250"/>
          <p14:tracePt t="321104" x="8670925" y="5500688"/>
          <p14:tracePt t="321121" x="8564563" y="5591175"/>
          <p14:tracePt t="321138" x="8501063" y="5618163"/>
          <p14:tracePt t="321154" x="8394700" y="5635625"/>
          <p14:tracePt t="321170" x="8224838" y="5643563"/>
          <p14:tracePt t="321187" x="8045450" y="5643563"/>
          <p14:tracePt t="321204" x="7840663" y="5643563"/>
          <p14:tracePt t="321220" x="7439025" y="5643563"/>
          <p14:tracePt t="321238" x="7188200" y="5643563"/>
          <p14:tracePt t="321254" x="6946900" y="5626100"/>
          <p14:tracePt t="321270" x="6724650" y="5581650"/>
          <p14:tracePt t="321287" x="6518275" y="5519738"/>
          <p14:tracePt t="321304" x="6367463" y="5465763"/>
          <p14:tracePt t="321321" x="6232525" y="5421313"/>
          <p14:tracePt t="321337" x="6108700" y="5394325"/>
          <p14:tracePt t="321354" x="6000750" y="5367338"/>
          <p14:tracePt t="321371" x="5813425" y="5349875"/>
          <p14:tracePt t="321387" x="5688013" y="5330825"/>
          <p14:tracePt t="321405" x="5589588" y="5313363"/>
          <p14:tracePt t="321421" x="5527675" y="5313363"/>
          <p14:tracePt t="321437" x="5500688" y="5305425"/>
          <p14:tracePt t="321454" x="5483225" y="5295900"/>
          <p14:tracePt t="321470" x="5465763" y="5286375"/>
          <p14:tracePt t="321488" x="5438775" y="5278438"/>
          <p14:tracePt t="321504" x="5429250" y="5268913"/>
          <p14:tracePt t="321521" x="5411788" y="5259388"/>
          <p14:tracePt t="321537" x="5402263" y="5251450"/>
          <p14:tracePt t="321554" x="5384800" y="5233988"/>
          <p14:tracePt t="321571" x="5349875" y="5214938"/>
          <p14:tracePt t="321587" x="5340350" y="5197475"/>
          <p14:tracePt t="321604" x="5330825" y="5187950"/>
          <p14:tracePt t="321621" x="5322888" y="5170488"/>
          <p14:tracePt t="321638" x="5322888" y="5153025"/>
          <p14:tracePt t="321654" x="5322888" y="5108575"/>
          <p14:tracePt t="321671" x="5340350" y="5064125"/>
          <p14:tracePt t="321687" x="5349875" y="5010150"/>
          <p14:tracePt t="321704" x="5367338" y="4965700"/>
          <p14:tracePt t="321721" x="5384800" y="4921250"/>
          <p14:tracePt t="321738" x="5402263" y="4894263"/>
          <p14:tracePt t="321754" x="5421313" y="4876800"/>
          <p14:tracePt t="321771" x="5456238" y="4849813"/>
          <p14:tracePt t="321787" x="5510213" y="4830763"/>
          <p14:tracePt t="321804" x="5554663" y="4795838"/>
          <p14:tracePt t="321821" x="5608638" y="4759325"/>
          <p14:tracePt t="321837" x="5661025" y="4733925"/>
          <p14:tracePt t="321854" x="5697538" y="4724400"/>
          <p14:tracePt t="321871" x="5741988" y="4697413"/>
          <p14:tracePt t="321888" x="5759450" y="4687888"/>
          <p14:tracePt t="321905" x="5759450" y="4670425"/>
          <p14:tracePt t="321921" x="5768975" y="4670425"/>
          <p14:tracePt t="321937" x="5778500" y="4670425"/>
          <p14:tracePt t="321954" x="5768975" y="4670425"/>
          <p14:tracePt t="322082" x="5759450" y="4670425"/>
          <p14:tracePt t="322094" x="5741988" y="4670425"/>
          <p14:tracePt t="322104" x="5715000" y="4670425"/>
          <p14:tracePt t="322121" x="5680075" y="4652963"/>
          <p14:tracePt t="322137" x="5643563" y="4652963"/>
          <p14:tracePt t="322154" x="5589588" y="4662488"/>
          <p14:tracePt t="322171" x="5545138" y="4670425"/>
          <p14:tracePt t="322187" x="5492750" y="4687888"/>
          <p14:tracePt t="322204" x="5456238" y="4697413"/>
          <p14:tracePt t="322221" x="5421313" y="4714875"/>
          <p14:tracePt t="322237" x="5384800" y="4741863"/>
          <p14:tracePt t="322255" x="5357813" y="4751388"/>
          <p14:tracePt t="322271" x="5340350" y="4759325"/>
          <p14:tracePt t="322289" x="5330825" y="4768850"/>
          <p14:tracePt t="322305" x="5313363" y="4778375"/>
          <p14:tracePt t="322322" x="5303838" y="4778375"/>
          <p14:tracePt t="322338" x="5295900" y="4778375"/>
          <p14:tracePt t="322355" x="5278438" y="4786313"/>
          <p14:tracePt t="322373" x="5259388" y="4786313"/>
          <p14:tracePt t="322388" x="5241925" y="4786313"/>
          <p14:tracePt t="322407" x="5214938" y="4786313"/>
          <p14:tracePt t="322421" x="5170488" y="4786313"/>
          <p14:tracePt t="322439" x="5135563" y="4786313"/>
          <p14:tracePt t="322454" x="5116513" y="4795838"/>
          <p14:tracePt t="322471" x="5089525" y="4805363"/>
          <p14:tracePt t="322488" x="5064125" y="4822825"/>
          <p14:tracePt t="322504" x="5045075" y="4840288"/>
          <p14:tracePt t="322521" x="5037138" y="4849813"/>
          <p14:tracePt t="322537" x="5018088" y="4867275"/>
          <p14:tracePt t="322555" x="5010150" y="4876800"/>
          <p14:tracePt t="322571" x="5010150" y="4894263"/>
          <p14:tracePt t="322588" x="5010150" y="4902200"/>
          <p14:tracePt t="322604" x="5000625" y="4938713"/>
          <p14:tracePt t="322621" x="4992688" y="5000625"/>
          <p14:tracePt t="322638" x="4973638" y="5054600"/>
          <p14:tracePt t="322654" x="4956175" y="5108575"/>
          <p14:tracePt t="322671" x="4946650" y="5162550"/>
          <p14:tracePt t="322687" x="4946650" y="5207000"/>
          <p14:tracePt t="322704" x="4929188" y="5259388"/>
          <p14:tracePt t="322721" x="4921250" y="5295900"/>
          <p14:tracePt t="322737" x="4902200" y="5330825"/>
          <p14:tracePt t="322754" x="4894263" y="5376863"/>
          <p14:tracePt t="322771" x="4884738" y="5402263"/>
          <p14:tracePt t="322787" x="4884738" y="5448300"/>
          <p14:tracePt t="322804" x="4884738" y="5483225"/>
          <p14:tracePt t="322821" x="4884738" y="5510213"/>
          <p14:tracePt t="322837" x="4884738" y="5537200"/>
          <p14:tracePt t="322854" x="4884738" y="5546725"/>
          <p14:tracePt t="322871" x="4894263" y="5564188"/>
          <p14:tracePt t="322888" x="4894263" y="5581650"/>
          <p14:tracePt t="322905" x="4894263" y="5599113"/>
          <p14:tracePt t="322921" x="4894263" y="5608638"/>
          <p14:tracePt t="322937" x="4902200" y="5635625"/>
          <p14:tracePt t="322954" x="4911725" y="5670550"/>
          <p14:tracePt t="322971" x="4911725" y="5697538"/>
          <p14:tracePt t="322988" x="4911725" y="5707063"/>
          <p14:tracePt t="323004" x="4911725" y="5724525"/>
          <p14:tracePt t="323021" x="4911725" y="5741988"/>
          <p14:tracePt t="323037" x="4911725" y="5761038"/>
          <p14:tracePt t="323054" x="4911725" y="5778500"/>
          <p14:tracePt t="323087" x="4902200" y="5768975"/>
          <p14:tracePt t="323216" x="4902200" y="5741988"/>
          <p14:tracePt t="323229" x="4894263" y="5670550"/>
          <p14:tracePt t="323242" x="4884738" y="5626100"/>
          <p14:tracePt t="323256" x="4848225" y="5438775"/>
          <p14:tracePt t="323273" x="4830763" y="5357813"/>
          <p14:tracePt t="323289" x="4830763" y="5286375"/>
          <p14:tracePt t="323304" x="4830763" y="5241925"/>
          <p14:tracePt t="323321" x="4840288" y="5180013"/>
          <p14:tracePt t="323338" x="4848225" y="5126038"/>
          <p14:tracePt t="323354" x="4857750" y="5081588"/>
          <p14:tracePt t="323372" x="4867275" y="5019675"/>
          <p14:tracePt t="323388" x="4875213" y="4992688"/>
          <p14:tracePt t="323406" x="4884738" y="4973638"/>
          <p14:tracePt t="323421" x="4894263" y="4956175"/>
          <p14:tracePt t="323454" x="4894263" y="4948238"/>
          <p14:tracePt t="323471" x="4902200" y="4938713"/>
          <p14:tracePt t="323488" x="4902200" y="4921250"/>
          <p14:tracePt t="323522" x="4902200" y="4911725"/>
          <p14:tracePt t="323537" x="4902200" y="4894263"/>
          <p14:tracePt t="323571" x="4902200" y="4902200"/>
          <p14:tracePt t="323662" x="4902200" y="4911725"/>
          <p14:tracePt t="323675" x="4894263" y="4938713"/>
          <p14:tracePt t="323689" x="4875213" y="4973638"/>
          <p14:tracePt t="323706" x="4857750" y="5019675"/>
          <p14:tracePt t="323721" x="4848225" y="5064125"/>
          <p14:tracePt t="323737" x="4848225" y="5108575"/>
          <p14:tracePt t="323754" x="4848225" y="5153025"/>
          <p14:tracePt t="323771" x="4848225" y="5224463"/>
          <p14:tracePt t="323789" x="4848225" y="5268913"/>
          <p14:tracePt t="323805" x="4848225" y="5286375"/>
          <p14:tracePt t="323822" x="4848225" y="5295900"/>
          <p14:tracePt t="323837" x="4848225" y="5330825"/>
          <p14:tracePt t="323854" x="4848225" y="5367338"/>
          <p14:tracePt t="323872" x="4857750" y="5429250"/>
          <p14:tracePt t="323888" x="4857750" y="5465763"/>
          <p14:tracePt t="323905" x="4867275" y="5492750"/>
          <p14:tracePt t="323921" x="4867275" y="5510213"/>
          <p14:tracePt t="323937" x="4875213" y="5519738"/>
          <p14:tracePt t="323954" x="4875213" y="5527675"/>
          <p14:tracePt t="323971" x="4875213" y="5546725"/>
          <p14:tracePt t="323988" x="4875213" y="5572125"/>
          <p14:tracePt t="324004" x="4884738" y="5608638"/>
          <p14:tracePt t="324021" x="4884738" y="5635625"/>
          <p14:tracePt t="324039" x="4884738" y="5670550"/>
          <p14:tracePt t="324054" x="4884738" y="5697538"/>
          <p14:tracePt t="324071" x="4884738" y="5724525"/>
          <p14:tracePt t="324088" x="4884738" y="5734050"/>
          <p14:tracePt t="324104" x="4884738" y="5768975"/>
          <p14:tracePt t="324121" x="4884738" y="5778500"/>
          <p14:tracePt t="324138" x="4884738" y="5786438"/>
          <p14:tracePt t="324154" x="4884738" y="5795963"/>
          <p14:tracePt t="324171" x="4884738" y="5805488"/>
          <p14:tracePt t="324187" x="4884738" y="5813425"/>
          <p14:tracePt t="324204" x="4884738" y="5822950"/>
          <p14:tracePt t="324221" x="4884738" y="5832475"/>
          <p14:tracePt t="324257" x="4884738" y="5822950"/>
          <p14:tracePt t="324469" x="4884738" y="5805488"/>
          <p14:tracePt t="324481" x="4894263" y="5751513"/>
          <p14:tracePt t="324494" x="4894263" y="5697538"/>
          <p14:tracePt t="324508" x="4902200" y="5626100"/>
          <p14:tracePt t="324523" x="4911725" y="5581650"/>
          <p14:tracePt t="324539" x="4911725" y="5537200"/>
          <p14:tracePt t="324555" x="4911725" y="5483225"/>
          <p14:tracePt t="324571" x="4911725" y="5448300"/>
          <p14:tracePt t="324588" x="4921250" y="5402263"/>
          <p14:tracePt t="324605" x="4938713" y="5349875"/>
          <p14:tracePt t="324621" x="4946650" y="5295900"/>
          <p14:tracePt t="324638" x="4956175" y="5207000"/>
          <p14:tracePt t="324654" x="4973638" y="5153025"/>
          <p14:tracePt t="324671" x="4983163" y="5126038"/>
          <p14:tracePt t="324688" x="4983163" y="5116513"/>
          <p14:tracePt t="324704" x="4983163" y="5108575"/>
          <p14:tracePt t="324721" x="4983163" y="5099050"/>
          <p14:tracePt t="324738" x="4983163" y="5091113"/>
          <p14:tracePt t="324754" x="4983163" y="5072063"/>
          <p14:tracePt t="324772" x="4983163" y="5064125"/>
          <p14:tracePt t="324788" x="4983163" y="5045075"/>
          <p14:tracePt t="324821" x="4983163" y="5027613"/>
          <p14:tracePt t="324838" x="4983163" y="5019675"/>
          <p14:tracePt t="324872" x="4983163" y="5037138"/>
          <p14:tracePt t="325109" x="4983163" y="5064125"/>
          <p14:tracePt t="325121" x="4965700" y="5126038"/>
          <p14:tracePt t="325138" x="4938713" y="5278438"/>
          <p14:tracePt t="325155" x="4921250" y="5357813"/>
          <p14:tracePt t="325171" x="4921250" y="5421313"/>
          <p14:tracePt t="325188" x="4921250" y="5473700"/>
          <p14:tracePt t="325204" x="4911725" y="5500688"/>
          <p14:tracePt t="325221" x="4911725" y="5537200"/>
          <p14:tracePt t="325238" x="4921250" y="5599113"/>
          <p14:tracePt t="325255" x="4938713" y="5697538"/>
          <p14:tracePt t="325272" x="4938713" y="5751513"/>
          <p14:tracePt t="325289" x="4946650" y="5795963"/>
          <p14:tracePt t="325305" x="4956175" y="5813425"/>
          <p14:tracePt t="325321" x="4956175" y="5822950"/>
          <p14:tracePt t="325338" x="4956175" y="5832475"/>
          <p14:tracePt t="325354" x="4965700" y="5840413"/>
          <p14:tracePt t="325371" x="4965700" y="5822950"/>
          <p14:tracePt t="325523" x="4965700" y="5813425"/>
          <p14:tracePt t="325535" x="4965700" y="5768975"/>
          <p14:tracePt t="325548" x="4973638" y="5724525"/>
          <p14:tracePt t="325564" x="4973638" y="5689600"/>
          <p14:tracePt t="325576" x="4983163" y="5643563"/>
          <p14:tracePt t="325588" x="4983163" y="5581650"/>
          <p14:tracePt t="325604" x="4983163" y="5546725"/>
          <p14:tracePt t="325621" x="4983163" y="5510213"/>
          <p14:tracePt t="325637" x="4983163" y="5456238"/>
          <p14:tracePt t="325654" x="4983163" y="5402263"/>
          <p14:tracePt t="325688" x="4983163" y="5384800"/>
          <p14:tracePt t="325721" x="4983163" y="5376863"/>
          <p14:tracePt t="325737" x="4983163" y="5367338"/>
          <p14:tracePt t="325754" x="4983163" y="5357813"/>
          <p14:tracePt t="325780" x="4992688" y="5357813"/>
          <p14:tracePt t="325789" x="4992688" y="5340350"/>
          <p14:tracePt t="325804" x="4992688" y="5330825"/>
          <p14:tracePt t="325820" x="4992688" y="5313363"/>
          <p14:tracePt t="325837" x="5000625" y="5305425"/>
          <p14:tracePt t="325854" x="5000625" y="5295900"/>
          <p14:tracePt t="325870" x="5010150" y="5278438"/>
          <p14:tracePt t="325888" x="5018088" y="5268913"/>
          <p14:tracePt t="325907" x="5018088" y="5251450"/>
          <p14:tracePt t="325923" x="5018088" y="5241925"/>
          <p14:tracePt t="325938" x="5018088" y="5224463"/>
          <p14:tracePt t="325955" x="5018088" y="5214938"/>
          <p14:tracePt t="325972" x="5027613" y="5197475"/>
          <p14:tracePt t="325988" x="5027613" y="5180013"/>
          <p14:tracePt t="326006" x="5027613" y="5162550"/>
          <p14:tracePt t="326039" x="5037138" y="5143500"/>
          <p14:tracePt t="326055" x="5037138" y="5135563"/>
          <p14:tracePt t="326071" x="5045075" y="5116513"/>
          <p14:tracePt t="326104" x="5045075" y="5099050"/>
          <p14:tracePt t="326121" x="5045075" y="5091113"/>
          <p14:tracePt t="326137" x="5045075" y="5072063"/>
          <p14:tracePt t="326154" x="5054600" y="5064125"/>
          <p14:tracePt t="326171" x="5054600" y="5045075"/>
          <p14:tracePt t="326204" x="5054600" y="5037138"/>
          <p14:tracePt t="326226" x="5054600" y="5027613"/>
          <p14:tracePt t="326258" x="5045075" y="5027613"/>
          <p14:tracePt t="326611" x="5037138" y="5019675"/>
          <p14:tracePt t="326623" x="5027613" y="5019675"/>
          <p14:tracePt t="326639" x="5027613" y="5010150"/>
          <p14:tracePt t="326665" x="5018088" y="5000625"/>
          <p14:tracePt t="326673" x="5010150" y="5000625"/>
          <p14:tracePt t="326689" x="5010150" y="4992688"/>
          <p14:tracePt t="326750" x="5000625" y="4992688"/>
          <p14:tracePt t="326758" x="4992688" y="4983163"/>
          <p14:tracePt t="326783" x="4983163" y="4973638"/>
          <p14:tracePt t="326861" x="4983163" y="4983163"/>
          <p14:tracePt t="327204" x="4983163" y="5000625"/>
          <p14:tracePt t="327210" x="4983163" y="5010150"/>
          <p14:tracePt t="327226" x="4973638" y="5019675"/>
          <p14:tracePt t="327237" x="4973638" y="5037138"/>
          <p14:tracePt t="327254" x="4965700" y="5054600"/>
          <p14:tracePt t="327271" x="4965700" y="5064125"/>
          <p14:tracePt t="327288" x="4965700" y="5081588"/>
          <p14:tracePt t="327304" x="4956175" y="5099050"/>
          <p14:tracePt t="327321" x="4956175" y="5143500"/>
          <p14:tracePt t="327337" x="4956175" y="5187950"/>
          <p14:tracePt t="327354" x="4956175" y="5233988"/>
          <p14:tracePt t="327371" x="4956175" y="5286375"/>
          <p14:tracePt t="327387" x="4946650" y="5313363"/>
          <p14:tracePt t="327406" x="4946650" y="5340350"/>
          <p14:tracePt t="327421" x="4946650" y="5367338"/>
          <p14:tracePt t="327438" x="4946650" y="5402263"/>
          <p14:tracePt t="327454" x="4956175" y="5438775"/>
          <p14:tracePt t="327472" x="4956175" y="5473700"/>
          <p14:tracePt t="327489" x="4956175" y="5500688"/>
          <p14:tracePt t="327505" x="4965700" y="5537200"/>
          <p14:tracePt t="327522" x="4983163" y="5581650"/>
          <p14:tracePt t="327539" x="4992688" y="5618163"/>
          <p14:tracePt t="327555" x="5000625" y="5670550"/>
          <p14:tracePt t="327572" x="5000625" y="5689600"/>
          <p14:tracePt t="327588" x="5000625" y="5707063"/>
          <p14:tracePt t="327604" x="5000625" y="5715000"/>
          <p14:tracePt t="327622" x="5000625" y="5734050"/>
          <p14:tracePt t="327638" x="5000625" y="5751513"/>
          <p14:tracePt t="327655" x="5000625" y="5761038"/>
          <p14:tracePt t="327671" x="5000625" y="5778500"/>
          <p14:tracePt t="327689" x="4992688" y="5786438"/>
          <p14:tracePt t="327705" x="4992688" y="5795963"/>
          <p14:tracePt t="330380" x="4983163" y="5805488"/>
          <p14:tracePt t="331059" x="4973638" y="5805488"/>
          <p14:tracePt t="331191" x="4973638" y="5795963"/>
          <p14:tracePt t="331207" x="4973638" y="57864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141603" y="2861650"/>
            <a:ext cx="5202557" cy="3130035"/>
            <a:chOff x="141603" y="2861650"/>
            <a:chExt cx="5943504" cy="3130035"/>
          </a:xfrm>
        </p:grpSpPr>
        <p:grpSp>
          <p:nvGrpSpPr>
            <p:cNvPr id="66" name="Group 65"/>
            <p:cNvGrpSpPr/>
            <p:nvPr/>
          </p:nvGrpSpPr>
          <p:grpSpPr>
            <a:xfrm>
              <a:off x="141603" y="2867485"/>
              <a:ext cx="5943504" cy="3124200"/>
              <a:chOff x="454024" y="2844625"/>
              <a:chExt cx="5581583" cy="312420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454024" y="2844625"/>
                <a:ext cx="5581583" cy="3124200"/>
                <a:chOff x="454024" y="2844625"/>
                <a:chExt cx="5581583" cy="3124200"/>
              </a:xfrm>
            </p:grpSpPr>
            <p:sp>
              <p:nvSpPr>
                <p:cNvPr id="86" name="Rectangle 85"/>
                <p:cNvSpPr/>
                <p:nvPr/>
              </p:nvSpPr>
              <p:spPr bwMode="auto">
                <a:xfrm>
                  <a:off x="454024" y="2844625"/>
                  <a:ext cx="5581583" cy="31242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 bwMode="auto">
                <a:xfrm>
                  <a:off x="1013460" y="5901435"/>
                  <a:ext cx="281940" cy="67390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81" name="Rectangle 80"/>
              <p:cNvSpPr/>
              <p:nvPr/>
            </p:nvSpPr>
            <p:spPr bwMode="auto">
              <a:xfrm>
                <a:off x="4697578" y="5897793"/>
                <a:ext cx="281940" cy="6739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 bwMode="auto">
            <a:xfrm>
              <a:off x="2017642" y="2861650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948623" y="2861650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978320" y="2867484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013903" y="2861651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41603" y="2867485"/>
            <a:ext cx="4818936" cy="3124200"/>
            <a:chOff x="454024" y="2844625"/>
            <a:chExt cx="4525494" cy="3124200"/>
          </a:xfrm>
        </p:grpSpPr>
        <p:grpSp>
          <p:nvGrpSpPr>
            <p:cNvPr id="33" name="Group 32"/>
            <p:cNvGrpSpPr/>
            <p:nvPr/>
          </p:nvGrpSpPr>
          <p:grpSpPr>
            <a:xfrm>
              <a:off x="454024" y="2844625"/>
              <a:ext cx="3974559" cy="3124200"/>
              <a:chOff x="454024" y="2844625"/>
              <a:chExt cx="3974559" cy="312420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54024" y="2844625"/>
                <a:ext cx="3974559" cy="3124200"/>
                <a:chOff x="929639" y="2590800"/>
                <a:chExt cx="3412053" cy="3124200"/>
              </a:xfrm>
            </p:grpSpPr>
            <p:sp>
              <p:nvSpPr>
                <p:cNvPr id="14" name="Rectangle 13"/>
                <p:cNvSpPr/>
                <p:nvPr/>
              </p:nvSpPr>
              <p:spPr bwMode="auto">
                <a:xfrm>
                  <a:off x="929639" y="2590800"/>
                  <a:ext cx="3412053" cy="31242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929640" y="2590800"/>
                  <a:ext cx="539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Neo Sans Intel Medium" panose="020B0604020202020204" pitchFamily="34" charset="0"/>
                    </a:rPr>
                    <a:t>ROB</a:t>
                  </a:r>
                  <a:endParaRPr lang="ru-RU" dirty="0" smtClean="0">
                    <a:latin typeface="Neo Sans Intel" panose="020B0504020202020204" pitchFamily="34" charset="0"/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 bwMode="auto">
              <a:xfrm>
                <a:off x="1013460" y="5901435"/>
                <a:ext cx="281940" cy="6739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4697578" y="5897793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2017642" y="2861650"/>
            <a:ext cx="281940" cy="67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Stage</a:t>
            </a:r>
            <a:endParaRPr lang="ru-RU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525354" y="886871"/>
            <a:ext cx="3399394" cy="4272238"/>
          </a:xfrm>
        </p:spPr>
        <p:txBody>
          <a:bodyPr/>
          <a:lstStyle/>
          <a:p>
            <a:r>
              <a:rPr lang="en-US" sz="2800" dirty="0" smtClean="0"/>
              <a:t>Actions:</a:t>
            </a:r>
          </a:p>
          <a:p>
            <a:pPr marL="346075" indent="-346075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For </a:t>
            </a:r>
            <a:r>
              <a:rPr lang="en-US" sz="1800" b="1" i="1" dirty="0" smtClean="0"/>
              <a:t>arithmetic instructions</a:t>
            </a:r>
            <a:r>
              <a:rPr lang="en-US" sz="1800" b="1" dirty="0" smtClean="0"/>
              <a:t> </a:t>
            </a:r>
            <a:r>
              <a:rPr lang="en-US" sz="1800" dirty="0" smtClean="0"/>
              <a:t>just calculate the result</a:t>
            </a:r>
          </a:p>
          <a:p>
            <a:pPr marL="346075" indent="-346075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For </a:t>
            </a:r>
            <a:r>
              <a:rPr lang="en-US" sz="1800" b="1" i="1" dirty="0"/>
              <a:t>loads</a:t>
            </a:r>
            <a:r>
              <a:rPr lang="en-US" sz="1800" dirty="0"/>
              <a:t> need to perform </a:t>
            </a:r>
            <a:r>
              <a:rPr lang="en-US" sz="1800" dirty="0">
                <a:solidFill>
                  <a:schemeClr val="accent1"/>
                </a:solidFill>
              </a:rPr>
              <a:t>Store Forwarding</a:t>
            </a:r>
          </a:p>
          <a:p>
            <a:pPr marL="692150" lvl="1" indent="-346075">
              <a:buFont typeface="Arial" panose="020B0604020202020204" pitchFamily="34" charset="0"/>
              <a:buChar char="•"/>
            </a:pPr>
            <a:r>
              <a:rPr lang="en-US" sz="1600" dirty="0"/>
              <a:t>If there is an older store with the same address as the load then load takes its data from ROB</a:t>
            </a:r>
          </a:p>
          <a:p>
            <a:pPr marL="346075" indent="-346075">
              <a:buFont typeface="Courier New" panose="02070309020205020404" pitchFamily="49" charset="0"/>
              <a:buChar char="o"/>
            </a:pPr>
            <a:endParaRPr lang="en-US" sz="20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ru-R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300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7650" y="3179904"/>
            <a:ext cx="1052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Destination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61174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37791" y="3179904"/>
            <a:ext cx="857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Source 1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95286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22290" y="3179904"/>
            <a:ext cx="857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Source 2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259080" y="2056826"/>
          <a:ext cx="24028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7" name="Oval 56"/>
          <p:cNvSpPr/>
          <p:nvPr/>
        </p:nvSpPr>
        <p:spPr bwMode="auto">
          <a:xfrm>
            <a:off x="2137369" y="2396217"/>
            <a:ext cx="45719" cy="45719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02" name="Straight Arrow Connector 101"/>
          <p:cNvCxnSpPr>
            <a:stCxn id="57" idx="4"/>
            <a:endCxn id="58" idx="0"/>
          </p:cNvCxnSpPr>
          <p:nvPr/>
        </p:nvCxnSpPr>
        <p:spPr bwMode="auto">
          <a:xfrm flipH="1">
            <a:off x="2158612" y="2441936"/>
            <a:ext cx="1617" cy="41971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86749" y="5678420"/>
            <a:ext cx="603267" cy="184666"/>
            <a:chOff x="286749" y="5678420"/>
            <a:chExt cx="603267" cy="184666"/>
          </a:xfrm>
        </p:grpSpPr>
        <p:sp>
          <p:nvSpPr>
            <p:cNvPr id="6" name="TextBox 5"/>
            <p:cNvSpPr txBox="1"/>
            <p:nvPr/>
          </p:nvSpPr>
          <p:spPr>
            <a:xfrm>
              <a:off x="286749" y="5678420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29556" y="5678420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29556" y="5678420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86749" y="5414171"/>
            <a:ext cx="3927488" cy="184666"/>
            <a:chOff x="286749" y="5414171"/>
            <a:chExt cx="3927488" cy="184666"/>
          </a:xfrm>
        </p:grpSpPr>
        <p:sp>
          <p:nvSpPr>
            <p:cNvPr id="70" name="TextBox 69"/>
            <p:cNvSpPr txBox="1"/>
            <p:nvPr/>
          </p:nvSpPr>
          <p:spPr>
            <a:xfrm>
              <a:off x="286749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9556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64801" y="5414171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0x41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28483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95674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230563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R4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70217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6749" y="5159109"/>
            <a:ext cx="603267" cy="184666"/>
            <a:chOff x="286749" y="5159109"/>
            <a:chExt cx="603267" cy="184666"/>
          </a:xfrm>
        </p:grpSpPr>
        <p:sp>
          <p:nvSpPr>
            <p:cNvPr id="100" name="TextBox 99"/>
            <p:cNvSpPr txBox="1"/>
            <p:nvPr/>
          </p:nvSpPr>
          <p:spPr>
            <a:xfrm>
              <a:off x="286749" y="5159109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29556" y="5159109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6749" y="4881945"/>
            <a:ext cx="3315861" cy="184666"/>
            <a:chOff x="286749" y="4881945"/>
            <a:chExt cx="3315861" cy="184666"/>
          </a:xfrm>
        </p:grpSpPr>
        <p:sp>
          <p:nvSpPr>
            <p:cNvPr id="106" name="TextBox 105"/>
            <p:cNvSpPr txBox="1"/>
            <p:nvPr/>
          </p:nvSpPr>
          <p:spPr>
            <a:xfrm>
              <a:off x="1640070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907261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242150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981804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86749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9556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R6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aphicFrame>
        <p:nvGraphicFramePr>
          <p:cNvPr id="73" name="Table 72"/>
          <p:cNvGraphicFramePr>
            <a:graphicFrameLocks noGrp="1"/>
          </p:cNvGraphicFramePr>
          <p:nvPr/>
        </p:nvGraphicFramePr>
        <p:xfrm>
          <a:off x="259080" y="2056826"/>
          <a:ext cx="34442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  <a:gridCol w="833120"/>
                <a:gridCol w="2082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Issue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…</a:t>
                      </a:r>
                      <a:endParaRPr lang="ru-RU" sz="1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367645"/>
              </p:ext>
            </p:extLst>
          </p:nvPr>
        </p:nvGraphicFramePr>
        <p:xfrm>
          <a:off x="4417425" y="3487681"/>
          <a:ext cx="802608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2299"/>
                <a:gridCol w="570309"/>
              </a:tblGrid>
              <a:tr h="284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 smtClean="0">
                          <a:solidFill>
                            <a:schemeClr val="lt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Addr</a:t>
                      </a:r>
                      <a:endParaRPr lang="ru-RU" sz="1300" b="0" kern="1200" dirty="0" smtClean="0">
                        <a:solidFill>
                          <a:schemeClr val="lt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4485685" y="3182757"/>
            <a:ext cx="59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Store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093328"/>
              </p:ext>
            </p:extLst>
          </p:nvPr>
        </p:nvGraphicFramePr>
        <p:xfrm>
          <a:off x="259080" y="2056826"/>
          <a:ext cx="43633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  <a:gridCol w="833120"/>
                <a:gridCol w="208280"/>
                <a:gridCol w="9191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Issue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…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Execute</a:t>
                      </a:r>
                      <a:endParaRPr lang="ru-RU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4" name="Oval 93"/>
          <p:cNvSpPr/>
          <p:nvPr/>
        </p:nvSpPr>
        <p:spPr bwMode="auto">
          <a:xfrm>
            <a:off x="4130707" y="2396217"/>
            <a:ext cx="45719" cy="45719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98" name="Straight Arrow Connector 97"/>
          <p:cNvCxnSpPr>
            <a:endCxn id="94" idx="4"/>
          </p:cNvCxnSpPr>
          <p:nvPr/>
        </p:nvCxnSpPr>
        <p:spPr bwMode="auto">
          <a:xfrm flipH="1" flipV="1">
            <a:off x="4153567" y="2441936"/>
            <a:ext cx="1306" cy="41971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99" name="Group 98"/>
          <p:cNvGrpSpPr/>
          <p:nvPr/>
        </p:nvGrpSpPr>
        <p:grpSpPr>
          <a:xfrm>
            <a:off x="3063741" y="2396216"/>
            <a:ext cx="45719" cy="465434"/>
            <a:chOff x="3063741" y="2396216"/>
            <a:chExt cx="45719" cy="465434"/>
          </a:xfrm>
        </p:grpSpPr>
        <p:sp>
          <p:nvSpPr>
            <p:cNvPr id="101" name="Oval 100"/>
            <p:cNvSpPr/>
            <p:nvPr/>
          </p:nvSpPr>
          <p:spPr bwMode="auto">
            <a:xfrm>
              <a:off x="3063741" y="239621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04" name="Straight Arrow Connector 103"/>
            <p:cNvCxnSpPr>
              <a:endCxn id="101" idx="4"/>
            </p:cNvCxnSpPr>
            <p:nvPr/>
          </p:nvCxnSpPr>
          <p:spPr bwMode="auto">
            <a:xfrm flipH="1" flipV="1">
              <a:off x="3086601" y="2441935"/>
              <a:ext cx="2992" cy="41971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323455"/>
      </p:ext>
    </p:extLst>
  </p:cSld>
  <p:clrMapOvr>
    <a:masterClrMapping/>
  </p:clrMapOvr>
  <p:transition advTm="1979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4" grpId="0" animBg="1"/>
    </p:bldLst>
  </p:timing>
  <p:extLst>
    <p:ext uri="{3A86A75C-4F4B-4683-9AE1-C65F6400EC91}">
      <p14:laserTraceLst xmlns:p14="http://schemas.microsoft.com/office/powerpoint/2010/main">
        <p14:tracePtLst>
          <p14:tracePt t="1771" x="4965700" y="5786438"/>
          <p14:tracePt t="2543" x="4956175" y="5778500"/>
          <p14:tracePt t="2551" x="4946650" y="5768975"/>
          <p14:tracePt t="2559" x="4938713" y="5768975"/>
          <p14:tracePt t="2573" x="4938713" y="5761038"/>
          <p14:tracePt t="2584" x="4929188" y="5761038"/>
          <p14:tracePt t="2601" x="4921250" y="5751513"/>
          <p14:tracePt t="2617" x="4911725" y="5751513"/>
          <p14:tracePt t="2634" x="4902200" y="5751513"/>
          <p14:tracePt t="2651" x="4894263" y="5751513"/>
          <p14:tracePt t="2667" x="4894263" y="5741988"/>
          <p14:tracePt t="2684" x="4884738" y="5734050"/>
          <p14:tracePt t="2700" x="4884738" y="5724525"/>
          <p14:tracePt t="2716" x="4884738" y="5707063"/>
          <p14:tracePt t="2733" x="4875213" y="5697538"/>
          <p14:tracePt t="2751" x="4875213" y="5680075"/>
          <p14:tracePt t="2783" x="4875213" y="5670550"/>
          <p14:tracePt t="3677" x="4875213" y="5662613"/>
          <p14:tracePt t="4075" x="4875213" y="5653088"/>
          <p14:tracePt t="4091" x="4875213" y="5635625"/>
          <p14:tracePt t="4099" x="4884738" y="5608638"/>
          <p14:tracePt t="4107" x="4894263" y="5581650"/>
          <p14:tracePt t="4116" x="4938713" y="5483225"/>
          <p14:tracePt t="4133" x="4992688" y="5340350"/>
          <p14:tracePt t="4151" x="5045075" y="5180013"/>
          <p14:tracePt t="4168" x="5116513" y="5054600"/>
          <p14:tracePt t="4184" x="5180013" y="4956175"/>
          <p14:tracePt t="4201" x="5232400" y="4876800"/>
          <p14:tracePt t="4217" x="5232400" y="4857750"/>
          <p14:tracePt t="4234" x="5251450" y="4849813"/>
          <p14:tracePt t="4252" x="5259388" y="4822825"/>
          <p14:tracePt t="4267" x="5259388" y="4813300"/>
          <p14:tracePt t="4284" x="5278438" y="4795838"/>
          <p14:tracePt t="4301" x="5278438" y="4778375"/>
          <p14:tracePt t="4317" x="5295900" y="4768850"/>
          <p14:tracePt t="4352" x="5295900" y="4759325"/>
          <p14:tracePt t="4367" x="5303838" y="4751388"/>
          <p14:tracePt t="4384" x="5303838" y="4741863"/>
          <p14:tracePt t="4436" x="5303838" y="4733925"/>
          <p14:tracePt t="4474" x="5313363" y="4733925"/>
          <p14:tracePt t="12250" x="5384800" y="4652963"/>
          <p14:tracePt t="13100" x="5527675" y="4438650"/>
          <p14:tracePt t="13106" x="5724525" y="4162425"/>
          <p14:tracePt t="13117" x="6126163" y="3662363"/>
          <p14:tracePt t="13134" x="6411913" y="3303588"/>
          <p14:tracePt t="13151" x="6537325" y="3081338"/>
          <p14:tracePt t="13167" x="6608763" y="2894013"/>
          <p14:tracePt t="13184" x="6724650" y="2616200"/>
          <p14:tracePt t="13201" x="6840538" y="2384425"/>
          <p14:tracePt t="13218" x="6929438" y="2187575"/>
          <p14:tracePt t="13234" x="7010400" y="2063750"/>
          <p14:tracePt t="13252" x="7027863" y="1992313"/>
          <p14:tracePt t="13268" x="7045325" y="1928813"/>
          <p14:tracePt t="13284" x="7045325" y="1893888"/>
          <p14:tracePt t="13301" x="7045325" y="1884363"/>
          <p14:tracePt t="13317" x="7054850" y="1830388"/>
          <p14:tracePt t="13334" x="7054850" y="1785938"/>
          <p14:tracePt t="13351" x="7054850" y="1776413"/>
          <p14:tracePt t="13367" x="7054850" y="1768475"/>
          <p14:tracePt t="13384" x="7054850" y="1758950"/>
          <p14:tracePt t="13401" x="7054850" y="1741488"/>
          <p14:tracePt t="13418" x="7054850" y="1704975"/>
          <p14:tracePt t="13434" x="7037388" y="1633538"/>
          <p14:tracePt t="13451" x="7018338" y="1608138"/>
          <p14:tracePt t="13467" x="7010400" y="1598613"/>
          <p14:tracePt t="13484" x="7000875" y="1581150"/>
          <p14:tracePt t="13501" x="6983413" y="1581150"/>
          <p14:tracePt t="13518" x="6956425" y="1581150"/>
          <p14:tracePt t="13534" x="6921500" y="1581150"/>
          <p14:tracePt t="13551" x="6902450" y="1581150"/>
          <p14:tracePt t="13568" x="6858000" y="1598613"/>
          <p14:tracePt t="13584" x="6813550" y="1616075"/>
          <p14:tracePt t="13601" x="6759575" y="1616075"/>
          <p14:tracePt t="13618" x="6724650" y="1616075"/>
          <p14:tracePt t="13634" x="6697663" y="1616075"/>
          <p14:tracePt t="13651" x="6670675" y="1616075"/>
          <p14:tracePt t="13684" x="6688138" y="1625600"/>
          <p14:tracePt t="13834" x="6715125" y="1625600"/>
          <p14:tracePt t="13842" x="6742113" y="1633538"/>
          <p14:tracePt t="13851" x="6804025" y="1652588"/>
          <p14:tracePt t="13868" x="6902450" y="1670050"/>
          <p14:tracePt t="13884" x="7000875" y="1697038"/>
          <p14:tracePt t="13901" x="7135813" y="1697038"/>
          <p14:tracePt t="13918" x="7331075" y="1687513"/>
          <p14:tracePt t="13934" x="7537450" y="1670050"/>
          <p14:tracePt t="13951" x="7823200" y="1633538"/>
          <p14:tracePt t="13968" x="8001000" y="1633538"/>
          <p14:tracePt t="13984" x="8143875" y="1633538"/>
          <p14:tracePt t="14001" x="8207375" y="1633538"/>
          <p14:tracePt t="14017" x="8304213" y="1625600"/>
          <p14:tracePt t="14034" x="8429625" y="1625600"/>
          <p14:tracePt t="14051" x="8501063" y="1625600"/>
          <p14:tracePt t="14068" x="8582025" y="1633538"/>
          <p14:tracePt t="14085" x="8609013" y="1633538"/>
          <p14:tracePt t="14102" x="8616950" y="1633538"/>
          <p14:tracePt t="14118" x="8636000" y="1633538"/>
          <p14:tracePt t="14151" x="8626475" y="1633538"/>
          <p14:tracePt t="14342" x="8609013" y="1625600"/>
          <p14:tracePt t="14351" x="8589963" y="1616075"/>
          <p14:tracePt t="14358" x="8572500" y="1608138"/>
          <p14:tracePt t="14368" x="8518525" y="1608138"/>
          <p14:tracePt t="14384" x="8447088" y="1608138"/>
          <p14:tracePt t="14401" x="8331200" y="1608138"/>
          <p14:tracePt t="14418" x="8224838" y="1608138"/>
          <p14:tracePt t="14434" x="8143875" y="1598613"/>
          <p14:tracePt t="14451" x="8116888" y="1598613"/>
          <p14:tracePt t="14468" x="8108950" y="1598613"/>
          <p14:tracePt t="14484" x="8099425" y="1598613"/>
          <p14:tracePt t="14501" x="8081963" y="1598613"/>
          <p14:tracePt t="14518" x="8072438" y="1598613"/>
          <p14:tracePt t="14534" x="8045450" y="1598613"/>
          <p14:tracePt t="14551" x="8010525" y="1598613"/>
          <p14:tracePt t="14568" x="7974013" y="1598613"/>
          <p14:tracePt t="14585" x="7947025" y="1598613"/>
          <p14:tracePt t="14601" x="7921625" y="1616075"/>
          <p14:tracePt t="14617" x="7858125" y="1633538"/>
          <p14:tracePt t="14635" x="7786688" y="1652588"/>
          <p14:tracePt t="14651" x="7707313" y="1687513"/>
          <p14:tracePt t="14668" x="7616825" y="1714500"/>
          <p14:tracePt t="14684" x="7572375" y="1731963"/>
          <p14:tracePt t="14701" x="7518400" y="1751013"/>
          <p14:tracePt t="14717" x="7466013" y="1768475"/>
          <p14:tracePt t="14734" x="7446963" y="1776413"/>
          <p14:tracePt t="14752" x="7429500" y="1795463"/>
          <p14:tracePt t="14784" x="7421563" y="1795463"/>
          <p14:tracePt t="14801" x="7412038" y="1803400"/>
          <p14:tracePt t="15063" x="7367588" y="1839913"/>
          <p14:tracePt t="15076" x="7304088" y="1911350"/>
          <p14:tracePt t="15085" x="7108825" y="1992313"/>
          <p14:tracePt t="15101" x="6894513" y="2063750"/>
          <p14:tracePt t="15118" x="6697663" y="2135188"/>
          <p14:tracePt t="15134" x="6465888" y="2206625"/>
          <p14:tracePt t="15151" x="6232525" y="2278063"/>
          <p14:tracePt t="15168" x="6018213" y="2349500"/>
          <p14:tracePt t="15184" x="5778500" y="2438400"/>
          <p14:tracePt t="15201" x="5492750" y="2500313"/>
          <p14:tracePt t="15218" x="5064125" y="2598738"/>
          <p14:tracePt t="15235" x="4687888" y="2741613"/>
          <p14:tracePt t="15252" x="3938588" y="3187700"/>
          <p14:tracePt t="15268" x="3036888" y="3768725"/>
          <p14:tracePt t="15285" x="2000250" y="4537075"/>
          <p14:tracePt t="15301" x="1250950" y="5180013"/>
          <p14:tracePt t="15318" x="874713" y="5448300"/>
          <p14:tracePt t="15335" x="687388" y="5626100"/>
          <p14:tracePt t="15351" x="598488" y="5715000"/>
          <p14:tracePt t="15368" x="509588" y="5786438"/>
          <p14:tracePt t="15385" x="446088" y="5840413"/>
          <p14:tracePt t="15401" x="411163" y="5849938"/>
          <p14:tracePt t="15418" x="401638" y="5867400"/>
          <p14:tracePt t="15434" x="393700" y="5867400"/>
          <p14:tracePt t="15451" x="384175" y="5884863"/>
          <p14:tracePt t="15468" x="268288" y="5965825"/>
          <p14:tracePt t="15485" x="133350" y="6027738"/>
          <p14:tracePt t="15501" x="53975" y="6091238"/>
          <p14:tracePt t="15518" x="0" y="6135688"/>
          <p14:tracePt t="15534" x="0" y="6189663"/>
          <p14:tracePt t="15551" x="0" y="6261100"/>
          <p14:tracePt t="15568" x="0" y="6313488"/>
          <p14:tracePt t="15584" x="9525" y="6350000"/>
          <p14:tracePt t="15601" x="88900" y="6340475"/>
          <p14:tracePt t="15618" x="303213" y="6269038"/>
          <p14:tracePt t="15634" x="615950" y="6162675"/>
          <p14:tracePt t="15651" x="893763" y="6054725"/>
          <p14:tracePt t="15668" x="1081088" y="5983288"/>
          <p14:tracePt t="15684" x="1223963" y="5948363"/>
          <p14:tracePt t="15701" x="1322388" y="5929313"/>
          <p14:tracePt t="15718" x="1401763" y="5911850"/>
          <p14:tracePt t="15735" x="1571625" y="5903913"/>
          <p14:tracePt t="15752" x="1616075" y="5903913"/>
          <p14:tracePt t="15768" x="1625600" y="5903913"/>
          <p14:tracePt t="15801" x="1616075" y="5903913"/>
          <p14:tracePt t="15835" x="1598613" y="5903913"/>
          <p14:tracePt t="15843" x="1581150" y="5911850"/>
          <p14:tracePt t="15852" x="1527175" y="5921375"/>
          <p14:tracePt t="15868" x="1401763" y="5956300"/>
          <p14:tracePt t="15884" x="1241425" y="5975350"/>
          <p14:tracePt t="15901" x="1133475" y="5975350"/>
          <p14:tracePt t="15918" x="1054100" y="5975350"/>
          <p14:tracePt t="15935" x="990600" y="5965825"/>
          <p14:tracePt t="15951" x="928688" y="5948363"/>
          <p14:tracePt t="15968" x="911225" y="5929313"/>
          <p14:tracePt t="15984" x="901700" y="5921375"/>
          <p14:tracePt t="16001" x="901700" y="5911850"/>
          <p14:tracePt t="16023" x="919163" y="5894388"/>
          <p14:tracePt t="16034" x="982663" y="5876925"/>
          <p14:tracePt t="16052" x="1062038" y="5867400"/>
          <p14:tracePt t="16068" x="1179513" y="5867400"/>
          <p14:tracePt t="16084" x="1366838" y="5857875"/>
          <p14:tracePt t="16101" x="1517650" y="5849938"/>
          <p14:tracePt t="16118" x="1704975" y="5849938"/>
          <p14:tracePt t="16134" x="2017713" y="5840413"/>
          <p14:tracePt t="16151" x="2312988" y="5813425"/>
          <p14:tracePt t="16168" x="2571750" y="5786438"/>
          <p14:tracePt t="16184" x="2751138" y="5786438"/>
          <p14:tracePt t="16201" x="2919413" y="5768975"/>
          <p14:tracePt t="16218" x="3089275" y="5741988"/>
          <p14:tracePt t="16235" x="3330575" y="5697538"/>
          <p14:tracePt t="16252" x="3482975" y="5680075"/>
          <p14:tracePt t="16268" x="3581400" y="5662613"/>
          <p14:tracePt t="16284" x="3652838" y="5662613"/>
          <p14:tracePt t="16301" x="3714750" y="5653088"/>
          <p14:tracePt t="16318" x="3840163" y="5626100"/>
          <p14:tracePt t="16334" x="4062413" y="5599113"/>
          <p14:tracePt t="16351" x="4214813" y="5581650"/>
          <p14:tracePt t="16368" x="4340225" y="5599113"/>
          <p14:tracePt t="16385" x="4429125" y="5608638"/>
          <p14:tracePt t="16401" x="4500563" y="5608638"/>
          <p14:tracePt t="16418" x="4581525" y="5599113"/>
          <p14:tracePt t="16435" x="4652963" y="5581650"/>
          <p14:tracePt t="16451" x="4705350" y="5572125"/>
          <p14:tracePt t="16468" x="4732338" y="5564188"/>
          <p14:tracePt t="16502" x="4714875" y="5572125"/>
          <p14:tracePt t="16547" x="4679950" y="5591175"/>
          <p14:tracePt t="16555" x="4643438" y="5599113"/>
          <p14:tracePt t="16568" x="4483100" y="5626100"/>
          <p14:tracePt t="16585" x="4251325" y="5643563"/>
          <p14:tracePt t="16602" x="3894138" y="5697538"/>
          <p14:tracePt t="16618" x="3608388" y="5707063"/>
          <p14:tracePt t="16635" x="3330575" y="5707063"/>
          <p14:tracePt t="16651" x="3071813" y="5680075"/>
          <p14:tracePt t="16668" x="2830513" y="5643563"/>
          <p14:tracePt t="16684" x="2589213" y="5581650"/>
          <p14:tracePt t="16701" x="2393950" y="5510213"/>
          <p14:tracePt t="16718" x="2232025" y="5465763"/>
          <p14:tracePt t="16734" x="2036763" y="5438775"/>
          <p14:tracePt t="16752" x="1946275" y="5411788"/>
          <p14:tracePt t="16768" x="1884363" y="5402263"/>
          <p14:tracePt t="16785" x="1812925" y="5394325"/>
          <p14:tracePt t="16801" x="1741488" y="5384800"/>
          <p14:tracePt t="16818" x="1679575" y="5384800"/>
          <p14:tracePt t="16835" x="1608138" y="5376863"/>
          <p14:tracePt t="16851" x="1490663" y="5349875"/>
          <p14:tracePt t="16868" x="1419225" y="5330825"/>
          <p14:tracePt t="16884" x="1357313" y="5313363"/>
          <p14:tracePt t="16901" x="1285875" y="5305425"/>
          <p14:tracePt t="16918" x="1250950" y="5286375"/>
          <p14:tracePt t="16934" x="1231900" y="5286375"/>
          <p14:tracePt t="16951" x="1223963" y="5286375"/>
          <p14:tracePt t="16985" x="1231900" y="5286375"/>
          <p14:tracePt t="17063" x="1241425" y="5286375"/>
          <p14:tracePt t="17071" x="1250950" y="5295900"/>
          <p14:tracePt t="17085" x="1285875" y="5295900"/>
          <p14:tracePt t="17102" x="1347788" y="5313363"/>
          <p14:tracePt t="17118" x="1490663" y="5313363"/>
          <p14:tracePt t="17135" x="1652588" y="5313363"/>
          <p14:tracePt t="17152" x="1866900" y="5286375"/>
          <p14:tracePt t="17168" x="2089150" y="5251450"/>
          <p14:tracePt t="17185" x="2286000" y="5251450"/>
          <p14:tracePt t="17201" x="2438400" y="5241925"/>
          <p14:tracePt t="17218" x="2571750" y="5241925"/>
          <p14:tracePt t="17235" x="2786063" y="5241925"/>
          <p14:tracePt t="17252" x="2894013" y="5241925"/>
          <p14:tracePt t="17268" x="2955925" y="5241925"/>
          <p14:tracePt t="17284" x="3000375" y="5251450"/>
          <p14:tracePt t="17302" x="3009900" y="5259388"/>
          <p14:tracePt t="17318" x="3027363" y="5268913"/>
          <p14:tracePt t="17335" x="3036888" y="5278438"/>
          <p14:tracePt t="17351" x="3054350" y="5305425"/>
          <p14:tracePt t="17368" x="3071813" y="5313363"/>
          <p14:tracePt t="17385" x="3081338" y="5322888"/>
          <p14:tracePt t="17401" x="3098800" y="5330825"/>
          <p14:tracePt t="17418" x="3143250" y="5330825"/>
          <p14:tracePt t="17434" x="3197225" y="5322888"/>
          <p14:tracePt t="17451" x="3268663" y="5305425"/>
          <p14:tracePt t="17468" x="3322638" y="5295900"/>
          <p14:tracePt t="17484" x="3384550" y="5278438"/>
          <p14:tracePt t="17501" x="3394075" y="5278438"/>
          <p14:tracePt t="17518" x="3402013" y="5278438"/>
          <p14:tracePt t="17535" x="3419475" y="5278438"/>
          <p14:tracePt t="17551" x="3465513" y="5268913"/>
          <p14:tracePt t="17568" x="3509963" y="5251450"/>
          <p14:tracePt t="17585" x="3581400" y="5233988"/>
          <p14:tracePt t="17601" x="3643313" y="5207000"/>
          <p14:tracePt t="17618" x="3714750" y="5187950"/>
          <p14:tracePt t="17635" x="3776663" y="5180013"/>
          <p14:tracePt t="17651" x="3822700" y="5180013"/>
          <p14:tracePt t="17668" x="3867150" y="5170488"/>
          <p14:tracePt t="17685" x="3902075" y="5162550"/>
          <p14:tracePt t="17702" x="3919538" y="5153025"/>
          <p14:tracePt t="17718" x="3929063" y="5153025"/>
          <p14:tracePt t="17735" x="3946525" y="5153025"/>
          <p14:tracePt t="17752" x="3956050" y="5162550"/>
          <p14:tracePt t="17768" x="3973513" y="5162550"/>
          <p14:tracePt t="17801" x="3983038" y="5162550"/>
          <p14:tracePt t="17818" x="3990975" y="5162550"/>
          <p14:tracePt t="17834" x="4000500" y="5170488"/>
          <p14:tracePt t="17868" x="4010025" y="5180013"/>
          <p14:tracePt t="17884" x="4017963" y="5180013"/>
          <p14:tracePt t="17901" x="4027488" y="5187950"/>
          <p14:tracePt t="17918" x="4037013" y="5207000"/>
          <p14:tracePt t="17935" x="4037013" y="5214938"/>
          <p14:tracePt t="17951" x="4044950" y="5224463"/>
          <p14:tracePt t="17968" x="4054475" y="5233988"/>
          <p14:tracePt t="17986" x="4054475" y="5241925"/>
          <p14:tracePt t="18055" x="4062413" y="5233988"/>
          <p14:tracePt t="18111" x="4071938" y="5207000"/>
          <p14:tracePt t="18119" x="4071938" y="5197475"/>
          <p14:tracePt t="18127" x="4081463" y="5180013"/>
          <p14:tracePt t="18135" x="4081463" y="5170488"/>
          <p14:tracePt t="23416" x="4081463" y="5162550"/>
          <p14:tracePt t="23764" x="4089400" y="5135563"/>
          <p14:tracePt t="23780" x="4108450" y="5019675"/>
          <p14:tracePt t="23788" x="4133850" y="4884738"/>
          <p14:tracePt t="23802" x="4187825" y="4572000"/>
          <p14:tracePt t="23819" x="4251325" y="4313238"/>
          <p14:tracePt t="23836" x="4303713" y="4027488"/>
          <p14:tracePt t="23852" x="4330700" y="3911600"/>
          <p14:tracePt t="23869" x="4330700" y="3857625"/>
          <p14:tracePt t="23886" x="4330700" y="3840163"/>
          <p14:tracePt t="23919" x="4330700" y="3786188"/>
          <p14:tracePt t="23960" x="4330700" y="3697288"/>
          <p14:tracePt t="23968" x="4357688" y="3571875"/>
          <p14:tracePt t="23976" x="4394200" y="3438525"/>
          <p14:tracePt t="23987" x="4491038" y="3197225"/>
          <p14:tracePt t="24002" x="4598988" y="3044825"/>
          <p14:tracePt t="24019" x="4687888" y="2946400"/>
          <p14:tracePt t="24036" x="4813300" y="2822575"/>
          <p14:tracePt t="24052" x="5037138" y="2635250"/>
          <p14:tracePt t="24069" x="5251450" y="2438400"/>
          <p14:tracePt t="24085" x="5599113" y="2135188"/>
          <p14:tracePt t="24102" x="5813425" y="1982788"/>
          <p14:tracePt t="24119" x="5983288" y="1884363"/>
          <p14:tracePt t="24136" x="6153150" y="1839913"/>
          <p14:tracePt t="24152" x="6242050" y="1822450"/>
          <p14:tracePt t="24169" x="6286500" y="1803400"/>
          <p14:tracePt t="24185" x="6313488" y="1785938"/>
          <p14:tracePt t="24202" x="6323013" y="1785938"/>
          <p14:tracePt t="24219" x="6330950" y="1785938"/>
          <p14:tracePt t="24253" x="6340475" y="1785938"/>
          <p14:tracePt t="24280" x="6367463" y="1776413"/>
          <p14:tracePt t="24296" x="6384925" y="1776413"/>
          <p14:tracePt t="24304" x="6421438" y="1768475"/>
          <p14:tracePt t="24318" x="6456363" y="1768475"/>
          <p14:tracePt t="24335" x="6483350" y="1768475"/>
          <p14:tracePt t="24369" x="6492875" y="1768475"/>
          <p14:tracePt t="24385" x="6500813" y="1768475"/>
          <p14:tracePt t="24406" x="6500813" y="1776413"/>
          <p14:tracePt t="24418" x="6527800" y="1795463"/>
          <p14:tracePt t="24435" x="6545263" y="1803400"/>
          <p14:tracePt t="24452" x="6608763" y="1830388"/>
          <p14:tracePt t="24469" x="6643688" y="1849438"/>
          <p14:tracePt t="24485" x="6661150" y="1849438"/>
          <p14:tracePt t="24502" x="6670675" y="1857375"/>
          <p14:tracePt t="24519" x="6715125" y="1857375"/>
          <p14:tracePt t="24536" x="6759575" y="1857375"/>
          <p14:tracePt t="24552" x="6840538" y="1857375"/>
          <p14:tracePt t="24569" x="6929438" y="1849438"/>
          <p14:tracePt t="24586" x="7027863" y="1849438"/>
          <p14:tracePt t="24602" x="7135813" y="1874838"/>
          <p14:tracePt t="24619" x="7180263" y="1893888"/>
          <p14:tracePt t="24635" x="7232650" y="1911350"/>
          <p14:tracePt t="24652" x="7278688" y="1920875"/>
          <p14:tracePt t="24669" x="7323138" y="1928813"/>
          <p14:tracePt t="24686" x="7429500" y="1928813"/>
          <p14:tracePt t="24703" x="7554913" y="1920875"/>
          <p14:tracePt t="24719" x="7670800" y="1911350"/>
          <p14:tracePt t="24735" x="7751763" y="1901825"/>
          <p14:tracePt t="24753" x="7823200" y="1884363"/>
          <p14:tracePt t="24769" x="7875588" y="1874838"/>
          <p14:tracePt t="24785" x="7939088" y="1857375"/>
          <p14:tracePt t="24802" x="7993063" y="1849438"/>
          <p14:tracePt t="24819" x="8001000" y="1830388"/>
          <p14:tracePt t="24852" x="8018463" y="1830388"/>
          <p14:tracePt t="24869" x="8072438" y="1812925"/>
          <p14:tracePt t="24885" x="8143875" y="1795463"/>
          <p14:tracePt t="24902" x="8207375" y="1776413"/>
          <p14:tracePt t="24919" x="8278813" y="1758950"/>
          <p14:tracePt t="24936" x="8375650" y="1731963"/>
          <p14:tracePt t="24952" x="8501063" y="1660525"/>
          <p14:tracePt t="24969" x="8582025" y="1608138"/>
          <p14:tracePt t="24985" x="8626475" y="1554163"/>
          <p14:tracePt t="25002" x="8643938" y="1509713"/>
          <p14:tracePt t="25019" x="8661400" y="1473200"/>
          <p14:tracePt t="25036" x="8661400" y="1438275"/>
          <p14:tracePt t="25052" x="8661400" y="1401763"/>
          <p14:tracePt t="25069" x="8661400" y="1384300"/>
          <p14:tracePt t="25085" x="8636000" y="1366838"/>
          <p14:tracePt t="25103" x="8545513" y="1322388"/>
          <p14:tracePt t="25119" x="8466138" y="1303338"/>
          <p14:tracePt t="25136" x="8367713" y="1285875"/>
          <p14:tracePt t="25153" x="8259763" y="1276350"/>
          <p14:tracePt t="25170" x="8188325" y="1258888"/>
          <p14:tracePt t="25186" x="8108950" y="1241425"/>
          <p14:tracePt t="25203" x="7921625" y="1204913"/>
          <p14:tracePt t="25219" x="7751763" y="1214438"/>
          <p14:tracePt t="25236" x="7554913" y="1231900"/>
          <p14:tracePt t="25253" x="7350125" y="1241425"/>
          <p14:tracePt t="25269" x="7153275" y="1241425"/>
          <p14:tracePt t="25286" x="7010400" y="1241425"/>
          <p14:tracePt t="25302" x="6884988" y="1223963"/>
          <p14:tracePt t="25319" x="6769100" y="1223963"/>
          <p14:tracePt t="25336" x="6589713" y="1223963"/>
          <p14:tracePt t="25354" x="6510338" y="1223963"/>
          <p14:tracePt t="25369" x="6446838" y="1223963"/>
          <p14:tracePt t="25386" x="6402388" y="1223963"/>
          <p14:tracePt t="25403" x="6350000" y="1223963"/>
          <p14:tracePt t="25419" x="6323013" y="1231900"/>
          <p14:tracePt t="25436" x="6286500" y="1231900"/>
          <p14:tracePt t="25453" x="6207125" y="1231900"/>
          <p14:tracePt t="25469" x="6170613" y="1231900"/>
          <p14:tracePt t="25486" x="6126163" y="1231900"/>
          <p14:tracePt t="25502" x="6072188" y="1241425"/>
          <p14:tracePt t="25519" x="5956300" y="1295400"/>
          <p14:tracePt t="25536" x="5822950" y="1357313"/>
          <p14:tracePt t="25552" x="5680075" y="1428750"/>
          <p14:tracePt t="25569" x="5545138" y="1490663"/>
          <p14:tracePt t="25586" x="5500688" y="1517650"/>
          <p14:tracePt t="25602" x="5492750" y="1517650"/>
          <p14:tracePt t="25636" x="5483225" y="1536700"/>
          <p14:tracePt t="25652" x="5456238" y="1616075"/>
          <p14:tracePt t="25669" x="5429250" y="1731963"/>
          <p14:tracePt t="25686" x="5411788" y="1803400"/>
          <p14:tracePt t="25703" x="5411788" y="1884363"/>
          <p14:tracePt t="25719" x="5421313" y="1938338"/>
          <p14:tracePt t="25736" x="5429250" y="1992313"/>
          <p14:tracePt t="25754" x="5446713" y="2027238"/>
          <p14:tracePt t="25770" x="5492750" y="2054225"/>
          <p14:tracePt t="25786" x="5527675" y="2071688"/>
          <p14:tracePt t="25802" x="5554663" y="2089150"/>
          <p14:tracePt t="25819" x="5572125" y="2098675"/>
          <p14:tracePt t="25836" x="5626100" y="2152650"/>
          <p14:tracePt t="25853" x="5680075" y="2197100"/>
          <p14:tracePt t="25869" x="5751513" y="2224088"/>
          <p14:tracePt t="25886" x="5849938" y="2259013"/>
          <p14:tracePt t="25902" x="5946775" y="2278063"/>
          <p14:tracePt t="25919" x="6027738" y="2286000"/>
          <p14:tracePt t="25936" x="6081713" y="2295525"/>
          <p14:tracePt t="25952" x="6153150" y="2303463"/>
          <p14:tracePt t="25969" x="6313488" y="2303463"/>
          <p14:tracePt t="25986" x="6456363" y="2303463"/>
          <p14:tracePt t="26002" x="6572250" y="2303463"/>
          <p14:tracePt t="26019" x="6715125" y="2286000"/>
          <p14:tracePt t="26036" x="6884988" y="2268538"/>
          <p14:tracePt t="26052" x="7045325" y="2241550"/>
          <p14:tracePt t="26069" x="7232650" y="2232025"/>
          <p14:tracePt t="26086" x="7412038" y="2206625"/>
          <p14:tracePt t="26103" x="7616825" y="2179638"/>
          <p14:tracePt t="26119" x="7742238" y="2135188"/>
          <p14:tracePt t="26136" x="7867650" y="2098675"/>
          <p14:tracePt t="26152" x="8001000" y="2071688"/>
          <p14:tracePt t="26169" x="8099425" y="2027238"/>
          <p14:tracePt t="26186" x="8170863" y="2009775"/>
          <p14:tracePt t="26202" x="8224838" y="1982788"/>
          <p14:tracePt t="26219" x="8304213" y="1955800"/>
          <p14:tracePt t="26236" x="8350250" y="1938338"/>
          <p14:tracePt t="26253" x="8402638" y="1911350"/>
          <p14:tracePt t="26269" x="8466138" y="1874838"/>
          <p14:tracePt t="26286" x="8510588" y="1830388"/>
          <p14:tracePt t="26303" x="8636000" y="1741488"/>
          <p14:tracePt t="26319" x="8786813" y="1652588"/>
          <p14:tracePt t="26336" x="8947150" y="1562100"/>
          <p14:tracePt t="26353" x="9072563" y="1465263"/>
          <p14:tracePt t="26369" x="9099550" y="1438275"/>
          <p14:tracePt t="26386" x="9117013" y="1384300"/>
          <p14:tracePt t="26403" x="9117013" y="1322388"/>
          <p14:tracePt t="26419" x="9117013" y="1258888"/>
          <p14:tracePt t="26436" x="9109075" y="1214438"/>
          <p14:tracePt t="26453" x="9090025" y="1160463"/>
          <p14:tracePt t="26469" x="9037638" y="1098550"/>
          <p14:tracePt t="26486" x="8983663" y="1062038"/>
          <p14:tracePt t="26503" x="8867775" y="1044575"/>
          <p14:tracePt t="26519" x="8715375" y="1044575"/>
          <p14:tracePt t="26536" x="8564563" y="1054100"/>
          <p14:tracePt t="26553" x="8429625" y="1081088"/>
          <p14:tracePt t="26569" x="8331200" y="1098550"/>
          <p14:tracePt t="26586" x="8259763" y="1116013"/>
          <p14:tracePt t="26602" x="8153400" y="1169988"/>
          <p14:tracePt t="26619" x="8072438" y="1214438"/>
          <p14:tracePt t="26636" x="8010525" y="1258888"/>
          <p14:tracePt t="26653" x="7966075" y="1285875"/>
          <p14:tracePt t="26669" x="7929563" y="1303338"/>
          <p14:tracePt t="26686" x="7921625" y="1312863"/>
          <p14:tracePt t="26702" x="7921625" y="1322388"/>
          <p14:tracePt t="26719" x="7902575" y="1339850"/>
          <p14:tracePt t="26736" x="7894638" y="1428750"/>
          <p14:tracePt t="26753" x="7875588" y="1490663"/>
          <p14:tracePt t="26769" x="7867650" y="1554163"/>
          <p14:tracePt t="26786" x="7867650" y="1598613"/>
          <p14:tracePt t="26803" x="7885113" y="1652588"/>
          <p14:tracePt t="26819" x="7912100" y="1697038"/>
          <p14:tracePt t="26836" x="7966075" y="1822450"/>
          <p14:tracePt t="26853" x="8010525" y="1884363"/>
          <p14:tracePt t="26869" x="8045450" y="1928813"/>
          <p14:tracePt t="26886" x="8081963" y="1973263"/>
          <p14:tracePt t="26902" x="8089900" y="2000250"/>
          <p14:tracePt t="26919" x="8116888" y="2036763"/>
          <p14:tracePt t="26936" x="8126413" y="2044700"/>
          <p14:tracePt t="26952" x="8143875" y="2063750"/>
          <p14:tracePt t="26969" x="8153400" y="2063750"/>
          <p14:tracePt t="26986" x="8153400" y="2089150"/>
          <p14:tracePt t="27002" x="8153400" y="2098675"/>
          <p14:tracePt t="27036" x="8135938" y="2098675"/>
          <p14:tracePt t="27159" x="8099425" y="2089150"/>
          <p14:tracePt t="27167" x="8064500" y="2081213"/>
          <p14:tracePt t="27173" x="8045450" y="2081213"/>
          <p14:tracePt t="27186" x="7983538" y="2071688"/>
          <p14:tracePt t="27203" x="7939088" y="2054225"/>
          <p14:tracePt t="27220" x="7858125" y="2036763"/>
          <p14:tracePt t="27237" x="7786688" y="2027238"/>
          <p14:tracePt t="27253" x="7715250" y="2017713"/>
          <p14:tracePt t="27269" x="7653338" y="2009775"/>
          <p14:tracePt t="27286" x="7581900" y="2009775"/>
          <p14:tracePt t="27303" x="7500938" y="2009775"/>
          <p14:tracePt t="27319" x="7421563" y="2027238"/>
          <p14:tracePt t="27336" x="7350125" y="2044700"/>
          <p14:tracePt t="27353" x="7224713" y="2063750"/>
          <p14:tracePt t="27370" x="7116763" y="2081213"/>
          <p14:tracePt t="27386" x="6992938" y="2098675"/>
          <p14:tracePt t="27403" x="6884988" y="2098675"/>
          <p14:tracePt t="27419" x="6804025" y="2098675"/>
          <p14:tracePt t="27437" x="6742113" y="2098675"/>
          <p14:tracePt t="27453" x="6643688" y="2098675"/>
          <p14:tracePt t="27469" x="6581775" y="2098675"/>
          <p14:tracePt t="27486" x="6510338" y="2108200"/>
          <p14:tracePt t="27503" x="6411913" y="2135188"/>
          <p14:tracePt t="27520" x="6350000" y="2152650"/>
          <p14:tracePt t="27536" x="6296025" y="2170113"/>
          <p14:tracePt t="27552" x="6242050" y="2187575"/>
          <p14:tracePt t="27569" x="6197600" y="2206625"/>
          <p14:tracePt t="27586" x="6135688" y="2224088"/>
          <p14:tracePt t="27603" x="6027738" y="2251075"/>
          <p14:tracePt t="27619" x="5973763" y="2259013"/>
          <p14:tracePt t="27636" x="5911850" y="2278063"/>
          <p14:tracePt t="27653" x="5867400" y="2295525"/>
          <p14:tracePt t="27669" x="5803900" y="2312988"/>
          <p14:tracePt t="27687" x="5751513" y="2357438"/>
          <p14:tracePt t="27703" x="5707063" y="2411413"/>
          <p14:tracePt t="27719" x="5653088" y="2455863"/>
          <p14:tracePt t="27736" x="5589588" y="2509838"/>
          <p14:tracePt t="27754" x="5545138" y="2563813"/>
          <p14:tracePt t="27769" x="5483225" y="2625725"/>
          <p14:tracePt t="27786" x="5438775" y="2679700"/>
          <p14:tracePt t="27803" x="5411788" y="2732088"/>
          <p14:tracePt t="27819" x="5394325" y="2786063"/>
          <p14:tracePt t="27836" x="5394325" y="2822575"/>
          <p14:tracePt t="27853" x="5402263" y="2867025"/>
          <p14:tracePt t="27870" x="5411788" y="2884488"/>
          <p14:tracePt t="27886" x="5429250" y="2901950"/>
          <p14:tracePt t="27903" x="5465763" y="2955925"/>
          <p14:tracePt t="27919" x="5518150" y="3000375"/>
          <p14:tracePt t="27936" x="5572125" y="3027363"/>
          <p14:tracePt t="27953" x="5616575" y="3044825"/>
          <p14:tracePt t="27970" x="5670550" y="3063875"/>
          <p14:tracePt t="27986" x="5715000" y="3063875"/>
          <p14:tracePt t="28003" x="5813425" y="3063875"/>
          <p14:tracePt t="28019" x="5929313" y="3054350"/>
          <p14:tracePt t="28036" x="6054725" y="3036888"/>
          <p14:tracePt t="28053" x="6188075" y="3009900"/>
          <p14:tracePt t="28069" x="6375400" y="3000375"/>
          <p14:tracePt t="28086" x="6554788" y="2992438"/>
          <p14:tracePt t="28103" x="6823075" y="2973388"/>
          <p14:tracePt t="28119" x="6973888" y="2973388"/>
          <p14:tracePt t="28137" x="7099300" y="2955925"/>
          <p14:tracePt t="28153" x="7224713" y="2938463"/>
          <p14:tracePt t="28169" x="7350125" y="2911475"/>
          <p14:tracePt t="28186" x="7446963" y="2884488"/>
          <p14:tracePt t="28203" x="7510463" y="2867025"/>
          <p14:tracePt t="28219" x="7527925" y="2867025"/>
          <p14:tracePt t="28236" x="7545388" y="2867025"/>
          <p14:tracePt t="28253" x="7564438" y="2867025"/>
          <p14:tracePt t="28269" x="7581900" y="2857500"/>
          <p14:tracePt t="28286" x="7589838" y="2840038"/>
          <p14:tracePt t="28303" x="7608888" y="2840038"/>
          <p14:tracePt t="28319" x="7616825" y="2840038"/>
          <p14:tracePt t="28336" x="7626350" y="2830513"/>
          <p14:tracePt t="28353" x="7635875" y="2830513"/>
          <p14:tracePt t="28369" x="7635875" y="2822575"/>
          <p14:tracePt t="28627" x="7626350" y="2822575"/>
          <p14:tracePt t="28707" x="7616825" y="2822575"/>
          <p14:tracePt t="28713" x="7616825" y="2813050"/>
          <p14:tracePt t="28721" x="7608888" y="2813050"/>
          <p14:tracePt t="28736" x="7599363" y="2803525"/>
          <p14:tracePt t="28736" x="7589838" y="2803525"/>
          <p14:tracePt t="28754" x="7564438" y="2803525"/>
          <p14:tracePt t="28769" x="7545388" y="2803525"/>
          <p14:tracePt t="28786" x="7500938" y="2813050"/>
          <p14:tracePt t="28803" x="7473950" y="2822575"/>
          <p14:tracePt t="28819" x="7439025" y="2822575"/>
          <p14:tracePt t="28836" x="7412038" y="2822575"/>
          <p14:tracePt t="28853" x="7402513" y="2822575"/>
          <p14:tracePt t="28869" x="7385050" y="2813050"/>
          <p14:tracePt t="28886" x="7358063" y="2803525"/>
          <p14:tracePt t="28903" x="7331075" y="2795588"/>
          <p14:tracePt t="28919" x="7296150" y="2786063"/>
          <p14:tracePt t="28936" x="7269163" y="2786063"/>
          <p14:tracePt t="28953" x="7232650" y="2786063"/>
          <p14:tracePt t="28969" x="7215188" y="2786063"/>
          <p14:tracePt t="28986" x="7207250" y="2786063"/>
          <p14:tracePt t="29002" x="7188200" y="2786063"/>
          <p14:tracePt t="29019" x="7170738" y="2786063"/>
          <p14:tracePt t="29036" x="7161213" y="2786063"/>
          <p14:tracePt t="29052" x="7153275" y="2778125"/>
          <p14:tracePt t="29086" x="7143750" y="2778125"/>
          <p14:tracePt t="29135" x="7135813" y="2778125"/>
          <p14:tracePt t="29175" x="7126288" y="2768600"/>
          <p14:tracePt t="29183" x="7116763" y="2759075"/>
          <p14:tracePt t="29191" x="7108825" y="2759075"/>
          <p14:tracePt t="29202" x="7081838" y="2741613"/>
          <p14:tracePt t="29219" x="7045325" y="2741613"/>
          <p14:tracePt t="29236" x="7018338" y="2741613"/>
          <p14:tracePt t="29236" x="6992938" y="2732088"/>
          <p14:tracePt t="29254" x="6973888" y="2732088"/>
          <p14:tracePt t="29269" x="6956425" y="2732088"/>
          <p14:tracePt t="29286" x="6921500" y="2732088"/>
          <p14:tracePt t="29303" x="6884988" y="2741613"/>
          <p14:tracePt t="29319" x="6867525" y="2751138"/>
          <p14:tracePt t="29336" x="6850063" y="2751138"/>
          <p14:tracePt t="29353" x="6831013" y="2759075"/>
          <p14:tracePt t="29369" x="6823075" y="2759075"/>
          <p14:tracePt t="29386" x="6751638" y="2759075"/>
          <p14:tracePt t="29403" x="6688138" y="2768600"/>
          <p14:tracePt t="29419" x="6608763" y="2786063"/>
          <p14:tracePt t="29436" x="6545263" y="2803525"/>
          <p14:tracePt t="29453" x="6473825" y="2822575"/>
          <p14:tracePt t="29469" x="6402388" y="2830513"/>
          <p14:tracePt t="29486" x="6330950" y="2849563"/>
          <p14:tracePt t="29503" x="6296025" y="2857500"/>
          <p14:tracePt t="29520" x="6269038" y="2857500"/>
          <p14:tracePt t="29536" x="6259513" y="2857500"/>
          <p14:tracePt t="29553" x="6242050" y="2857500"/>
          <p14:tracePt t="29569" x="6215063" y="2857500"/>
          <p14:tracePt t="29586" x="6170613" y="2857500"/>
          <p14:tracePt t="29603" x="6135688" y="2857500"/>
          <p14:tracePt t="29620" x="6116638" y="2857500"/>
          <p14:tracePt t="29636" x="6089650" y="2849563"/>
          <p14:tracePt t="29653" x="6072188" y="2840038"/>
          <p14:tracePt t="29669" x="6064250" y="2830513"/>
          <p14:tracePt t="29686" x="6045200" y="2822575"/>
          <p14:tracePt t="29720" x="6037263" y="2813050"/>
          <p14:tracePt t="29753" x="6027738" y="2813050"/>
          <p14:tracePt t="29770" x="6027738" y="2803525"/>
          <p14:tracePt t="29786" x="6018213" y="2803525"/>
          <p14:tracePt t="29803" x="6010275" y="2803525"/>
          <p14:tracePt t="29823" x="6000750" y="2795588"/>
          <p14:tracePt t="29887" x="5992813" y="2795588"/>
          <p14:tracePt t="29903" x="6010275" y="2795588"/>
          <p14:tracePt t="30081" x="6037263" y="2803525"/>
          <p14:tracePt t="30089" x="6072188" y="2813050"/>
          <p14:tracePt t="30103" x="6135688" y="2830513"/>
          <p14:tracePt t="30120" x="6224588" y="2849563"/>
          <p14:tracePt t="30136" x="6402388" y="2867025"/>
          <p14:tracePt t="30154" x="6554788" y="2867025"/>
          <p14:tracePt t="30170" x="6769100" y="2849563"/>
          <p14:tracePt t="30186" x="6983413" y="2813050"/>
          <p14:tracePt t="30203" x="7180263" y="2768600"/>
          <p14:tracePt t="30220" x="7304088" y="2751138"/>
          <p14:tracePt t="30236" x="7367588" y="2751138"/>
          <p14:tracePt t="30236" x="7394575" y="2751138"/>
          <p14:tracePt t="30254" x="7412038" y="2759075"/>
          <p14:tracePt t="31171" x="7421563" y="2751138"/>
          <p14:tracePt t="31215" x="7439025" y="2732088"/>
          <p14:tracePt t="40859" x="7402513" y="2751138"/>
          <p14:tracePt t="41335" x="7350125" y="2778125"/>
          <p14:tracePt t="41343" x="7296150" y="2813050"/>
          <p14:tracePt t="41354" x="7242175" y="2849563"/>
          <p14:tracePt t="41371" x="7224713" y="2857500"/>
          <p14:tracePt t="41388" x="7180263" y="2874963"/>
          <p14:tracePt t="41404" x="7170738" y="2874963"/>
          <p14:tracePt t="41438" x="7161213" y="2884488"/>
          <p14:tracePt t="41537" x="7153275" y="2884488"/>
          <p14:tracePt t="41553" x="7135813" y="2894013"/>
          <p14:tracePt t="41561" x="7126288" y="2894013"/>
          <p14:tracePt t="41571" x="7099300" y="2911475"/>
          <p14:tracePt t="41588" x="7027863" y="2928938"/>
          <p14:tracePt t="41604" x="6921500" y="2955925"/>
          <p14:tracePt t="41621" x="6804025" y="2992438"/>
          <p14:tracePt t="41638" x="6688138" y="3027363"/>
          <p14:tracePt t="41655" x="6581775" y="3063875"/>
          <p14:tracePt t="41672" x="6527800" y="3081338"/>
          <p14:tracePt t="41688" x="6473825" y="3108325"/>
          <p14:tracePt t="41704" x="6429375" y="3125788"/>
          <p14:tracePt t="41721" x="6421438" y="3125788"/>
          <p14:tracePt t="41738" x="6402388" y="3125788"/>
          <p14:tracePt t="41755" x="6384925" y="3135313"/>
          <p14:tracePt t="41771" x="6367463" y="3152775"/>
          <p14:tracePt t="41788" x="6350000" y="3160713"/>
          <p14:tracePt t="41820" x="6330950" y="3160713"/>
          <p14:tracePt t="41854" x="6323013" y="3160713"/>
          <p14:tracePt t="41913" x="6323013" y="3152775"/>
          <p14:tracePt t="41937" x="6323013" y="3143250"/>
          <p14:tracePt t="41953" x="6330950" y="3135313"/>
          <p14:tracePt t="41959" x="6340475" y="3125788"/>
          <p14:tracePt t="41971" x="6367463" y="3116263"/>
          <p14:tracePt t="41988" x="6394450" y="3108325"/>
          <p14:tracePt t="42004" x="6411913" y="3098800"/>
          <p14:tracePt t="42021" x="6438900" y="3089275"/>
          <p14:tracePt t="42037" x="6527800" y="3081338"/>
          <p14:tracePt t="42054" x="6643688" y="3063875"/>
          <p14:tracePt t="42071" x="6707188" y="3054350"/>
          <p14:tracePt t="42088" x="6778625" y="3036888"/>
          <p14:tracePt t="42104" x="6858000" y="3017838"/>
          <p14:tracePt t="42121" x="7000875" y="3009900"/>
          <p14:tracePt t="42137" x="7161213" y="3009900"/>
          <p14:tracePt t="42154" x="7296150" y="3009900"/>
          <p14:tracePt t="42171" x="7421563" y="3009900"/>
          <p14:tracePt t="42188" x="7500938" y="3009900"/>
          <p14:tracePt t="42204" x="7564438" y="3009900"/>
          <p14:tracePt t="42221" x="7616825" y="3009900"/>
          <p14:tracePt t="42239" x="7635875" y="3009900"/>
          <p14:tracePt t="42255" x="7643813" y="3009900"/>
          <p14:tracePt t="42271" x="7635875" y="3017838"/>
          <p14:tracePt t="42327" x="7626350" y="3027363"/>
          <p14:tracePt t="42343" x="7626350" y="3036888"/>
          <p14:tracePt t="42351" x="7616825" y="3036888"/>
          <p14:tracePt t="42359" x="7608888" y="3036888"/>
          <p14:tracePt t="42371" x="7599363" y="3054350"/>
          <p14:tracePt t="42388" x="7589838" y="3054350"/>
          <p14:tracePt t="42404" x="7564438" y="3063875"/>
          <p14:tracePt t="42422" x="7545388" y="3063875"/>
          <p14:tracePt t="42438" x="7537450" y="3063875"/>
          <p14:tracePt t="42471" x="7527925" y="3063875"/>
          <p14:tracePt t="42487" x="7518400" y="3063875"/>
          <p14:tracePt t="42516" x="7518400" y="3054350"/>
          <p14:tracePt t="42539" x="7510463" y="3044825"/>
          <p14:tracePt t="42547" x="7500938" y="3044825"/>
          <p14:tracePt t="42558" x="7493000" y="3027363"/>
          <p14:tracePt t="42571" x="7483475" y="3017838"/>
          <p14:tracePt t="42588" x="7473950" y="3009900"/>
          <p14:tracePt t="42604" x="7473950" y="3000375"/>
          <p14:tracePt t="42622" x="7473950" y="2992438"/>
          <p14:tracePt t="42638" x="7466013" y="2992438"/>
          <p14:tracePt t="42654" x="7466013" y="2982913"/>
          <p14:tracePt t="42671" x="7456488" y="2973388"/>
          <p14:tracePt t="42688" x="7446963" y="2965450"/>
          <p14:tracePt t="42704" x="7439025" y="2973388"/>
          <p14:tracePt t="43220" x="7429500" y="2982913"/>
          <p14:tracePt t="43228" x="7429500" y="2992438"/>
          <p14:tracePt t="43238" x="7394575" y="3009900"/>
          <p14:tracePt t="43255" x="7350125" y="3054350"/>
          <p14:tracePt t="43271" x="7296150" y="3089275"/>
          <p14:tracePt t="43288" x="7197725" y="3108325"/>
          <p14:tracePt t="43305" x="7054850" y="3152775"/>
          <p14:tracePt t="43321" x="6831013" y="3251200"/>
          <p14:tracePt t="43338" x="6697663" y="3330575"/>
          <p14:tracePt t="43355" x="6581775" y="3394075"/>
          <p14:tracePt t="43371" x="6446838" y="3455988"/>
          <p14:tracePt t="43388" x="6278563" y="3527425"/>
          <p14:tracePt t="43405" x="6089650" y="3625850"/>
          <p14:tracePt t="43422" x="5983288" y="3687763"/>
          <p14:tracePt t="43438" x="5867400" y="3751263"/>
          <p14:tracePt t="43455" x="5778500" y="3813175"/>
          <p14:tracePt t="43472" x="5688013" y="3876675"/>
          <p14:tracePt t="43488" x="5599113" y="3921125"/>
          <p14:tracePt t="43505" x="5518150" y="3983038"/>
          <p14:tracePt t="43521" x="5411788" y="4044950"/>
          <p14:tracePt t="43538" x="5322888" y="4098925"/>
          <p14:tracePt t="43555" x="5259388" y="4162425"/>
          <p14:tracePt t="43572" x="5180013" y="4233863"/>
          <p14:tracePt t="43588" x="5143500" y="4286250"/>
          <p14:tracePt t="43605" x="5081588" y="4349750"/>
          <p14:tracePt t="43622" x="5037138" y="4402138"/>
          <p14:tracePt t="43638" x="5010150" y="4456113"/>
          <p14:tracePt t="43654" x="4992688" y="4483100"/>
          <p14:tracePt t="43672" x="4983163" y="4492625"/>
          <p14:tracePt t="43689" x="4973638" y="4500563"/>
          <p14:tracePt t="43705" x="4965700" y="4519613"/>
          <p14:tracePt t="43722" x="4946650" y="4537075"/>
          <p14:tracePt t="43738" x="4938713" y="4564063"/>
          <p14:tracePt t="43755" x="4894263" y="4608513"/>
          <p14:tracePt t="43771" x="4848225" y="4662488"/>
          <p14:tracePt t="43788" x="4813300" y="4706938"/>
          <p14:tracePt t="43805" x="4768850" y="4768850"/>
          <p14:tracePt t="43822" x="4732338" y="4876800"/>
          <p14:tracePt t="43839" x="4714875" y="4938713"/>
          <p14:tracePt t="43855" x="4687888" y="4992688"/>
          <p14:tracePt t="43871" x="4660900" y="5054600"/>
          <p14:tracePt t="43888" x="4643438" y="5099050"/>
          <p14:tracePt t="43905" x="4625975" y="5143500"/>
          <p14:tracePt t="43921" x="4616450" y="5180013"/>
          <p14:tracePt t="43939" x="4608513" y="5207000"/>
          <p14:tracePt t="43955" x="4598988" y="5241925"/>
          <p14:tracePt t="43971" x="4581525" y="5286375"/>
          <p14:tracePt t="43988" x="4562475" y="5340350"/>
          <p14:tracePt t="44005" x="4562475" y="5357813"/>
          <p14:tracePt t="44021" x="4554538" y="5376863"/>
          <p14:tracePt t="44038" x="4545013" y="5384800"/>
          <p14:tracePt t="44055" x="4537075" y="5394325"/>
          <p14:tracePt t="44072" x="4527550" y="5394325"/>
          <p14:tracePt t="44089" x="4518025" y="5411788"/>
          <p14:tracePt t="44105" x="4500563" y="5421313"/>
          <p14:tracePt t="44121" x="4491038" y="5429250"/>
          <p14:tracePt t="44138" x="4465638" y="5448300"/>
          <p14:tracePt t="44155" x="4411663" y="5448300"/>
          <p14:tracePt t="44171" x="4259263" y="5456238"/>
          <p14:tracePt t="44188" x="4081463" y="5456238"/>
          <p14:tracePt t="44205" x="3867150" y="5448300"/>
          <p14:tracePt t="44221" x="3643313" y="5421313"/>
          <p14:tracePt t="44238" x="3375025" y="5411788"/>
          <p14:tracePt t="44255" x="3081338" y="5384800"/>
          <p14:tracePt t="44271" x="2768600" y="5357813"/>
          <p14:tracePt t="44288" x="2500313" y="5349875"/>
          <p14:tracePt t="44305" x="2232025" y="5349875"/>
          <p14:tracePt t="44321" x="1830388" y="5384800"/>
          <p14:tracePt t="44338" x="1598613" y="5411788"/>
          <p14:tracePt t="44354" x="1438275" y="5421313"/>
          <p14:tracePt t="44371" x="1339850" y="5438775"/>
          <p14:tracePt t="44388" x="1295400" y="5456238"/>
          <p14:tracePt t="44405" x="1258888" y="5483225"/>
          <p14:tracePt t="44421" x="1204913" y="5500688"/>
          <p14:tracePt t="44438" x="1133475" y="5537200"/>
          <p14:tracePt t="44456" x="1098550" y="5554663"/>
          <p14:tracePt t="44473" x="1071563" y="5564188"/>
          <p14:tracePt t="44488" x="1062038" y="5564188"/>
          <p14:tracePt t="44505" x="1044575" y="5572125"/>
          <p14:tracePt t="44521" x="1027113" y="5581650"/>
          <p14:tracePt t="44538" x="1000125" y="5599113"/>
          <p14:tracePt t="44555" x="982663" y="5618163"/>
          <p14:tracePt t="44571" x="982663" y="5626100"/>
          <p14:tracePt t="44588" x="973138" y="5626100"/>
          <p14:tracePt t="44605" x="973138" y="5635625"/>
          <p14:tracePt t="44666" x="982663" y="5635625"/>
          <p14:tracePt t="44690" x="1000125" y="5635625"/>
          <p14:tracePt t="44698" x="1009650" y="5635625"/>
          <p14:tracePt t="44712" x="1017588" y="5635625"/>
          <p14:tracePt t="44722" x="1044575" y="5626100"/>
          <p14:tracePt t="44738" x="1054100" y="5626100"/>
          <p14:tracePt t="44756" x="1062038" y="5618163"/>
          <p14:tracePt t="44784" x="1062038" y="5608638"/>
          <p14:tracePt t="44790" x="1071563" y="5599113"/>
          <p14:tracePt t="44807" x="1071563" y="5591175"/>
          <p14:tracePt t="44838" x="1071563" y="5581650"/>
          <p14:tracePt t="44862" x="1062038" y="5581650"/>
          <p14:tracePt t="44884" x="1054100" y="5581650"/>
          <p14:tracePt t="44900" x="1044575" y="5572125"/>
          <p14:tracePt t="44908" x="1036638" y="5572125"/>
          <p14:tracePt t="44922" x="1027113" y="5572125"/>
          <p14:tracePt t="44938" x="1009650" y="5572125"/>
          <p14:tracePt t="44955" x="990600" y="5581650"/>
          <p14:tracePt t="44972" x="982663" y="5599113"/>
          <p14:tracePt t="44988" x="973138" y="5599113"/>
          <p14:tracePt t="45005" x="946150" y="5618163"/>
          <p14:tracePt t="45021" x="938213" y="5626100"/>
          <p14:tracePt t="45039" x="928688" y="5643563"/>
          <p14:tracePt t="45055" x="901700" y="5662613"/>
          <p14:tracePt t="45071" x="874713" y="5715000"/>
          <p14:tracePt t="45088" x="874713" y="5761038"/>
          <p14:tracePt t="45105" x="874713" y="5795963"/>
          <p14:tracePt t="45122" x="874713" y="5822950"/>
          <p14:tracePt t="45138" x="874713" y="5840413"/>
          <p14:tracePt t="45155" x="884238" y="5849938"/>
          <p14:tracePt t="45171" x="928688" y="5876925"/>
          <p14:tracePt t="45188" x="982663" y="5929313"/>
          <p14:tracePt t="45205" x="1062038" y="6019800"/>
          <p14:tracePt t="45221" x="1133475" y="6072188"/>
          <p14:tracePt t="45238" x="1231900" y="6108700"/>
          <p14:tracePt t="45256" x="1374775" y="6135688"/>
          <p14:tracePt t="45271" x="1482725" y="6135688"/>
          <p14:tracePt t="45288" x="1536700" y="6135688"/>
          <p14:tracePt t="45305" x="1589088" y="6135688"/>
          <p14:tracePt t="45321" x="1643063" y="6126163"/>
          <p14:tracePt t="45339" x="1660525" y="6108700"/>
          <p14:tracePt t="45355" x="1679575" y="6099175"/>
          <p14:tracePt t="45372" x="1687513" y="6091238"/>
          <p14:tracePt t="45388" x="1704975" y="6064250"/>
          <p14:tracePt t="45405" x="1704975" y="6037263"/>
          <p14:tracePt t="45422" x="1704975" y="6010275"/>
          <p14:tracePt t="45438" x="1697038" y="5983288"/>
          <p14:tracePt t="45455" x="1670050" y="5911850"/>
          <p14:tracePt t="45472" x="1652588" y="5876925"/>
          <p14:tracePt t="45488" x="1616075" y="5832475"/>
          <p14:tracePt t="45505" x="1562100" y="5805488"/>
          <p14:tracePt t="45521" x="1517650" y="5778500"/>
          <p14:tracePt t="45538" x="1473200" y="5751513"/>
          <p14:tracePt t="45555" x="1438275" y="5724525"/>
          <p14:tracePt t="45571" x="1384300" y="5697538"/>
          <p14:tracePt t="45589" x="1366838" y="5680075"/>
          <p14:tracePt t="45605" x="1339850" y="5670550"/>
          <p14:tracePt t="45621" x="1303338" y="5653088"/>
          <p14:tracePt t="45638" x="1276350" y="5635625"/>
          <p14:tracePt t="45655" x="1258888" y="5626100"/>
          <p14:tracePt t="45672" x="1250950" y="5626100"/>
          <p14:tracePt t="45688" x="1241425" y="5626100"/>
          <p14:tracePt t="45705" x="1169988" y="5643563"/>
          <p14:tracePt t="45722" x="1116013" y="5662613"/>
          <p14:tracePt t="45738" x="1044575" y="5689600"/>
          <p14:tracePt t="45756" x="965200" y="5715000"/>
          <p14:tracePt t="45773" x="901700" y="5734050"/>
          <p14:tracePt t="45788" x="857250" y="5751513"/>
          <p14:tracePt t="45805" x="830263" y="5768975"/>
          <p14:tracePt t="45822" x="795338" y="5832475"/>
          <p14:tracePt t="45838" x="776288" y="5867400"/>
          <p14:tracePt t="45855" x="758825" y="5894388"/>
          <p14:tracePt t="45871" x="758825" y="5903913"/>
          <p14:tracePt t="45888" x="758825" y="5921375"/>
          <p14:tracePt t="45905" x="758825" y="5948363"/>
          <p14:tracePt t="45922" x="776288" y="5956300"/>
          <p14:tracePt t="45938" x="822325" y="5992813"/>
          <p14:tracePt t="45955" x="874713" y="6010275"/>
          <p14:tracePt t="45972" x="973138" y="6027738"/>
          <p14:tracePt t="45988" x="1071563" y="6027738"/>
          <p14:tracePt t="46005" x="1160463" y="6027738"/>
          <p14:tracePt t="46022" x="1268413" y="6019800"/>
          <p14:tracePt t="46038" x="1393825" y="6000750"/>
          <p14:tracePt t="46055" x="1482725" y="5983288"/>
          <p14:tracePt t="46072" x="1589088" y="5975350"/>
          <p14:tracePt t="46088" x="1660525" y="5975350"/>
          <p14:tracePt t="46105" x="1704975" y="5956300"/>
          <p14:tracePt t="46122" x="1731963" y="5948363"/>
          <p14:tracePt t="46139" x="1741488" y="5938838"/>
          <p14:tracePt t="46155" x="1751013" y="5921375"/>
          <p14:tracePt t="46172" x="1751013" y="5894388"/>
          <p14:tracePt t="46188" x="1751013" y="5884863"/>
          <p14:tracePt t="46205" x="1741488" y="5857875"/>
          <p14:tracePt t="46222" x="1704975" y="5813425"/>
          <p14:tracePt t="46239" x="1660525" y="5768975"/>
          <p14:tracePt t="46256" x="1598613" y="5751513"/>
          <p14:tracePt t="46272" x="1527175" y="5724525"/>
          <p14:tracePt t="46288" x="1455738" y="5697538"/>
          <p14:tracePt t="46305" x="1411288" y="5680075"/>
          <p14:tracePt t="46321" x="1347788" y="5662613"/>
          <p14:tracePt t="46339" x="1303338" y="5635625"/>
          <p14:tracePt t="46355" x="1250950" y="5626100"/>
          <p14:tracePt t="46371" x="1204913" y="5618163"/>
          <p14:tracePt t="46388" x="1160463" y="5618163"/>
          <p14:tracePt t="46405" x="1098550" y="5635625"/>
          <p14:tracePt t="46421" x="1054100" y="5653088"/>
          <p14:tracePt t="46438" x="1000125" y="5662613"/>
          <p14:tracePt t="46455" x="955675" y="5662613"/>
          <p14:tracePt t="46472" x="874713" y="5689600"/>
          <p14:tracePt t="46489" x="830263" y="5707063"/>
          <p14:tracePt t="46505" x="795338" y="5724525"/>
          <p14:tracePt t="46522" x="776288" y="5734050"/>
          <p14:tracePt t="46538" x="768350" y="5751513"/>
          <p14:tracePt t="46555" x="758825" y="5761038"/>
          <p14:tracePt t="46572" x="731838" y="5822950"/>
          <p14:tracePt t="46588" x="723900" y="5876925"/>
          <p14:tracePt t="46605" x="714375" y="5911850"/>
          <p14:tracePt t="46621" x="714375" y="5948363"/>
          <p14:tracePt t="46638" x="714375" y="5983288"/>
          <p14:tracePt t="46655" x="723900" y="5992813"/>
          <p14:tracePt t="46671" x="731838" y="6000750"/>
          <p14:tracePt t="46689" x="750888" y="6000750"/>
          <p14:tracePt t="46705" x="768350" y="6000750"/>
          <p14:tracePt t="46722" x="839788" y="5965825"/>
          <p14:tracePt t="46739" x="893763" y="5921375"/>
          <p14:tracePt t="46756" x="946150" y="5876925"/>
          <p14:tracePt t="46772" x="990600" y="5822950"/>
          <p14:tracePt t="46788" x="1027113" y="5768975"/>
          <p14:tracePt t="46805" x="1044575" y="5724525"/>
          <p14:tracePt t="46822" x="1071563" y="5618163"/>
          <p14:tracePt t="46839" x="1089025" y="5519738"/>
          <p14:tracePt t="46855" x="1116013" y="5384800"/>
          <p14:tracePt t="46872" x="1108075" y="5214938"/>
          <p14:tracePt t="46889" x="1089025" y="5045075"/>
          <p14:tracePt t="46905" x="1044575" y="4867275"/>
          <p14:tracePt t="46922" x="1017588" y="4652963"/>
          <p14:tracePt t="46938" x="990600" y="4367213"/>
          <p14:tracePt t="46955" x="965200" y="4044950"/>
          <p14:tracePt t="46972" x="946150" y="3687763"/>
          <p14:tracePt t="46989" x="946150" y="3536950"/>
          <p14:tracePt t="47005" x="946150" y="3455988"/>
          <p14:tracePt t="47022" x="946150" y="3402013"/>
          <p14:tracePt t="47038" x="946150" y="3357563"/>
          <p14:tracePt t="47055" x="946150" y="3349625"/>
          <p14:tracePt t="47072" x="946150" y="3330575"/>
          <p14:tracePt t="47105" x="946150" y="3357563"/>
          <p14:tracePt t="47177" x="946150" y="3402013"/>
          <p14:tracePt t="47183" x="938213" y="3465513"/>
          <p14:tracePt t="47190" x="938213" y="3527425"/>
          <p14:tracePt t="47205" x="938213" y="3652838"/>
          <p14:tracePt t="47222" x="965200" y="3840163"/>
          <p14:tracePt t="47239" x="990600" y="3983038"/>
          <p14:tracePt t="47256" x="1017588" y="4135438"/>
          <p14:tracePt t="47272" x="1054100" y="4286250"/>
          <p14:tracePt t="47288" x="1071563" y="4411663"/>
          <p14:tracePt t="47305" x="1089025" y="4527550"/>
          <p14:tracePt t="47322" x="1108075" y="4608513"/>
          <p14:tracePt t="47339" x="1133475" y="4741863"/>
          <p14:tracePt t="47355" x="1152525" y="4840288"/>
          <p14:tracePt t="47372" x="1169988" y="5019675"/>
          <p14:tracePt t="47389" x="1187450" y="5170488"/>
          <p14:tracePt t="47405" x="1204913" y="5278438"/>
          <p14:tracePt t="47422" x="1223963" y="5349875"/>
          <p14:tracePt t="47439" x="1241425" y="5421313"/>
          <p14:tracePt t="47455" x="1241425" y="5483225"/>
          <p14:tracePt t="47472" x="1241425" y="5581650"/>
          <p14:tracePt t="47489" x="1241425" y="5626100"/>
          <p14:tracePt t="47505" x="1241425" y="5635625"/>
          <p14:tracePt t="47522" x="1241425" y="5662613"/>
          <p14:tracePt t="47555" x="1241425" y="5670550"/>
          <p14:tracePt t="47574" x="1241425" y="5680075"/>
          <p14:tracePt t="47598" x="1250950" y="5680075"/>
          <p14:tracePt t="47606" x="1250950" y="5697538"/>
          <p14:tracePt t="47622" x="1250950" y="5707063"/>
          <p14:tracePt t="47655" x="1258888" y="5697538"/>
          <p14:tracePt t="47714" x="1258888" y="5653088"/>
          <p14:tracePt t="47723" x="1268413" y="5572125"/>
          <p14:tracePt t="47730" x="1276350" y="5483225"/>
          <p14:tracePt t="47740" x="1295400" y="5305425"/>
          <p14:tracePt t="47756" x="1303338" y="5108575"/>
          <p14:tracePt t="47773" x="1322388" y="4894263"/>
          <p14:tracePt t="47789" x="1347788" y="4662488"/>
          <p14:tracePt t="47805" x="1357313" y="4448175"/>
          <p14:tracePt t="47822" x="1357313" y="4224338"/>
          <p14:tracePt t="47838" x="1357313" y="3948113"/>
          <p14:tracePt t="47856" x="1357313" y="3643313"/>
          <p14:tracePt t="47872" x="1357313" y="3554413"/>
          <p14:tracePt t="47889" x="1366838" y="3473450"/>
          <p14:tracePt t="47905" x="1384300" y="3402013"/>
          <p14:tracePt t="47922" x="1393825" y="3367088"/>
          <p14:tracePt t="47939" x="1393825" y="3349625"/>
          <p14:tracePt t="47972" x="1393825" y="3375025"/>
          <p14:tracePt t="48026" x="1384300" y="3411538"/>
          <p14:tracePt t="48035" x="1384300" y="3446463"/>
          <p14:tracePt t="48042" x="1366838" y="3500438"/>
          <p14:tracePt t="48055" x="1347788" y="3625850"/>
          <p14:tracePt t="48072" x="1330325" y="3751263"/>
          <p14:tracePt t="48088" x="1295400" y="3902075"/>
          <p14:tracePt t="48105" x="1258888" y="4143375"/>
          <p14:tracePt t="48122" x="1250950" y="4286250"/>
          <p14:tracePt t="48138" x="1241425" y="4438650"/>
          <p14:tracePt t="48155" x="1214438" y="4572000"/>
          <p14:tracePt t="48172" x="1196975" y="4714875"/>
          <p14:tracePt t="48188" x="1187450" y="4840288"/>
          <p14:tracePt t="48205" x="1179513" y="4948238"/>
          <p14:tracePt t="48222" x="1179513" y="5037138"/>
          <p14:tracePt t="48239" x="1179513" y="5108575"/>
          <p14:tracePt t="48256" x="1179513" y="5224463"/>
          <p14:tracePt t="48272" x="1160463" y="5394325"/>
          <p14:tracePt t="48289" x="1160463" y="5564188"/>
          <p14:tracePt t="48305" x="1160463" y="5680075"/>
          <p14:tracePt t="48322" x="1160463" y="5751513"/>
          <p14:tracePt t="48338" x="1160463" y="5805488"/>
          <p14:tracePt t="48355" x="1152525" y="5832475"/>
          <p14:tracePt t="48372" x="1152525" y="5849938"/>
          <p14:tracePt t="48388" x="1152525" y="5867400"/>
          <p14:tracePt t="48405" x="1152525" y="5876925"/>
          <p14:tracePt t="48439" x="1152525" y="5857875"/>
          <p14:tracePt t="48497" x="1160463" y="5813425"/>
          <p14:tracePt t="48505" x="1169988" y="5778500"/>
          <p14:tracePt t="48513" x="1179513" y="5724525"/>
          <p14:tracePt t="48522" x="1196975" y="5591175"/>
          <p14:tracePt t="48538" x="1204913" y="5349875"/>
          <p14:tracePt t="48555" x="1231900" y="5027613"/>
          <p14:tracePt t="48573" x="1258888" y="4759325"/>
          <p14:tracePt t="48590" x="1258888" y="4448175"/>
          <p14:tracePt t="48605" x="1285875" y="4224338"/>
          <p14:tracePt t="48622" x="1295400" y="4010025"/>
          <p14:tracePt t="48639" x="1295400" y="3938588"/>
          <p14:tracePt t="48656" x="1295400" y="3867150"/>
          <p14:tracePt t="48672" x="1295400" y="3805238"/>
          <p14:tracePt t="48689" x="1295400" y="3768725"/>
          <p14:tracePt t="48705" x="1295400" y="3759200"/>
          <p14:tracePt t="48722" x="1295400" y="3751263"/>
          <p14:tracePt t="48738" x="1295400" y="3768725"/>
          <p14:tracePt t="48873" x="1295400" y="3840163"/>
          <p14:tracePt t="48881" x="1295400" y="3929063"/>
          <p14:tracePt t="48889" x="1268413" y="4143375"/>
          <p14:tracePt t="48905" x="1258888" y="4349750"/>
          <p14:tracePt t="48922" x="1258888" y="4545013"/>
          <p14:tracePt t="48938" x="1258888" y="4724400"/>
          <p14:tracePt t="48955" x="1258888" y="4884738"/>
          <p14:tracePt t="48972" x="1258888" y="5019675"/>
          <p14:tracePt t="48989" x="1258888" y="5233988"/>
          <p14:tracePt t="49005" x="1258888" y="5384800"/>
          <p14:tracePt t="49022" x="1258888" y="5465763"/>
          <p14:tracePt t="49038" x="1258888" y="5519738"/>
          <p14:tracePt t="49055" x="1258888" y="5537200"/>
          <p14:tracePt t="49072" x="1258888" y="5546725"/>
          <p14:tracePt t="49089" x="1258888" y="5554663"/>
          <p14:tracePt t="49105" x="1276350" y="5554663"/>
          <p14:tracePt t="49139" x="1285875" y="5554663"/>
          <p14:tracePt t="49145" x="1312863" y="5537200"/>
          <p14:tracePt t="49155" x="1374775" y="5492750"/>
          <p14:tracePt t="49172" x="1490663" y="5421313"/>
          <p14:tracePt t="49189" x="1724025" y="5322888"/>
          <p14:tracePt t="49205" x="2133600" y="5233988"/>
          <p14:tracePt t="49222" x="2589213" y="5180013"/>
          <p14:tracePt t="49239" x="3527425" y="5108575"/>
          <p14:tracePt t="49256" x="4108450" y="5091113"/>
          <p14:tracePt t="49272" x="4616450" y="5054600"/>
          <p14:tracePt t="49289" x="5214938" y="5010150"/>
          <p14:tracePt t="49305" x="5768975" y="4921250"/>
          <p14:tracePt t="49322" x="6081713" y="4849813"/>
          <p14:tracePt t="49339" x="6251575" y="4768850"/>
          <p14:tracePt t="49355" x="6375400" y="4679950"/>
          <p14:tracePt t="49372" x="6446838" y="4598988"/>
          <p14:tracePt t="49389" x="6483350" y="4492625"/>
          <p14:tracePt t="49405" x="6492875" y="4421188"/>
          <p14:tracePt t="49422" x="6492875" y="4305300"/>
          <p14:tracePt t="49439" x="6500813" y="4179888"/>
          <p14:tracePt t="49455" x="6500813" y="4090988"/>
          <p14:tracePt t="49472" x="6483350" y="3983038"/>
          <p14:tracePt t="49489" x="6456363" y="3911600"/>
          <p14:tracePt t="49505" x="6402388" y="3849688"/>
          <p14:tracePt t="49522" x="6350000" y="3813175"/>
          <p14:tracePt t="49538" x="6278563" y="3778250"/>
          <p14:tracePt t="49556" x="6207125" y="3751263"/>
          <p14:tracePt t="49573" x="6081713" y="3733800"/>
          <p14:tracePt t="49590" x="5956300" y="3714750"/>
          <p14:tracePt t="49606" x="5786438" y="3687763"/>
          <p14:tracePt t="49623" x="5518150" y="3643313"/>
          <p14:tracePt t="49640" x="5394325" y="3635375"/>
          <p14:tracePt t="49656" x="5313363" y="3625850"/>
          <p14:tracePt t="49673" x="5259388" y="3625850"/>
          <p14:tracePt t="49690" x="5214938" y="3625850"/>
          <p14:tracePt t="49706" x="5187950" y="3625850"/>
          <p14:tracePt t="49723" x="5160963" y="3635375"/>
          <p14:tracePt t="49740" x="5135563" y="3652838"/>
          <p14:tracePt t="49757" x="5126038" y="3662363"/>
          <p14:tracePt t="49773" x="5116513" y="3670300"/>
          <p14:tracePt t="49790" x="5108575" y="3670300"/>
          <p14:tracePt t="49806" x="5099050" y="3670300"/>
          <p14:tracePt t="49824" x="5089525" y="3670300"/>
          <p14:tracePt t="49839" x="5072063" y="3662363"/>
          <p14:tracePt t="49856" x="5064125" y="3643313"/>
          <p14:tracePt t="49873" x="5037138" y="3635375"/>
          <p14:tracePt t="49890" x="5018088" y="3608388"/>
          <p14:tracePt t="49907" x="5018088" y="3598863"/>
          <p14:tracePt t="49923" x="5000625" y="3589338"/>
          <p14:tracePt t="49940" x="4992688" y="3571875"/>
          <p14:tracePt t="49956" x="4983163" y="3563938"/>
          <p14:tracePt t="49973" x="4973638" y="3563938"/>
          <p14:tracePt t="49990" x="4956175" y="3554413"/>
          <p14:tracePt t="50023" x="4946650" y="3554413"/>
          <p14:tracePt t="50054" x="4946650" y="3563938"/>
          <p14:tracePt t="50070" x="4938713" y="3589338"/>
          <p14:tracePt t="50084" x="4938713" y="3608388"/>
          <p14:tracePt t="50092" x="4938713" y="3635375"/>
          <p14:tracePt t="50106" x="4929188" y="3679825"/>
          <p14:tracePt t="50123" x="4921250" y="3733800"/>
          <p14:tracePt t="50140" x="4902200" y="3822700"/>
          <p14:tracePt t="50157" x="4902200" y="3894138"/>
          <p14:tracePt t="50173" x="4902200" y="3956050"/>
          <p14:tracePt t="50190" x="4902200" y="4027488"/>
          <p14:tracePt t="50206" x="4902200" y="4081463"/>
          <p14:tracePt t="50223" x="4902200" y="4098925"/>
          <p14:tracePt t="50240" x="4902200" y="4143375"/>
          <p14:tracePt t="50257" x="4911725" y="4206875"/>
          <p14:tracePt t="50273" x="4929188" y="4286250"/>
          <p14:tracePt t="50290" x="4938713" y="4384675"/>
          <p14:tracePt t="50306" x="4938713" y="4448175"/>
          <p14:tracePt t="50323" x="4938713" y="4527550"/>
          <p14:tracePt t="50340" x="4938713" y="4591050"/>
          <p14:tracePt t="50356" x="4938713" y="4652963"/>
          <p14:tracePt t="50373" x="4946650" y="4697413"/>
          <p14:tracePt t="50390" x="4956175" y="4778375"/>
          <p14:tracePt t="50407" x="4965700" y="4857750"/>
          <p14:tracePt t="50424" x="4965700" y="4929188"/>
          <p14:tracePt t="50440" x="4965700" y="5027613"/>
          <p14:tracePt t="50456" x="4965700" y="5126038"/>
          <p14:tracePt t="50473" x="4956175" y="5180013"/>
          <p14:tracePt t="50490" x="4956175" y="5233988"/>
          <p14:tracePt t="50507" x="4946650" y="5251450"/>
          <p14:tracePt t="50523" x="4938713" y="5286375"/>
          <p14:tracePt t="50540" x="4929188" y="5322888"/>
          <p14:tracePt t="50558" x="4921250" y="5349875"/>
          <p14:tracePt t="50573" x="4921250" y="5376863"/>
          <p14:tracePt t="50590" x="4911725" y="5394325"/>
          <p14:tracePt t="50607" x="4911725" y="5402263"/>
          <p14:tracePt t="50623" x="4921250" y="5402263"/>
          <p14:tracePt t="50656" x="4929188" y="5402263"/>
          <p14:tracePt t="50672" x="4938713" y="5394325"/>
          <p14:tracePt t="50678" x="4938713" y="5384800"/>
          <p14:tracePt t="50764" x="4938713" y="5376863"/>
          <p14:tracePt t="50780" x="4938713" y="5367338"/>
          <p14:tracePt t="50788" x="4929188" y="5357813"/>
          <p14:tracePt t="50804" x="4929188" y="5349875"/>
          <p14:tracePt t="50812" x="4921250" y="5349875"/>
          <p14:tracePt t="50823" x="4902200" y="5349875"/>
          <p14:tracePt t="50840" x="4875213" y="5349875"/>
          <p14:tracePt t="50857" x="4840288" y="5349875"/>
          <p14:tracePt t="50873" x="4822825" y="5349875"/>
          <p14:tracePt t="50906" x="4830763" y="5340350"/>
          <p14:tracePt t="50944" x="4848225" y="5330825"/>
          <p14:tracePt t="50952" x="4875213" y="5322888"/>
          <p14:tracePt t="50960" x="4902200" y="5313363"/>
          <p14:tracePt t="50973" x="4973638" y="5295900"/>
          <p14:tracePt t="50990" x="5064125" y="5278438"/>
          <p14:tracePt t="51007" x="5170488" y="5268913"/>
          <p14:tracePt t="51023" x="5207000" y="5268913"/>
          <p14:tracePt t="51056" x="5187950" y="5295900"/>
          <p14:tracePt t="51073" x="5143500" y="5313363"/>
          <p14:tracePt t="51090" x="5072063" y="5322888"/>
          <p14:tracePt t="51107" x="5010150" y="5330825"/>
          <p14:tracePt t="51123" x="4929188" y="5330825"/>
          <p14:tracePt t="51140" x="4840288" y="5330825"/>
          <p14:tracePt t="51157" x="4776788" y="5330825"/>
          <p14:tracePt t="51174" x="4741863" y="5330825"/>
          <p14:tracePt t="51190" x="4732338" y="5330825"/>
          <p14:tracePt t="51223" x="4741863" y="5330825"/>
          <p14:tracePt t="51242" x="4759325" y="5322888"/>
          <p14:tracePt t="51256" x="4830763" y="5295900"/>
          <p14:tracePt t="51274" x="5072063" y="5259388"/>
          <p14:tracePt t="51290" x="5224463" y="5241925"/>
          <p14:tracePt t="51306" x="5322888" y="5224463"/>
          <p14:tracePt t="51323" x="5349875" y="5224463"/>
          <p14:tracePt t="51340" x="5349875" y="5214938"/>
          <p14:tracePt t="51373" x="5286375" y="5233988"/>
          <p14:tracePt t="51390" x="5170488" y="5259388"/>
          <p14:tracePt t="51407" x="5064125" y="5278438"/>
          <p14:tracePt t="51423" x="4938713" y="5295900"/>
          <p14:tracePt t="51440" x="4840288" y="5295900"/>
          <p14:tracePt t="51456" x="4768850" y="5305425"/>
          <p14:tracePt t="51473" x="4751388" y="5305425"/>
          <p14:tracePt t="51506" x="4768850" y="5305425"/>
          <p14:tracePt t="51538" x="4803775" y="5295900"/>
          <p14:tracePt t="51546" x="4848225" y="5286375"/>
          <p14:tracePt t="51557" x="4965700" y="5259388"/>
          <p14:tracePt t="51573" x="5045075" y="5241925"/>
          <p14:tracePt t="51590" x="5089525" y="5233988"/>
          <p14:tracePt t="51623" x="5064125" y="5233988"/>
          <p14:tracePt t="51664" x="5045075" y="5241925"/>
          <p14:tracePt t="51672" x="5010150" y="5251450"/>
          <p14:tracePt t="51680" x="4983163" y="5259388"/>
          <p14:tracePt t="51690" x="4929188" y="5278438"/>
          <p14:tracePt t="51707" x="4875213" y="5278438"/>
          <p14:tracePt t="51740" x="4867275" y="5278438"/>
          <p14:tracePt t="51757" x="4884738" y="5278438"/>
          <p14:tracePt t="51790" x="4911725" y="5278438"/>
          <p14:tracePt t="51796" x="4938713" y="5278438"/>
          <p14:tracePt t="51806" x="5010150" y="5295900"/>
          <p14:tracePt t="51823" x="5072063" y="5305425"/>
          <p14:tracePt t="51840" x="5089525" y="5313363"/>
          <p14:tracePt t="51857" x="5099050" y="5313363"/>
          <p14:tracePt t="51873" x="5081588" y="5322888"/>
          <p14:tracePt t="51907" x="5072063" y="5330825"/>
          <p14:tracePt t="51914" x="5045075" y="5340350"/>
          <p14:tracePt t="51923" x="5000625" y="5340350"/>
          <p14:tracePt t="51940" x="4938713" y="5340350"/>
          <p14:tracePt t="51957" x="4875213" y="5340350"/>
          <p14:tracePt t="51973" x="4813300" y="5340350"/>
          <p14:tracePt t="51990" x="4768850" y="5340350"/>
          <p14:tracePt t="52007" x="4759325" y="5340350"/>
          <p14:tracePt t="52023" x="4768850" y="5340350"/>
          <p14:tracePt t="52054" x="4786313" y="5330825"/>
          <p14:tracePt t="52062" x="4813300" y="5330825"/>
          <p14:tracePt t="52073" x="4867275" y="5322888"/>
          <p14:tracePt t="52090" x="4956175" y="5305425"/>
          <p14:tracePt t="52106" x="5045075" y="5305425"/>
          <p14:tracePt t="52123" x="5099050" y="5305425"/>
          <p14:tracePt t="52140" x="5135563" y="5295900"/>
          <p14:tracePt t="52173" x="5126038" y="5295900"/>
          <p14:tracePt t="52196" x="5108575" y="5313363"/>
          <p14:tracePt t="52206" x="5054600" y="5330825"/>
          <p14:tracePt t="52223" x="4992688" y="5340350"/>
          <p14:tracePt t="52240" x="4911725" y="5357813"/>
          <p14:tracePt t="52257" x="4830763" y="5357813"/>
          <p14:tracePt t="52273" x="4759325" y="5357813"/>
          <p14:tracePt t="52291" x="4732338" y="5357813"/>
          <p14:tracePt t="52323" x="4732338" y="5330825"/>
          <p14:tracePt t="52340" x="4786313" y="5322888"/>
          <p14:tracePt t="52356" x="4840288" y="5313363"/>
          <p14:tracePt t="52373" x="4911725" y="5295900"/>
          <p14:tracePt t="52390" x="5018088" y="5278438"/>
          <p14:tracePt t="52407" x="5045075" y="5259388"/>
          <p14:tracePt t="52440" x="5027613" y="5259388"/>
          <p14:tracePt t="52470" x="5018088" y="5268913"/>
          <p14:tracePt t="52477" x="5010150" y="5268913"/>
          <p14:tracePt t="52490" x="4983163" y="5268913"/>
          <p14:tracePt t="52507" x="4956175" y="5268913"/>
          <p14:tracePt t="52523" x="4938713" y="5268913"/>
          <p14:tracePt t="52540" x="4902200" y="5268913"/>
          <p14:tracePt t="52556" x="4830763" y="5268913"/>
          <p14:tracePt t="52573" x="4759325" y="5286375"/>
          <p14:tracePt t="52590" x="4697413" y="5295900"/>
          <p14:tracePt t="52607" x="4625975" y="5305425"/>
          <p14:tracePt t="52623" x="4465638" y="5305425"/>
          <p14:tracePt t="52641" x="4268788" y="5295900"/>
          <p14:tracePt t="52657" x="4027488" y="5278438"/>
          <p14:tracePt t="52673" x="3759200" y="5259388"/>
          <p14:tracePt t="52690" x="3465513" y="5233988"/>
          <p14:tracePt t="52707" x="3160713" y="5224463"/>
          <p14:tracePt t="52724" x="2857500" y="5224463"/>
          <p14:tracePt t="52740" x="2589213" y="5197475"/>
          <p14:tracePt t="52740" x="2455863" y="5187950"/>
          <p14:tracePt t="52758" x="2322513" y="5180013"/>
          <p14:tracePt t="52773" x="1990725" y="5180013"/>
          <p14:tracePt t="52790" x="1768475" y="5180013"/>
          <p14:tracePt t="52807" x="1562100" y="5180013"/>
          <p14:tracePt t="52824" x="1393825" y="5180013"/>
          <p14:tracePt t="52840" x="1303338" y="5162550"/>
          <p14:tracePt t="52857" x="1231900" y="5162550"/>
          <p14:tracePt t="52873" x="1169988" y="5162550"/>
          <p14:tracePt t="52890" x="1009650" y="5197475"/>
          <p14:tracePt t="52907" x="938213" y="5214938"/>
          <p14:tracePt t="52924" x="901700" y="5224463"/>
          <p14:tracePt t="52940" x="866775" y="5241925"/>
          <p14:tracePt t="52957" x="857250" y="5259388"/>
          <p14:tracePt t="52973" x="839788" y="5268913"/>
          <p14:tracePt t="52990" x="830263" y="5278438"/>
          <p14:tracePt t="53007" x="822325" y="5278438"/>
          <p14:tracePt t="53040" x="830263" y="5278438"/>
          <p14:tracePt t="53064" x="839788" y="5268913"/>
          <p14:tracePt t="53142" x="839788" y="5259388"/>
          <p14:tracePt t="53158" x="839788" y="5251450"/>
          <p14:tracePt t="53172" x="830263" y="5251450"/>
          <p14:tracePt t="53212" x="822325" y="5259388"/>
          <p14:tracePt t="53220" x="812800" y="5259388"/>
          <p14:tracePt t="53228" x="812800" y="5268913"/>
          <p14:tracePt t="53240" x="812800" y="5286375"/>
          <p14:tracePt t="53258" x="812800" y="5313363"/>
          <p14:tracePt t="53275" x="830263" y="5357813"/>
          <p14:tracePt t="53290" x="874713" y="5402263"/>
          <p14:tracePt t="53307" x="938213" y="5448300"/>
          <p14:tracePt t="53323" x="1009650" y="5483225"/>
          <p14:tracePt t="53340" x="1125538" y="5510213"/>
          <p14:tracePt t="53357" x="1231900" y="5519738"/>
          <p14:tracePt t="53373" x="1357313" y="5519738"/>
          <p14:tracePt t="53390" x="1419225" y="5510213"/>
          <p14:tracePt t="53407" x="1517650" y="5492750"/>
          <p14:tracePt t="53424" x="1562100" y="5473700"/>
          <p14:tracePt t="53440" x="1581150" y="5456238"/>
          <p14:tracePt t="53457" x="1598613" y="5448300"/>
          <p14:tracePt t="53474" x="1608138" y="5438775"/>
          <p14:tracePt t="53490" x="1616075" y="5421313"/>
          <p14:tracePt t="53507" x="1633538" y="5384800"/>
          <p14:tracePt t="53523" x="1633538" y="5357813"/>
          <p14:tracePt t="53540" x="1633538" y="5330825"/>
          <p14:tracePt t="53557" x="1633538" y="5313363"/>
          <p14:tracePt t="53573" x="1633538" y="5305425"/>
          <p14:tracePt t="53590" x="1616075" y="5286375"/>
          <p14:tracePt t="53607" x="1598613" y="5251450"/>
          <p14:tracePt t="53623" x="1562100" y="5207000"/>
          <p14:tracePt t="53640" x="1527175" y="5170488"/>
          <p14:tracePt t="53657" x="1465263" y="5135563"/>
          <p14:tracePt t="53673" x="1428750" y="5126038"/>
          <p14:tracePt t="53691" x="1393825" y="5116513"/>
          <p14:tracePt t="53707" x="1366838" y="5099050"/>
          <p14:tracePt t="53724" x="1330325" y="5091113"/>
          <p14:tracePt t="53742" x="1303338" y="5081588"/>
          <p14:tracePt t="53758" x="1285875" y="5081588"/>
          <p14:tracePt t="53774" x="1231900" y="5091113"/>
          <p14:tracePt t="53791" x="1169988" y="5108575"/>
          <p14:tracePt t="53807" x="1108075" y="5126038"/>
          <p14:tracePt t="53824" x="1009650" y="5135563"/>
          <p14:tracePt t="53841" x="928688" y="5135563"/>
          <p14:tracePt t="53857" x="893763" y="5143500"/>
          <p14:tracePt t="53873" x="874713" y="5153025"/>
          <p14:tracePt t="53890" x="866775" y="5153025"/>
          <p14:tracePt t="53907" x="847725" y="5170488"/>
          <p14:tracePt t="53923" x="839788" y="5180013"/>
          <p14:tracePt t="53940" x="822325" y="5224463"/>
          <p14:tracePt t="53957" x="803275" y="5259388"/>
          <p14:tracePt t="53974" x="785813" y="5313363"/>
          <p14:tracePt t="53990" x="768350" y="5367338"/>
          <p14:tracePt t="54007" x="758825" y="5421313"/>
          <p14:tracePt t="54024" x="758825" y="5465763"/>
          <p14:tracePt t="54040" x="776288" y="5527675"/>
          <p14:tracePt t="54057" x="803275" y="5564188"/>
          <p14:tracePt t="54073" x="839788" y="5581650"/>
          <p14:tracePt t="54090" x="884238" y="5599113"/>
          <p14:tracePt t="54107" x="928688" y="5618163"/>
          <p14:tracePt t="54124" x="982663" y="5635625"/>
          <p14:tracePt t="54140" x="1027113" y="5643563"/>
          <p14:tracePt t="54157" x="1089025" y="5653088"/>
          <p14:tracePt t="54173" x="1196975" y="5643563"/>
          <p14:tracePt t="54190" x="1312863" y="5626100"/>
          <p14:tracePt t="54208" x="1411288" y="5608638"/>
          <p14:tracePt t="54223" x="1500188" y="5608638"/>
          <p14:tracePt t="54241" x="1554163" y="5599113"/>
          <p14:tracePt t="54258" x="1589088" y="5591175"/>
          <p14:tracePt t="54274" x="1598613" y="5591175"/>
          <p14:tracePt t="54307" x="1598613" y="5581650"/>
          <p14:tracePt t="54323" x="1598613" y="5554663"/>
          <p14:tracePt t="54340" x="1608138" y="5527675"/>
          <p14:tracePt t="54357" x="1608138" y="5483225"/>
          <p14:tracePt t="54373" x="1608138" y="5448300"/>
          <p14:tracePt t="54391" x="1598613" y="5402263"/>
          <p14:tracePt t="54407" x="1581150" y="5357813"/>
          <p14:tracePt t="54424" x="1527175" y="5295900"/>
          <p14:tracePt t="54440" x="1500188" y="5268913"/>
          <p14:tracePt t="54457" x="1455738" y="5259388"/>
          <p14:tracePt t="54474" x="1411288" y="5241925"/>
          <p14:tracePt t="54490" x="1347788" y="5224463"/>
          <p14:tracePt t="54507" x="1285875" y="5214938"/>
          <p14:tracePt t="54524" x="1223963" y="5207000"/>
          <p14:tracePt t="54541" x="1160463" y="5207000"/>
          <p14:tracePt t="54557" x="1143000" y="5207000"/>
          <p14:tracePt t="54574" x="1125538" y="5214938"/>
          <p14:tracePt t="54591" x="1108075" y="5233988"/>
          <p14:tracePt t="54607" x="1098550" y="5241925"/>
          <p14:tracePt t="54624" x="1081088" y="5251450"/>
          <p14:tracePt t="54640" x="1081088" y="5259388"/>
          <p14:tracePt t="54657" x="1071563" y="5259388"/>
          <p14:tracePt t="58379" x="1062038" y="5259388"/>
          <p14:tracePt t="58725" x="1054100" y="5278438"/>
          <p14:tracePt t="58733" x="1044575" y="5295900"/>
          <p14:tracePt t="58742" x="1054100" y="5295900"/>
          <p14:tracePt t="58827" x="1081088" y="5295900"/>
          <p14:tracePt t="58835" x="1098550" y="5295900"/>
          <p14:tracePt t="58843" x="1152525" y="5295900"/>
          <p14:tracePt t="58858" x="1204913" y="5305425"/>
          <p14:tracePt t="58874" x="1276350" y="5313363"/>
          <p14:tracePt t="58891" x="1393825" y="5313363"/>
          <p14:tracePt t="58908" x="1490663" y="5313363"/>
          <p14:tracePt t="58925" x="1589088" y="5313363"/>
          <p14:tracePt t="58941" x="1697038" y="5313363"/>
          <p14:tracePt t="58957" x="1768475" y="5305425"/>
          <p14:tracePt t="58974" x="1795463" y="5305425"/>
          <p14:tracePt t="58991" x="1785938" y="5286375"/>
          <p14:tracePt t="59077" x="1768475" y="5278438"/>
          <p14:tracePt t="59085" x="1758950" y="5268913"/>
          <p14:tracePt t="59093" x="1751013" y="5259388"/>
          <p14:tracePt t="59107" x="1652588" y="5233988"/>
          <p14:tracePt t="59124" x="1544638" y="5224463"/>
          <p14:tracePt t="59141" x="1428750" y="5224463"/>
          <p14:tracePt t="59158" x="1303338" y="5224463"/>
          <p14:tracePt t="59174" x="1179513" y="5251450"/>
          <p14:tracePt t="59191" x="1098550" y="5268913"/>
          <p14:tracePt t="59207" x="1062038" y="5268913"/>
          <p14:tracePt t="59241" x="1054100" y="5268913"/>
          <p14:tracePt t="59258" x="1036638" y="5278438"/>
          <p14:tracePt t="59274" x="990600" y="5286375"/>
          <p14:tracePt t="59292" x="946150" y="5305425"/>
          <p14:tracePt t="59307" x="874713" y="5322888"/>
          <p14:tracePt t="59324" x="776288" y="5367338"/>
          <p14:tracePt t="59341" x="669925" y="5402263"/>
          <p14:tracePt t="59357" x="438150" y="5483225"/>
          <p14:tracePt t="59374" x="241300" y="5492750"/>
          <p14:tracePt t="59391" x="88900" y="5492750"/>
          <p14:tracePt t="59407" x="17463" y="5483225"/>
          <p14:tracePt t="59424" x="9525" y="5483225"/>
          <p14:tracePt t="59457" x="9525" y="5473700"/>
          <p14:tracePt t="59546" x="17463" y="5465763"/>
          <p14:tracePt t="59554" x="44450" y="5456238"/>
          <p14:tracePt t="59562" x="80963" y="5448300"/>
          <p14:tracePt t="59574" x="160338" y="5438775"/>
          <p14:tracePt t="59591" x="295275" y="5438775"/>
          <p14:tracePt t="59608" x="482600" y="5465763"/>
          <p14:tracePt t="59624" x="652463" y="5456238"/>
          <p14:tracePt t="59641" x="830263" y="5438775"/>
          <p14:tracePt t="59657" x="1000125" y="5411788"/>
          <p14:tracePt t="59674" x="1196975" y="5394325"/>
          <p14:tracePt t="59691" x="1374775" y="5367338"/>
          <p14:tracePt t="59708" x="1562100" y="5357813"/>
          <p14:tracePt t="59724" x="1697038" y="5367338"/>
          <p14:tracePt t="59741" x="1822450" y="5384800"/>
          <p14:tracePt t="59741" x="1884363" y="5394325"/>
          <p14:tracePt t="59759" x="2009775" y="5402263"/>
          <p14:tracePt t="59775" x="2125663" y="5402263"/>
          <p14:tracePt t="59791" x="2251075" y="5402263"/>
          <p14:tracePt t="59807" x="2393950" y="5402263"/>
          <p14:tracePt t="59824" x="2482850" y="5421313"/>
          <p14:tracePt t="59841" x="2554288" y="5438775"/>
          <p14:tracePt t="59857" x="2633663" y="5456238"/>
          <p14:tracePt t="59874" x="2724150" y="5473700"/>
          <p14:tracePt t="59891" x="2847975" y="5483225"/>
          <p14:tracePt t="59907" x="2938463" y="5483225"/>
          <p14:tracePt t="59924" x="3017838" y="5483225"/>
          <p14:tracePt t="59941" x="3071813" y="5483225"/>
          <p14:tracePt t="59958" x="3108325" y="5483225"/>
          <p14:tracePt t="59975" x="3125788" y="5483225"/>
          <p14:tracePt t="59991" x="3133725" y="5483225"/>
          <p14:tracePt t="60008" x="3143250" y="5473700"/>
          <p14:tracePt t="60024" x="3170238" y="5473700"/>
          <p14:tracePt t="60041" x="3187700" y="5473700"/>
          <p14:tracePt t="60074" x="3197225" y="5473700"/>
          <p14:tracePt t="60102" x="3205163" y="5473700"/>
          <p14:tracePt t="60140" x="3214688" y="5473700"/>
          <p14:tracePt t="60148" x="3224213" y="5473700"/>
          <p14:tracePt t="60158" x="3241675" y="5473700"/>
          <p14:tracePt t="60175" x="3251200" y="5473700"/>
          <p14:tracePt t="74225" x="3224213" y="5465763"/>
          <p14:tracePt t="74448" x="3179763" y="5456238"/>
          <p14:tracePt t="74456" x="3152775" y="5456238"/>
          <p14:tracePt t="74462" x="3133725" y="5448300"/>
          <p14:tracePt t="74476" x="3089275" y="5429250"/>
          <p14:tracePt t="74492" x="3054350" y="5411788"/>
          <p14:tracePt t="74509" x="3009900" y="5402263"/>
          <p14:tracePt t="74526" x="2982913" y="5376863"/>
          <p14:tracePt t="74543" x="2938463" y="5367338"/>
          <p14:tracePt t="74559" x="2857500" y="5349875"/>
          <p14:tracePt t="74576" x="2759075" y="5349875"/>
          <p14:tracePt t="74594" x="2608263" y="5367338"/>
          <p14:tracePt t="74609" x="2438400" y="5411788"/>
          <p14:tracePt t="74626" x="2224088" y="5448300"/>
          <p14:tracePt t="74643" x="2125663" y="5473700"/>
          <p14:tracePt t="74660" x="2054225" y="5500688"/>
          <p14:tracePt t="74676" x="1982788" y="5527675"/>
          <p14:tracePt t="74693" x="1911350" y="5546725"/>
          <p14:tracePt t="74709" x="1839913" y="5564188"/>
          <p14:tracePt t="74726" x="1795463" y="5564188"/>
          <p14:tracePt t="74743" x="1776413" y="5564188"/>
          <p14:tracePt t="74760" x="1751013" y="5564188"/>
          <p14:tracePt t="74777" x="1714500" y="5554663"/>
          <p14:tracePt t="74793" x="1687513" y="5537200"/>
          <p14:tracePt t="74810" x="1652588" y="5527675"/>
          <p14:tracePt t="74827" x="1608138" y="5510213"/>
          <p14:tracePt t="74843" x="1571625" y="5492750"/>
          <p14:tracePt t="74859" x="1527175" y="5483225"/>
          <p14:tracePt t="74876" x="1473200" y="5473700"/>
          <p14:tracePt t="74893" x="1438275" y="5465763"/>
          <p14:tracePt t="74909" x="1374775" y="5465763"/>
          <p14:tracePt t="74926" x="1322388" y="5465763"/>
          <p14:tracePt t="74944" x="1268413" y="5483225"/>
          <p14:tracePt t="74959" x="1241425" y="5483225"/>
          <p14:tracePt t="74977" x="1231900" y="5483225"/>
          <p14:tracePt t="74993" x="1223963" y="5492750"/>
          <p14:tracePt t="75011" x="1214438" y="5492750"/>
          <p14:tracePt t="75027" x="1196975" y="5510213"/>
          <p14:tracePt t="75043" x="1179513" y="5537200"/>
          <p14:tracePt t="75059" x="1169988" y="5546725"/>
          <p14:tracePt t="75076" x="1160463" y="5564188"/>
          <p14:tracePt t="75093" x="1152525" y="5572125"/>
          <p14:tracePt t="75109" x="1133475" y="5581650"/>
          <p14:tracePt t="75127" x="1125538" y="5608638"/>
          <p14:tracePt t="75143" x="1116013" y="5618163"/>
          <p14:tracePt t="75159" x="1089025" y="5643563"/>
          <p14:tracePt t="75177" x="1054100" y="5689600"/>
          <p14:tracePt t="75193" x="1036638" y="5707063"/>
          <p14:tracePt t="75209" x="1017588" y="5724525"/>
          <p14:tracePt t="75226" x="1009650" y="5734050"/>
          <p14:tracePt t="75243" x="1000125" y="5741988"/>
          <p14:tracePt t="75243" x="990600" y="5751513"/>
          <p14:tracePt t="75261" x="982663" y="5751513"/>
          <p14:tracePt t="75276" x="955675" y="5786438"/>
          <p14:tracePt t="75293" x="946150" y="5786438"/>
          <p14:tracePt t="75309" x="928688" y="5805488"/>
          <p14:tracePt t="75326" x="919163" y="5805488"/>
          <p14:tracePt t="75343" x="893763" y="5813425"/>
          <p14:tracePt t="75359" x="866775" y="5832475"/>
          <p14:tracePt t="75376" x="830263" y="5840413"/>
          <p14:tracePt t="75393" x="812800" y="5840413"/>
          <p14:tracePt t="75409" x="795338" y="5840413"/>
          <p14:tracePt t="75426" x="785813" y="5840413"/>
          <p14:tracePt t="75443" x="776288" y="5840413"/>
          <p14:tracePt t="75476" x="776288" y="5832475"/>
          <p14:tracePt t="75658" x="785813" y="5832475"/>
          <p14:tracePt t="75666" x="795338" y="5832475"/>
          <p14:tracePt t="75682" x="803275" y="5822950"/>
          <p14:tracePt t="75693" x="822325" y="5813425"/>
          <p14:tracePt t="75709" x="839788" y="5813425"/>
          <p14:tracePt t="75726" x="901700" y="5813425"/>
          <p14:tracePt t="75743" x="965200" y="5795963"/>
          <p14:tracePt t="75743" x="1027113" y="5795963"/>
          <p14:tracePt t="75761" x="1152525" y="5795963"/>
          <p14:tracePt t="75777" x="1276350" y="5813425"/>
          <p14:tracePt t="75794" x="1384300" y="5832475"/>
          <p14:tracePt t="75809" x="1500188" y="5857875"/>
          <p14:tracePt t="75826" x="1589088" y="5876925"/>
          <p14:tracePt t="75843" x="1679575" y="5894388"/>
          <p14:tracePt t="75859" x="1803400" y="5911850"/>
          <p14:tracePt t="75876" x="1955800" y="5911850"/>
          <p14:tracePt t="75893" x="2116138" y="5911850"/>
          <p14:tracePt t="75909" x="2401888" y="5884863"/>
          <p14:tracePt t="75926" x="2608263" y="5840413"/>
          <p14:tracePt t="75943" x="2786063" y="5805488"/>
          <p14:tracePt t="75959" x="2955925" y="5786438"/>
          <p14:tracePt t="75976" x="3089275" y="5778500"/>
          <p14:tracePt t="75993" x="3214688" y="5778500"/>
          <p14:tracePt t="76009" x="3303588" y="5761038"/>
          <p14:tracePt t="76026" x="3490913" y="5734050"/>
          <p14:tracePt t="76043" x="3643313" y="5715000"/>
          <p14:tracePt t="76059" x="3768725" y="5715000"/>
          <p14:tracePt t="76076" x="3894138" y="5724525"/>
          <p14:tracePt t="76093" x="3965575" y="5734050"/>
          <p14:tracePt t="76109" x="4027488" y="5734050"/>
          <p14:tracePt t="76126" x="4098925" y="5715000"/>
          <p14:tracePt t="76142" x="4152900" y="5697538"/>
          <p14:tracePt t="76159" x="4170363" y="5689600"/>
          <p14:tracePt t="76192" x="4160838" y="5697538"/>
          <p14:tracePt t="76209" x="4116388" y="5715000"/>
          <p14:tracePt t="76226" x="4071938" y="5724525"/>
          <p14:tracePt t="76242" x="4017963" y="5734050"/>
          <p14:tracePt t="76260" x="3956050" y="5741988"/>
          <p14:tracePt t="76276" x="3759200" y="5751513"/>
          <p14:tracePt t="76293" x="3581400" y="5751513"/>
          <p14:tracePt t="76309" x="3384550" y="5741988"/>
          <p14:tracePt t="76326" x="3170238" y="5741988"/>
          <p14:tracePt t="76343" x="2990850" y="5768975"/>
          <p14:tracePt t="76359" x="2822575" y="5778500"/>
          <p14:tracePt t="76376" x="2705100" y="5786438"/>
          <p14:tracePt t="76393" x="2608263" y="5805488"/>
          <p14:tracePt t="76409" x="2428875" y="5840413"/>
          <p14:tracePt t="76426" x="2347913" y="5849938"/>
          <p14:tracePt t="76443" x="2268538" y="5867400"/>
          <p14:tracePt t="76459" x="2197100" y="5876925"/>
          <p14:tracePt t="76476" x="2108200" y="5884863"/>
          <p14:tracePt t="76493" x="1990725" y="5884863"/>
          <p14:tracePt t="76510" x="1893888" y="5867400"/>
          <p14:tracePt t="76527" x="1803400" y="5840413"/>
          <p14:tracePt t="76543" x="1741488" y="5822950"/>
          <p14:tracePt t="76559" x="1687513" y="5805488"/>
          <p14:tracePt t="76576" x="1652588" y="5805488"/>
          <p14:tracePt t="76593" x="1643063" y="5795963"/>
          <p14:tracePt t="76626" x="1643063" y="5786438"/>
          <p14:tracePt t="81071" x="1652588" y="5761038"/>
          <p14:tracePt t="81165" x="1758950" y="5653088"/>
          <p14:tracePt t="81172" x="1911350" y="5527675"/>
          <p14:tracePt t="81179" x="2062163" y="5411788"/>
          <p14:tracePt t="81193" x="2241550" y="5322888"/>
          <p14:tracePt t="81210" x="2312988" y="5305425"/>
          <p14:tracePt t="81227" x="2330450" y="5295900"/>
          <p14:tracePt t="81243" x="2339975" y="5295900"/>
          <p14:tracePt t="81261" x="2357438" y="5295900"/>
          <p14:tracePt t="81277" x="2374900" y="5278438"/>
          <p14:tracePt t="81293" x="2428875" y="5233988"/>
          <p14:tracePt t="81310" x="2490788" y="5187950"/>
          <p14:tracePt t="81327" x="2581275" y="5153025"/>
          <p14:tracePt t="81344" x="2625725" y="5135563"/>
          <p14:tracePt t="81360" x="2660650" y="5099050"/>
          <p14:tracePt t="81377" x="2687638" y="5091113"/>
          <p14:tracePt t="81393" x="2705100" y="5064125"/>
          <p14:tracePt t="81410" x="2724150" y="5054600"/>
          <p14:tracePt t="81427" x="2751138" y="5037138"/>
          <p14:tracePt t="81443" x="2759075" y="5027613"/>
          <p14:tracePt t="81460" x="2768600" y="5010150"/>
          <p14:tracePt t="81477" x="2776538" y="5010150"/>
          <p14:tracePt t="81493" x="2786063" y="4992688"/>
          <p14:tracePt t="83287" x="2803525" y="4983163"/>
          <p14:tracePt t="83832" x="2847975" y="4956175"/>
          <p14:tracePt t="83840" x="2894013" y="4921250"/>
          <p14:tracePt t="83846" x="2946400" y="4894263"/>
          <p14:tracePt t="83860" x="3027363" y="4830763"/>
          <p14:tracePt t="83877" x="3098800" y="4786313"/>
          <p14:tracePt t="83894" x="3224213" y="4733925"/>
          <p14:tracePt t="83910" x="3295650" y="4724400"/>
          <p14:tracePt t="83927" x="3394075" y="4679950"/>
          <p14:tracePt t="83944" x="3517900" y="4635500"/>
          <p14:tracePt t="83960" x="3616325" y="4608513"/>
          <p14:tracePt t="83977" x="3687763" y="4591050"/>
          <p14:tracePt t="83994" x="3751263" y="4572000"/>
          <p14:tracePt t="84010" x="3813175" y="4545013"/>
          <p14:tracePt t="84027" x="3857625" y="4527550"/>
          <p14:tracePt t="84044" x="3902075" y="4519613"/>
          <p14:tracePt t="84060" x="3946525" y="4500563"/>
          <p14:tracePt t="84077" x="3983038" y="4483100"/>
          <p14:tracePt t="84094" x="4010025" y="4473575"/>
          <p14:tracePt t="84110" x="4044950" y="4465638"/>
          <p14:tracePt t="84127" x="4089400" y="4465638"/>
          <p14:tracePt t="84144" x="4098925" y="4545013"/>
          <p14:tracePt t="84160" x="4081463" y="4598988"/>
          <p14:tracePt t="84177" x="4044950" y="4635500"/>
          <p14:tracePt t="84193" x="4027488" y="4670425"/>
          <p14:tracePt t="84227" x="4017963" y="4670425"/>
          <p14:tracePt t="84340" x="4010025" y="4670425"/>
          <p14:tracePt t="84348" x="4010025" y="4662488"/>
          <p14:tracePt t="84370" x="4017963" y="4652963"/>
          <p14:tracePt t="84378" x="4017963" y="4643438"/>
          <p14:tracePt t="84394" x="4044950" y="4635500"/>
          <p14:tracePt t="84410" x="4044950" y="4625975"/>
          <p14:tracePt t="84427" x="4044950" y="4616450"/>
          <p14:tracePt t="84444" x="4044950" y="4598988"/>
          <p14:tracePt t="84460" x="4044950" y="4591050"/>
          <p14:tracePt t="84477" x="4054475" y="4581525"/>
          <p14:tracePt t="84494" x="4062413" y="4554538"/>
          <p14:tracePt t="84510" x="4071938" y="4537075"/>
          <p14:tracePt t="84527" x="4089400" y="4510088"/>
          <p14:tracePt t="84544" x="4098925" y="4500563"/>
          <p14:tracePt t="84560" x="4108450" y="4483100"/>
          <p14:tracePt t="84577" x="4116388" y="4473575"/>
          <p14:tracePt t="84594" x="4125913" y="4456113"/>
          <p14:tracePt t="84610" x="4143375" y="4438650"/>
          <p14:tracePt t="84627" x="4152900" y="4421188"/>
          <p14:tracePt t="84645" x="4152900" y="4411663"/>
          <p14:tracePt t="84660" x="4152900" y="4402138"/>
          <p14:tracePt t="84677" x="4152900" y="4394200"/>
          <p14:tracePt t="84694" x="4152900" y="4384675"/>
          <p14:tracePt t="84710" x="4152900" y="4376738"/>
          <p14:tracePt t="84727" x="4152900" y="4367213"/>
          <p14:tracePt t="84744" x="4152900" y="4357688"/>
          <p14:tracePt t="84761" x="4160838" y="4340225"/>
          <p14:tracePt t="84777" x="4160838" y="4322763"/>
          <p14:tracePt t="84795" x="4160838" y="4313238"/>
          <p14:tracePt t="84810" x="4160838" y="4295775"/>
          <p14:tracePt t="84827" x="4160838" y="4286250"/>
          <p14:tracePt t="84844" x="4160838" y="4278313"/>
          <p14:tracePt t="84861" x="4160838" y="4259263"/>
          <p14:tracePt t="84877" x="4160838" y="4251325"/>
          <p14:tracePt t="84894" x="4160838" y="4241800"/>
          <p14:tracePt t="84911" x="4160838" y="4233863"/>
          <p14:tracePt t="84927" x="4152900" y="4233863"/>
          <p14:tracePt t="84961" x="4152900" y="4224338"/>
          <p14:tracePt t="84977" x="4152900" y="4214813"/>
          <p14:tracePt t="84994" x="4152900" y="4206875"/>
          <p14:tracePt t="85011" x="4152900" y="4197350"/>
          <p14:tracePt t="85027" x="4152900" y="4187825"/>
          <p14:tracePt t="85044" x="4143375" y="4187825"/>
          <p14:tracePt t="85061" x="4143375" y="4170363"/>
          <p14:tracePt t="85094" x="4143375" y="4162425"/>
          <p14:tracePt t="85110" x="4143375" y="4152900"/>
          <p14:tracePt t="85127" x="4143375" y="4143375"/>
          <p14:tracePt t="85144" x="4143375" y="4135438"/>
          <p14:tracePt t="85184" x="4133850" y="4125913"/>
          <p14:tracePt t="85208" x="4133850" y="4116388"/>
          <p14:tracePt t="85222" x="4133850" y="4108450"/>
          <p14:tracePt t="85238" x="4133850" y="4098925"/>
          <p14:tracePt t="85254" x="4133850" y="4090988"/>
          <p14:tracePt t="85292" x="4125913" y="4081463"/>
          <p14:tracePt t="85308" x="4125913" y="4071938"/>
          <p14:tracePt t="85348" x="4125913" y="4064000"/>
          <p14:tracePt t="85378" x="4125913" y="4054475"/>
          <p14:tracePt t="85386" x="4125913" y="4044950"/>
          <p14:tracePt t="85418" x="4125913" y="4037013"/>
          <p14:tracePt t="85434" x="4125913" y="4027488"/>
          <p14:tracePt t="85450" x="4125913" y="4019550"/>
          <p14:tracePt t="85458" x="4125913" y="4010025"/>
          <p14:tracePt t="85464" x="4125913" y="4000500"/>
          <p14:tracePt t="85480" x="4125913" y="3992563"/>
          <p14:tracePt t="85494" x="4125913" y="3983038"/>
          <p14:tracePt t="85511" x="4125913" y="3965575"/>
          <p14:tracePt t="85527" x="4125913" y="3956050"/>
          <p14:tracePt t="85544" x="4116388" y="3938588"/>
          <p14:tracePt t="85561" x="4116388" y="3921125"/>
          <p14:tracePt t="85577" x="4116388" y="3911600"/>
          <p14:tracePt t="85594" x="4116388" y="3902075"/>
          <p14:tracePt t="85611" x="4116388" y="3884613"/>
          <p14:tracePt t="85627" x="4116388" y="3876675"/>
          <p14:tracePt t="85644" x="4116388" y="3857625"/>
          <p14:tracePt t="85661" x="4116388" y="3830638"/>
          <p14:tracePt t="85677" x="4116388" y="3822700"/>
          <p14:tracePt t="85694" x="4116388" y="3813175"/>
          <p14:tracePt t="85711" x="4108450" y="3795713"/>
          <p14:tracePt t="85727" x="4108450" y="3786188"/>
          <p14:tracePt t="85744" x="4108450" y="3778250"/>
          <p14:tracePt t="85762" x="4108450" y="3768725"/>
          <p14:tracePt t="85777" x="4098925" y="3759200"/>
          <p14:tracePt t="85803" x="4098925" y="3751263"/>
          <p14:tracePt t="85810" x="4089400" y="3741738"/>
          <p14:tracePt t="85828" x="4089400" y="3724275"/>
          <p14:tracePt t="85844" x="4089400" y="3714750"/>
          <p14:tracePt t="85861" x="4081463" y="3706813"/>
          <p14:tracePt t="85894" x="4081463" y="3697288"/>
          <p14:tracePt t="85912" x="4081463" y="3687763"/>
          <p14:tracePt t="85927" x="4081463" y="3679825"/>
          <p14:tracePt t="85944" x="4081463" y="3670300"/>
          <p14:tracePt t="85961" x="4071938" y="3662363"/>
          <p14:tracePt t="85977" x="4071938" y="3652838"/>
          <p14:tracePt t="85996" x="4071938" y="3643313"/>
          <p14:tracePt t="86011" x="4071938" y="3635375"/>
          <p14:tracePt t="86027" x="4062413" y="3635375"/>
          <p14:tracePt t="86044" x="4062413" y="3625850"/>
          <p14:tracePt t="86082" x="4062413" y="3616325"/>
          <p14:tracePt t="86090" x="4062413" y="3608388"/>
          <p14:tracePt t="86114" x="4062413" y="3598863"/>
          <p14:tracePt t="86130" x="4054475" y="3589338"/>
          <p14:tracePt t="86138" x="4054475" y="3581400"/>
          <p14:tracePt t="86161" x="4044950" y="3571875"/>
          <p14:tracePt t="86169" x="4044950" y="3563938"/>
          <p14:tracePt t="86192" x="4044950" y="3554413"/>
          <p14:tracePt t="86200" x="4044950" y="3544888"/>
          <p14:tracePt t="86211" x="4037013" y="3536950"/>
          <p14:tracePt t="86238" x="4037013" y="3527425"/>
          <p14:tracePt t="86254" x="4037013" y="3517900"/>
          <p14:tracePt t="86270" x="4037013" y="3509963"/>
          <p14:tracePt t="86279" x="4027488" y="3500438"/>
          <p14:tracePt t="86294" x="4017963" y="3492500"/>
          <p14:tracePt t="86311" x="4017963" y="3482975"/>
          <p14:tracePt t="86327" x="4017963" y="3473450"/>
          <p14:tracePt t="86344" x="4010025" y="3455988"/>
          <p14:tracePt t="86361" x="4010025" y="3446463"/>
          <p14:tracePt t="86377" x="4000500" y="3438525"/>
          <p14:tracePt t="86394" x="4000500" y="3421063"/>
          <p14:tracePt t="86427" x="3990975" y="3402013"/>
          <p14:tracePt t="86536" x="3990975" y="3394075"/>
          <p14:tracePt t="86545" x="3990975" y="3384550"/>
          <p14:tracePt t="86569" x="3990975" y="3375025"/>
          <p14:tracePt t="86576" x="3983038" y="3367088"/>
          <p14:tracePt t="86590" x="3983038" y="3357563"/>
          <p14:tracePt t="86606" x="3973513" y="3357563"/>
          <p14:tracePt t="86614" x="3973513" y="3349625"/>
          <p14:tracePt t="86627" x="3965575" y="3340100"/>
          <p14:tracePt t="86644" x="3946525" y="3322638"/>
          <p14:tracePt t="86661" x="3929063" y="3278188"/>
          <p14:tracePt t="86677" x="3911600" y="3241675"/>
          <p14:tracePt t="86694" x="3902075" y="3224213"/>
          <p14:tracePt t="86711" x="3884613" y="3197225"/>
          <p14:tracePt t="86728" x="3875088" y="3179763"/>
          <p14:tracePt t="86744" x="3857625" y="3143250"/>
          <p14:tracePt t="86762" x="3830638" y="3089275"/>
          <p14:tracePt t="86777" x="3813175" y="3054350"/>
          <p14:tracePt t="86794" x="3786188" y="3000375"/>
          <p14:tracePt t="86811" x="3768725" y="2965450"/>
          <p14:tracePt t="86827" x="3759200" y="2946400"/>
          <p14:tracePt t="86844" x="3741738" y="2928938"/>
          <p14:tracePt t="86861" x="3724275" y="2894013"/>
          <p14:tracePt t="86877" x="3714750" y="2857500"/>
          <p14:tracePt t="86894" x="3697288" y="2822575"/>
          <p14:tracePt t="86911" x="3679825" y="2803525"/>
          <p14:tracePt t="86928" x="3660775" y="2795588"/>
          <p14:tracePt t="86944" x="3652838" y="2786063"/>
          <p14:tracePt t="86961" x="3643313" y="2778125"/>
          <p14:tracePt t="86977" x="3633788" y="2768600"/>
          <p14:tracePt t="86994" x="3625850" y="2751138"/>
          <p14:tracePt t="87011" x="3616325" y="2732088"/>
          <p14:tracePt t="87027" x="3598863" y="2724150"/>
          <p14:tracePt t="87044" x="3581400" y="2687638"/>
          <p14:tracePt t="87061" x="3562350" y="2660650"/>
          <p14:tracePt t="87077" x="3544888" y="2616200"/>
          <p14:tracePt t="87094" x="3527425" y="2589213"/>
          <p14:tracePt t="87111" x="3509963" y="2544763"/>
          <p14:tracePt t="87127" x="3482975" y="2509838"/>
          <p14:tracePt t="87144" x="3465513" y="2492375"/>
          <p14:tracePt t="87161" x="3446463" y="2482850"/>
          <p14:tracePt t="87177" x="3429000" y="2465388"/>
          <p14:tracePt t="87194" x="3419475" y="2446338"/>
          <p14:tracePt t="87211" x="3411538" y="2438400"/>
          <p14:tracePt t="87228" x="3384550" y="2420938"/>
          <p14:tracePt t="87244" x="3357563" y="2411413"/>
          <p14:tracePt t="87261" x="3322638" y="2393950"/>
          <p14:tracePt t="87278" x="3303588" y="2393950"/>
          <p14:tracePt t="87294" x="3259138" y="2384425"/>
          <p14:tracePt t="87311" x="3241675" y="2384425"/>
          <p14:tracePt t="87327" x="3224213" y="2374900"/>
          <p14:tracePt t="87344" x="3205163" y="2374900"/>
          <p14:tracePt t="87361" x="3197225" y="2374900"/>
          <p14:tracePt t="87378" x="3179763" y="2374900"/>
          <p14:tracePt t="87394" x="3170238" y="2374900"/>
          <p14:tracePt t="87411" x="3160713" y="2374900"/>
          <p14:tracePt t="87427" x="3152775" y="2374900"/>
          <p14:tracePt t="87451" x="3143250" y="2374900"/>
          <p14:tracePt t="87577" x="3133725" y="2384425"/>
          <p14:tracePt t="87593" x="3133725" y="2393950"/>
          <p14:tracePt t="87601" x="3125788" y="2401888"/>
          <p14:tracePt t="87611" x="3116263" y="2411413"/>
          <p14:tracePt t="87627" x="3116263" y="2438400"/>
          <p14:tracePt t="87644" x="3116263" y="2446338"/>
          <p14:tracePt t="87661" x="3116263" y="2465388"/>
          <p14:tracePt t="87677" x="3125788" y="2482850"/>
          <p14:tracePt t="87694" x="3133725" y="2482850"/>
          <p14:tracePt t="87712" x="3143250" y="2492375"/>
          <p14:tracePt t="87727" x="3152775" y="2492375"/>
          <p14:tracePt t="87744" x="3179763" y="2492375"/>
          <p14:tracePt t="87762" x="3205163" y="2482850"/>
          <p14:tracePt t="87778" x="3232150" y="2465388"/>
          <p14:tracePt t="87795" x="3251200" y="2455863"/>
          <p14:tracePt t="87811" x="3268663" y="2438400"/>
          <p14:tracePt t="87827" x="3286125" y="2420938"/>
          <p14:tracePt t="87844" x="3295650" y="2401888"/>
          <p14:tracePt t="87861" x="3313113" y="2384425"/>
          <p14:tracePt t="87878" x="3322638" y="2366963"/>
          <p14:tracePt t="87894" x="3322638" y="2357438"/>
          <p14:tracePt t="87911" x="3322638" y="2339975"/>
          <p14:tracePt t="87928" x="3322638" y="2322513"/>
          <p14:tracePt t="87944" x="3322638" y="2312988"/>
          <p14:tracePt t="87961" x="3313113" y="2295525"/>
          <p14:tracePt t="87978" x="3303588" y="2286000"/>
          <p14:tracePt t="87994" x="3276600" y="2268538"/>
          <p14:tracePt t="88011" x="3232150" y="2251075"/>
          <p14:tracePt t="88028" x="3197225" y="2241550"/>
          <p14:tracePt t="88044" x="3125788" y="2214563"/>
          <p14:tracePt t="88061" x="3098800" y="2197100"/>
          <p14:tracePt t="88078" x="3081338" y="2187575"/>
          <p14:tracePt t="88094" x="3044825" y="2179638"/>
          <p14:tracePt t="88111" x="3027363" y="2179638"/>
          <p14:tracePt t="88127" x="3017838" y="2170113"/>
          <p14:tracePt t="88144" x="3000375" y="2170113"/>
          <p14:tracePt t="88161" x="2990850" y="2170113"/>
          <p14:tracePt t="88177" x="2973388" y="2170113"/>
          <p14:tracePt t="88194" x="2955925" y="2170113"/>
          <p14:tracePt t="88211" x="2946400" y="2170113"/>
          <p14:tracePt t="88227" x="2928938" y="2170113"/>
          <p14:tracePt t="88261" x="2911475" y="2170113"/>
          <p14:tracePt t="88277" x="2901950" y="2187575"/>
          <p14:tracePt t="88294" x="2884488" y="2206625"/>
          <p14:tracePt t="88311" x="2867025" y="2214563"/>
          <p14:tracePt t="88328" x="2857500" y="2232025"/>
          <p14:tracePt t="88344" x="2840038" y="2241550"/>
          <p14:tracePt t="88361" x="2840038" y="2259013"/>
          <p14:tracePt t="88377" x="2840038" y="2268538"/>
          <p14:tracePt t="88394" x="2840038" y="2286000"/>
          <p14:tracePt t="88412" x="2840038" y="2295525"/>
          <p14:tracePt t="88428" x="2840038" y="2303463"/>
          <p14:tracePt t="88444" x="2857500" y="2330450"/>
          <p14:tracePt t="88461" x="2867025" y="2349500"/>
          <p14:tracePt t="88478" x="2874963" y="2357438"/>
          <p14:tracePt t="88494" x="2884488" y="2374900"/>
          <p14:tracePt t="88511" x="2901950" y="2384425"/>
          <p14:tracePt t="88528" x="2911475" y="2401888"/>
          <p14:tracePt t="88544" x="2955925" y="2428875"/>
          <p14:tracePt t="88561" x="2990850" y="2446338"/>
          <p14:tracePt t="88578" x="3017838" y="2455863"/>
          <p14:tracePt t="88594" x="3027363" y="2473325"/>
          <p14:tracePt t="88611" x="3044825" y="2482850"/>
          <p14:tracePt t="88628" x="3054350" y="2509838"/>
          <p14:tracePt t="88644" x="3071813" y="2554288"/>
          <p14:tracePt t="88661" x="3098800" y="2598738"/>
          <p14:tracePt t="88678" x="3152775" y="2670175"/>
          <p14:tracePt t="88696" x="3179763" y="2697163"/>
          <p14:tracePt t="88711" x="3197225" y="2732088"/>
          <p14:tracePt t="88728" x="3197225" y="2741613"/>
          <p14:tracePt t="88744" x="3205163" y="2751138"/>
          <p14:tracePt t="88762" x="3214688" y="2751138"/>
          <p14:tracePt t="88778" x="3224213" y="2751138"/>
          <p14:tracePt t="88794" x="3205163" y="2751138"/>
          <p14:tracePt t="88875" x="3187700" y="2741613"/>
          <p14:tracePt t="88881" x="3160713" y="2732088"/>
          <p14:tracePt t="88894" x="3081338" y="2714625"/>
          <p14:tracePt t="88911" x="2955925" y="2706688"/>
          <p14:tracePt t="88928" x="2813050" y="2697163"/>
          <p14:tracePt t="88944" x="2509838" y="2660650"/>
          <p14:tracePt t="88961" x="2295525" y="2660650"/>
          <p14:tracePt t="88978" x="2081213" y="2660650"/>
          <p14:tracePt t="88994" x="1884363" y="2687638"/>
          <p14:tracePt t="89011" x="1714500" y="2706688"/>
          <p14:tracePt t="89028" x="1536700" y="2732088"/>
          <p14:tracePt t="89044" x="1258888" y="2778125"/>
          <p14:tracePt t="89061" x="1133475" y="2803525"/>
          <p14:tracePt t="89078" x="1017588" y="2840038"/>
          <p14:tracePt t="89095" x="919163" y="2874963"/>
          <p14:tracePt t="89111" x="822325" y="2911475"/>
          <p14:tracePt t="89128" x="741363" y="2955925"/>
          <p14:tracePt t="89144" x="679450" y="2982913"/>
          <p14:tracePt t="89161" x="633413" y="3009900"/>
          <p14:tracePt t="89178" x="598488" y="3027363"/>
          <p14:tracePt t="89195" x="554038" y="3108325"/>
          <p14:tracePt t="89211" x="536575" y="3152775"/>
          <p14:tracePt t="89228" x="509588" y="3224213"/>
          <p14:tracePt t="89245" x="490538" y="3295650"/>
          <p14:tracePt t="89262" x="465138" y="3411538"/>
          <p14:tracePt t="89278" x="428625" y="3517900"/>
          <p14:tracePt t="89294" x="401638" y="3652838"/>
          <p14:tracePt t="89311" x="366713" y="3876675"/>
          <p14:tracePt t="89328" x="339725" y="4000500"/>
          <p14:tracePt t="89345" x="347663" y="4098925"/>
          <p14:tracePt t="89361" x="357188" y="4162425"/>
          <p14:tracePt t="89378" x="374650" y="4187825"/>
          <p14:tracePt t="89395" x="401638" y="4197350"/>
          <p14:tracePt t="89411" x="419100" y="4197350"/>
          <p14:tracePt t="89428" x="455613" y="4187825"/>
          <p14:tracePt t="89445" x="615950" y="4064000"/>
          <p14:tracePt t="89462" x="750888" y="3973513"/>
          <p14:tracePt t="89478" x="911225" y="3894138"/>
          <p14:tracePt t="89494" x="1125538" y="3795713"/>
          <p14:tracePt t="89511" x="1339850" y="3670300"/>
          <p14:tracePt t="89528" x="1490663" y="3536950"/>
          <p14:tracePt t="89544" x="1643063" y="3278188"/>
          <p14:tracePt t="89562" x="1731963" y="3125788"/>
          <p14:tracePt t="89578" x="1822450" y="2992438"/>
          <p14:tracePt t="89595" x="1866900" y="2874963"/>
          <p14:tracePt t="89611" x="1884363" y="2822575"/>
          <p14:tracePt t="89628" x="1884363" y="2768600"/>
          <p14:tracePt t="89646" x="1901825" y="2724150"/>
          <p14:tracePt t="89661" x="1901825" y="2679700"/>
          <p14:tracePt t="89678" x="1901825" y="2616200"/>
          <p14:tracePt t="89694" x="1901825" y="2517775"/>
          <p14:tracePt t="89711" x="1901825" y="2465388"/>
          <p14:tracePt t="89728" x="1893888" y="2428875"/>
          <p14:tracePt t="89744" x="1884363" y="2384425"/>
          <p14:tracePt t="89762" x="1874838" y="2339975"/>
          <p14:tracePt t="89778" x="1866900" y="2295525"/>
          <p14:tracePt t="89795" x="1866900" y="2241550"/>
          <p14:tracePt t="89811" x="1866900" y="2224088"/>
          <p14:tracePt t="89828" x="1866900" y="2214563"/>
          <p14:tracePt t="89844" x="1866900" y="2206625"/>
          <p14:tracePt t="89861" x="1874838" y="2179638"/>
          <p14:tracePt t="89878" x="1893888" y="2170113"/>
          <p14:tracePt t="89895" x="1893888" y="2160588"/>
          <p14:tracePt t="89912" x="1901825" y="2160588"/>
          <p14:tracePt t="89977" x="1911350" y="2170113"/>
          <p14:tracePt t="89993" x="1919288" y="2179638"/>
          <p14:tracePt t="89999" x="1928813" y="2206625"/>
          <p14:tracePt t="90011" x="1938338" y="2268538"/>
          <p14:tracePt t="90028" x="1955800" y="2349500"/>
          <p14:tracePt t="90044" x="1982788" y="2428875"/>
          <p14:tracePt t="90061" x="2009775" y="2581275"/>
          <p14:tracePt t="90078" x="2036763" y="2687638"/>
          <p14:tracePt t="90094" x="2071688" y="2759075"/>
          <p14:tracePt t="90112" x="2098675" y="2813050"/>
          <p14:tracePt t="90128" x="2116138" y="2830513"/>
          <p14:tracePt t="90144" x="2143125" y="2849563"/>
          <p14:tracePt t="90161" x="2170113" y="2849563"/>
          <p14:tracePt t="90178" x="2251075" y="2840038"/>
          <p14:tracePt t="90194" x="2473325" y="2786063"/>
          <p14:tracePt t="90212" x="2616200" y="2732088"/>
          <p14:tracePt t="90228" x="2795588" y="2643188"/>
          <p14:tracePt t="90244" x="2938463" y="2581275"/>
          <p14:tracePt t="90262" x="3009900" y="2544763"/>
          <p14:tracePt t="90278" x="3036888" y="2527300"/>
          <p14:tracePt t="90294" x="3044825" y="2517775"/>
          <p14:tracePt t="90311" x="3044825" y="2500313"/>
          <p14:tracePt t="90328" x="3044825" y="2482850"/>
          <p14:tracePt t="90361" x="3036888" y="2500313"/>
          <p14:tracePt t="90461" x="3027363" y="2500313"/>
          <p14:tracePt t="90469" x="3027363" y="2517775"/>
          <p14:tracePt t="90478" x="3017838" y="2527300"/>
          <p14:tracePt t="90494" x="3009900" y="2544763"/>
          <p14:tracePt t="90511" x="3000375" y="2554288"/>
          <p14:tracePt t="90528" x="3000375" y="2571750"/>
          <p14:tracePt t="90545" x="3000375" y="2589213"/>
          <p14:tracePt t="90562" x="3000375" y="2608263"/>
          <p14:tracePt t="90578" x="3000375" y="2616200"/>
          <p14:tracePt t="90594" x="3000375" y="2625725"/>
          <p14:tracePt t="90703" x="3000375" y="2635250"/>
          <p14:tracePt t="90719" x="3000375" y="2643188"/>
          <p14:tracePt t="90735" x="3000375" y="2652713"/>
          <p14:tracePt t="90743" x="3000375" y="2660650"/>
          <p14:tracePt t="90751" x="3000375" y="2670175"/>
          <p14:tracePt t="90765" x="3000375" y="2679700"/>
          <p14:tracePt t="90778" x="3000375" y="2687638"/>
          <p14:tracePt t="90795" x="3000375" y="2706688"/>
          <p14:tracePt t="90828" x="3000375" y="2714625"/>
          <p14:tracePt t="90899" x="3000375" y="2724150"/>
          <p14:tracePt t="91329" x="3000375" y="2732088"/>
          <p14:tracePt t="105355" x="2990850" y="2732088"/>
          <p14:tracePt t="105998" x="2965450" y="2741613"/>
          <p14:tracePt t="106006" x="2938463" y="2751138"/>
          <p14:tracePt t="106015" x="2894013" y="2768600"/>
          <p14:tracePt t="106030" x="2867025" y="2778125"/>
          <p14:tracePt t="106046" x="2822575" y="2786063"/>
          <p14:tracePt t="106063" x="2786063" y="2795588"/>
          <p14:tracePt t="106080" x="2724150" y="2786063"/>
          <p14:tracePt t="106097" x="2643188" y="2768600"/>
          <p14:tracePt t="106114" x="2465388" y="2706688"/>
          <p14:tracePt t="106131" x="2347913" y="2679700"/>
          <p14:tracePt t="106147" x="2286000" y="2660650"/>
          <p14:tracePt t="106163" x="2241550" y="2635250"/>
          <p14:tracePt t="106180" x="2232025" y="2625725"/>
          <p14:tracePt t="106197" x="2224088" y="2625725"/>
          <p14:tracePt t="106213" x="2205038" y="2608263"/>
          <p14:tracePt t="106230" x="2205038" y="2598738"/>
          <p14:tracePt t="106247" x="2197100" y="2571750"/>
          <p14:tracePt t="106265" x="2170113" y="2509838"/>
          <p14:tracePt t="106280" x="2152650" y="2473325"/>
          <p14:tracePt t="106297" x="2098675" y="2420938"/>
          <p14:tracePt t="106313" x="2036763" y="2366963"/>
          <p14:tracePt t="106330" x="1955800" y="2312988"/>
          <p14:tracePt t="106347" x="1866900" y="2278063"/>
          <p14:tracePt t="106365" x="1847850" y="2278063"/>
          <p14:tracePt t="106397" x="1830388" y="2286000"/>
          <p14:tracePt t="106437" x="1776413" y="2312988"/>
          <p14:tracePt t="106456" x="1731963" y="2366963"/>
          <p14:tracePt t="106472" x="1704975" y="2384425"/>
          <p14:tracePt t="106481" x="1660525" y="2446338"/>
          <p14:tracePt t="106497" x="1616075" y="2527300"/>
          <p14:tracePt t="106514" x="1571625" y="2679700"/>
          <p14:tracePt t="106530" x="1536700" y="2759075"/>
          <p14:tracePt t="106547" x="1536700" y="2822575"/>
          <p14:tracePt t="106563" x="1536700" y="2874963"/>
          <p14:tracePt t="106580" x="1544638" y="2938463"/>
          <p14:tracePt t="106597" x="1571625" y="2982913"/>
          <p14:tracePt t="106613" x="1660525" y="3098800"/>
          <p14:tracePt t="106630" x="1704975" y="3152775"/>
          <p14:tracePt t="106647" x="1724025" y="3187700"/>
          <p14:tracePt t="106663" x="1751013" y="3206750"/>
          <p14:tracePt t="106680" x="1768475" y="3214688"/>
          <p14:tracePt t="106696" x="1785938" y="3224213"/>
          <p14:tracePt t="106713" x="1795463" y="3224213"/>
          <p14:tracePt t="106730" x="1803400" y="3224213"/>
          <p14:tracePt t="106746" x="1812925" y="3232150"/>
          <p14:tracePt t="106764" x="1847850" y="3241675"/>
          <p14:tracePt t="106780" x="1901825" y="3241675"/>
          <p14:tracePt t="106796" x="1955800" y="3232150"/>
          <p14:tracePt t="106813" x="1973263" y="3214688"/>
          <p14:tracePt t="106830" x="2000250" y="3206750"/>
          <p14:tracePt t="106847" x="2009775" y="3187700"/>
          <p14:tracePt t="106863" x="2017713" y="3179763"/>
          <p14:tracePt t="106880" x="2071688" y="3143250"/>
          <p14:tracePt t="106897" x="2098675" y="3116263"/>
          <p14:tracePt t="106913" x="2125663" y="3089275"/>
          <p14:tracePt t="106930" x="2133600" y="3054350"/>
          <p14:tracePt t="106947" x="2152650" y="3017838"/>
          <p14:tracePt t="106964" x="2179638" y="2965450"/>
          <p14:tracePt t="106980" x="2197100" y="2911475"/>
          <p14:tracePt t="106997" x="2214563" y="2857500"/>
          <p14:tracePt t="107013" x="2214563" y="2778125"/>
          <p14:tracePt t="107031" x="2214563" y="2759075"/>
          <p14:tracePt t="107046" x="2214563" y="2741613"/>
          <p14:tracePt t="107064" x="2214563" y="2714625"/>
          <p14:tracePt t="107080" x="2214563" y="2706688"/>
          <p14:tracePt t="107097" x="2205038" y="2679700"/>
          <p14:tracePt t="107113" x="2179638" y="2652713"/>
          <p14:tracePt t="107130" x="2170113" y="2635250"/>
          <p14:tracePt t="107147" x="2152650" y="2625725"/>
          <p14:tracePt t="107164" x="2143125" y="2589213"/>
          <p14:tracePt t="107180" x="2125663" y="2581275"/>
          <p14:tracePt t="107197" x="2098675" y="2563813"/>
          <p14:tracePt t="107213" x="2071688" y="2554288"/>
          <p14:tracePt t="107230" x="2044700" y="2544763"/>
          <p14:tracePt t="107247" x="2027238" y="2536825"/>
          <p14:tracePt t="107264" x="2009775" y="2536825"/>
          <p14:tracePt t="107281" x="2000250" y="2536825"/>
          <p14:tracePt t="107297" x="1990725" y="2536825"/>
          <p14:tracePt t="107313" x="1973263" y="2544763"/>
          <p14:tracePt t="107330" x="1965325" y="2554288"/>
          <p14:tracePt t="107346" x="1955800" y="2563813"/>
          <p14:tracePt t="107363" x="1938338" y="2608263"/>
          <p14:tracePt t="107380" x="1919288" y="2652713"/>
          <p14:tracePt t="107397" x="1911350" y="2687638"/>
          <p14:tracePt t="107413" x="1911350" y="2706688"/>
          <p14:tracePt t="107430" x="1911350" y="2732088"/>
          <p14:tracePt t="107446" x="1911350" y="2768600"/>
          <p14:tracePt t="107463" x="1928813" y="2813050"/>
          <p14:tracePt t="107480" x="1955800" y="2849563"/>
          <p14:tracePt t="107497" x="1965325" y="2867025"/>
          <p14:tracePt t="107513" x="1982788" y="2884488"/>
          <p14:tracePt t="107530" x="2009775" y="2911475"/>
          <p14:tracePt t="107547" x="2044700" y="2928938"/>
          <p14:tracePt t="107563" x="2108200" y="2946400"/>
          <p14:tracePt t="107581" x="2152650" y="2946400"/>
          <p14:tracePt t="107597" x="2214563" y="2946400"/>
          <p14:tracePt t="107614" x="2268538" y="2946400"/>
          <p14:tracePt t="107630" x="2312988" y="2938463"/>
          <p14:tracePt t="107647" x="2322513" y="2938463"/>
          <p14:tracePt t="107663" x="2330450" y="2938463"/>
          <p14:tracePt t="107680" x="2330450" y="2928938"/>
          <p14:tracePt t="107697" x="2339975" y="2928938"/>
          <p14:tracePt t="107713" x="2347913" y="2921000"/>
          <p14:tracePt t="107730" x="2357438" y="2901950"/>
          <p14:tracePt t="107747" x="2357438" y="2894013"/>
          <p14:tracePt t="107764" x="2357438" y="2849563"/>
          <p14:tracePt t="107780" x="2347913" y="2786063"/>
          <p14:tracePt t="107797" x="2330450" y="2741613"/>
          <p14:tracePt t="107813" x="2322513" y="2714625"/>
          <p14:tracePt t="107830" x="2312988" y="2697163"/>
          <p14:tracePt t="107847" x="2303463" y="2687638"/>
          <p14:tracePt t="107863" x="2303463" y="2679700"/>
          <p14:tracePt t="107880" x="2295525" y="2679700"/>
          <p14:tracePt t="107912" x="2286000" y="2679700"/>
          <p14:tracePt t="107928" x="2276475" y="2679700"/>
          <p14:tracePt t="107936" x="2268538" y="2697163"/>
          <p14:tracePt t="107982" x="2259013" y="2714625"/>
          <p14:tracePt t="107990" x="2251075" y="2724150"/>
          <p14:tracePt t="107998" x="2251075" y="2732088"/>
          <p14:tracePt t="108013" x="2232025" y="2778125"/>
          <p14:tracePt t="108030" x="2205038" y="2830513"/>
          <p14:tracePt t="108047" x="2197100" y="2849563"/>
          <p14:tracePt t="108063" x="2187575" y="2867025"/>
          <p14:tracePt t="108080" x="2179638" y="2874963"/>
          <p14:tracePt t="108097" x="2179638" y="2884488"/>
          <p14:tracePt t="108114" x="2160588" y="2894013"/>
          <p14:tracePt t="108304" x="2152650" y="2901950"/>
          <p14:tracePt t="108312" x="2152650" y="2911475"/>
          <p14:tracePt t="108320" x="2143125" y="2911475"/>
          <p14:tracePt t="108330" x="2125663" y="2928938"/>
          <p14:tracePt t="108363" x="2125663" y="2921000"/>
          <p14:tracePt t="108428" x="2133600" y="2911475"/>
          <p14:tracePt t="108436" x="2143125" y="2884488"/>
          <p14:tracePt t="108446" x="2160588" y="2840038"/>
          <p14:tracePt t="108463" x="2160588" y="2795588"/>
          <p14:tracePt t="108480" x="2160588" y="2768600"/>
          <p14:tracePt t="108497" x="2160588" y="2724150"/>
          <p14:tracePt t="108513" x="2160588" y="2670175"/>
          <p14:tracePt t="108530" x="2143125" y="2589213"/>
          <p14:tracePt t="108547" x="2125663" y="2554288"/>
          <p14:tracePt t="108563" x="2116138" y="2527300"/>
          <p14:tracePt t="108580" x="2116138" y="2517775"/>
          <p14:tracePt t="108597" x="2116138" y="2500313"/>
          <p14:tracePt t="108613" x="2098675" y="2492375"/>
          <p14:tracePt t="108630" x="2089150" y="2473325"/>
          <p14:tracePt t="108647" x="2081213" y="2455863"/>
          <p14:tracePt t="108680" x="2071688" y="2446338"/>
          <p14:tracePt t="108696" x="2071688" y="2438400"/>
          <p14:tracePt t="108713" x="2062163" y="2428875"/>
          <p14:tracePt t="108730" x="2054225" y="2428875"/>
          <p14:tracePt t="108747" x="2054225" y="2420938"/>
          <p14:tracePt t="108764" x="2027238" y="2428875"/>
          <p14:tracePt t="108890" x="2009775" y="2428875"/>
          <p14:tracePt t="108898" x="2009775" y="2438400"/>
          <p14:tracePt t="108906" x="1982788" y="2455863"/>
          <p14:tracePt t="108913" x="1928813" y="2509838"/>
          <p14:tracePt t="108931" x="1866900" y="2563813"/>
          <p14:tracePt t="108947" x="1785938" y="2643188"/>
          <p14:tracePt t="108963" x="1687513" y="2741613"/>
          <p14:tracePt t="108980" x="1608138" y="2830513"/>
          <p14:tracePt t="108997" x="1536700" y="2938463"/>
          <p14:tracePt t="109013" x="1455738" y="3036888"/>
          <p14:tracePt t="109031" x="1419225" y="3089275"/>
          <p14:tracePt t="109047" x="1347788" y="3152775"/>
          <p14:tracePt t="109063" x="1295400" y="3206750"/>
          <p14:tracePt t="109080" x="1250950" y="3251200"/>
          <p14:tracePt t="109097" x="1214438" y="3278188"/>
          <p14:tracePt t="109113" x="1204913" y="3278188"/>
          <p14:tracePt t="109130" x="1196975" y="3286125"/>
          <p14:tracePt t="109163" x="1231900" y="3278188"/>
          <p14:tracePt t="109235" x="1322388" y="3259138"/>
          <p14:tracePt t="109243" x="1428750" y="3214688"/>
          <p14:tracePt t="109250" x="1536700" y="3197225"/>
          <p14:tracePt t="109264" x="1857375" y="3125788"/>
          <p14:tracePt t="109281" x="2009775" y="3098800"/>
          <p14:tracePt t="109297" x="2089150" y="3089275"/>
          <p14:tracePt t="109330" x="2089150" y="3098800"/>
          <p14:tracePt t="109383" x="2089150" y="3125788"/>
          <p14:tracePt t="109391" x="2081213" y="3152775"/>
          <p14:tracePt t="109399" x="2071688" y="3187700"/>
          <p14:tracePt t="109413" x="2036763" y="3278188"/>
          <p14:tracePt t="109430" x="2017713" y="3330575"/>
          <p14:tracePt t="109447" x="2009775" y="3349625"/>
          <p14:tracePt t="109464" x="2009775" y="3357563"/>
          <p14:tracePt t="109497" x="2027238" y="3340100"/>
          <p14:tracePt t="109539" x="2054225" y="3313113"/>
          <p14:tracePt t="109547" x="2081213" y="3295650"/>
          <p14:tracePt t="109555" x="2116138" y="3278188"/>
          <p14:tracePt t="109563" x="2187575" y="3251200"/>
          <p14:tracePt t="109581" x="2268538" y="3232150"/>
          <p14:tracePt t="109597" x="2401888" y="3224213"/>
          <p14:tracePt t="109613" x="2625725" y="3224213"/>
          <p14:tracePt t="109630" x="2840038" y="3224213"/>
          <p14:tracePt t="109647" x="3009900" y="3259138"/>
          <p14:tracePt t="109664" x="3133725" y="3278188"/>
          <p14:tracePt t="109680" x="3251200" y="3303588"/>
          <p14:tracePt t="109697" x="3259138" y="3313113"/>
          <p14:tracePt t="109730" x="3251200" y="3313113"/>
          <p14:tracePt t="109829" x="3224213" y="3303588"/>
          <p14:tracePt t="109837" x="3197225" y="3295650"/>
          <p14:tracePt t="109846" x="3125788" y="3232150"/>
          <p14:tracePt t="109864" x="3044825" y="3160713"/>
          <p14:tracePt t="109880" x="2919413" y="3063875"/>
          <p14:tracePt t="109897" x="2840038" y="2965450"/>
          <p14:tracePt t="109914" x="2679700" y="2840038"/>
          <p14:tracePt t="109931" x="2554288" y="2759075"/>
          <p14:tracePt t="109947" x="2428875" y="2706688"/>
          <p14:tracePt t="109964" x="2312988" y="2679700"/>
          <p14:tracePt t="109980" x="2241550" y="2652713"/>
          <p14:tracePt t="109997" x="2170113" y="2635250"/>
          <p14:tracePt t="110014" x="2125663" y="2625725"/>
          <p14:tracePt t="110030" x="2089150" y="2625725"/>
          <p14:tracePt t="110047" x="2081213" y="2625725"/>
          <p14:tracePt t="110064" x="2062163" y="2625725"/>
          <p14:tracePt t="110080" x="2054225" y="2625725"/>
          <p14:tracePt t="110097" x="2044700" y="2625725"/>
          <p14:tracePt t="110114" x="2044700" y="2608263"/>
          <p14:tracePt t="110130" x="2044700" y="2571750"/>
          <p14:tracePt t="110148" x="2036763" y="2527300"/>
          <p14:tracePt t="110163" x="2027238" y="2473325"/>
          <p14:tracePt t="110180" x="2027238" y="2428875"/>
          <p14:tracePt t="110197" x="2027238" y="2411413"/>
          <p14:tracePt t="110214" x="2044700" y="2393950"/>
          <p14:tracePt t="110230" x="2054225" y="2366963"/>
          <p14:tracePt t="110247" x="2071688" y="2339975"/>
          <p14:tracePt t="110264" x="2071688" y="2330450"/>
          <p14:tracePt t="110280" x="2081213" y="2312988"/>
          <p14:tracePt t="110297" x="2081213" y="2303463"/>
          <p14:tracePt t="110314" x="2081213" y="2295525"/>
          <p14:tracePt t="110347" x="2089150" y="2303463"/>
          <p14:tracePt t="110407" x="2089150" y="2312988"/>
          <p14:tracePt t="110415" x="2098675" y="2349500"/>
          <p14:tracePt t="110423" x="2098675" y="2384425"/>
          <p14:tracePt t="110431" x="2108200" y="2446338"/>
          <p14:tracePt t="110448" x="2108200" y="2517775"/>
          <p14:tracePt t="110464" x="2116138" y="2581275"/>
          <p14:tracePt t="110482" x="2125663" y="2643188"/>
          <p14:tracePt t="110497" x="2133600" y="2697163"/>
          <p14:tracePt t="110514" x="2133600" y="2751138"/>
          <p14:tracePt t="110531" x="2133600" y="2822575"/>
          <p14:tracePt t="110547" x="2133600" y="2849563"/>
          <p14:tracePt t="110565" x="2133600" y="2857500"/>
          <p14:tracePt t="110597" x="2170113" y="2857500"/>
          <p14:tracePt t="111415" x="2197100" y="2857500"/>
          <p14:tracePt t="111423" x="2241550" y="2857500"/>
          <p14:tracePt t="111431" x="2384425" y="2857500"/>
          <p14:tracePt t="111448" x="2544763" y="2857500"/>
          <p14:tracePt t="111465" x="2697163" y="2874963"/>
          <p14:tracePt t="111481" x="2822575" y="2874963"/>
          <p14:tracePt t="111497" x="2894013" y="2874963"/>
          <p14:tracePt t="111514" x="2955925" y="2874963"/>
          <p14:tracePt t="111530" x="2982913" y="2874963"/>
          <p14:tracePt t="111547" x="2990850" y="2874963"/>
          <p14:tracePt t="111564" x="3009900" y="2874963"/>
          <p14:tracePt t="111595" x="3009900" y="2884488"/>
          <p14:tracePt t="111603" x="3017838" y="2884488"/>
          <p14:tracePt t="111613" x="3027363" y="2884488"/>
          <p14:tracePt t="111659" x="3036888" y="2894013"/>
          <p14:tracePt t="111673" x="3062288" y="2901950"/>
          <p14:tracePt t="111681" x="3089275" y="2921000"/>
          <p14:tracePt t="111697" x="3098800" y="2921000"/>
          <p14:tracePt t="111714" x="3108325" y="2928938"/>
          <p14:tracePt t="111730" x="3108325" y="2938463"/>
          <p14:tracePt t="111765" x="3108325" y="2955925"/>
          <p14:tracePt t="112267" x="3116263" y="2992438"/>
          <p14:tracePt t="112275" x="3125788" y="3027363"/>
          <p14:tracePt t="112283" x="3125788" y="3063875"/>
          <p14:tracePt t="112297" x="3125788" y="3125788"/>
          <p14:tracePt t="112314" x="3071813" y="3241675"/>
          <p14:tracePt t="112331" x="3017838" y="3303588"/>
          <p14:tracePt t="112348" x="2946400" y="3367088"/>
          <p14:tracePt t="112364" x="2874963" y="3421063"/>
          <p14:tracePt t="112381" x="2813050" y="3446463"/>
          <p14:tracePt t="112397" x="2759075" y="3465513"/>
          <p14:tracePt t="112414" x="2670175" y="3482975"/>
          <p14:tracePt t="112431" x="2598738" y="3492500"/>
          <p14:tracePt t="112448" x="2562225" y="3500438"/>
          <p14:tracePt t="112464" x="2536825" y="3500438"/>
          <p14:tracePt t="112481" x="2490788" y="3500438"/>
          <p14:tracePt t="112498" x="2446338" y="3492500"/>
          <p14:tracePt t="112514" x="2393950" y="3482975"/>
          <p14:tracePt t="112531" x="2366963" y="3465513"/>
          <p14:tracePt t="112548" x="2312988" y="3465513"/>
          <p14:tracePt t="112564" x="2251075" y="3455988"/>
          <p14:tracePt t="112581" x="2125663" y="3446463"/>
          <p14:tracePt t="112598" x="2071688" y="3446463"/>
          <p14:tracePt t="112614" x="2017713" y="3446463"/>
          <p14:tracePt t="112631" x="1955800" y="3438525"/>
          <p14:tracePt t="112647" x="1893888" y="3438525"/>
          <p14:tracePt t="112664" x="1847850" y="3429000"/>
          <p14:tracePt t="112681" x="1830388" y="3421063"/>
          <p14:tracePt t="112697" x="1822450" y="3421063"/>
          <p14:tracePt t="112731" x="1812925" y="3421063"/>
          <p14:tracePt t="112823" x="1812925" y="3446463"/>
          <p14:tracePt t="112877" x="1812925" y="3473450"/>
          <p14:tracePt t="112885" x="1812925" y="3536950"/>
          <p14:tracePt t="112897" x="1812925" y="3662363"/>
          <p14:tracePt t="112914" x="1839913" y="3786188"/>
          <p14:tracePt t="112931" x="1893888" y="3857625"/>
          <p14:tracePt t="112947" x="2036763" y="3938588"/>
          <p14:tracePt t="112965" x="2152650" y="3921125"/>
          <p14:tracePt t="112981" x="2303463" y="3867150"/>
          <p14:tracePt t="112998" x="2500313" y="3768725"/>
          <p14:tracePt t="113015" x="2643188" y="3687763"/>
          <p14:tracePt t="113031" x="2751138" y="3625850"/>
          <p14:tracePt t="113047" x="2803525" y="3598863"/>
          <p14:tracePt t="113064" x="2830513" y="3581400"/>
          <p14:tracePt t="113081" x="2840038" y="3581400"/>
          <p14:tracePt t="113097" x="2847975" y="3571875"/>
          <p14:tracePt t="113114" x="2874963" y="3544888"/>
          <p14:tracePt t="113131" x="2911475" y="3500438"/>
          <p14:tracePt t="113147" x="2946400" y="3455988"/>
          <p14:tracePt t="113164" x="2965450" y="3429000"/>
          <p14:tracePt t="113181" x="2973388" y="3402013"/>
          <p14:tracePt t="113197" x="2990850" y="3375025"/>
          <p14:tracePt t="113214" x="3000375" y="3367088"/>
          <p14:tracePt t="113231" x="3017838" y="3357563"/>
          <p14:tracePt t="113247" x="3017838" y="3349625"/>
          <p14:tracePt t="113264" x="3027363" y="3340100"/>
          <p14:tracePt t="113281" x="3044825" y="3340100"/>
          <p14:tracePt t="113297" x="3054350" y="3340100"/>
          <p14:tracePt t="113314" x="3062288" y="3349625"/>
          <p14:tracePt t="113331" x="3089275" y="3384550"/>
          <p14:tracePt t="113348" x="3098800" y="3421063"/>
          <p14:tracePt t="113364" x="3108325" y="3455988"/>
          <p14:tracePt t="113381" x="3125788" y="3509963"/>
          <p14:tracePt t="113397" x="3125788" y="3554413"/>
          <p14:tracePt t="113414" x="3125788" y="3608388"/>
          <p14:tracePt t="113430" x="3125788" y="3679825"/>
          <p14:tracePt t="113447" x="3133725" y="3759200"/>
          <p14:tracePt t="113464" x="3143250" y="3805238"/>
          <p14:tracePt t="113481" x="3143250" y="3857625"/>
          <p14:tracePt t="113497" x="3143250" y="3902075"/>
          <p14:tracePt t="113514" x="3143250" y="3948113"/>
          <p14:tracePt t="113531" x="3152775" y="3992563"/>
          <p14:tracePt t="113547" x="3152775" y="4019550"/>
          <p14:tracePt t="113564" x="3160713" y="4037013"/>
          <p14:tracePt t="113581" x="3160713" y="4044950"/>
          <p14:tracePt t="113614" x="3160713" y="4037013"/>
          <p14:tracePt t="113683" x="3160713" y="3992563"/>
          <p14:tracePt t="113691" x="3160713" y="3956050"/>
          <p14:tracePt t="113699" x="3133725" y="3840163"/>
          <p14:tracePt t="113714" x="3108325" y="3662363"/>
          <p14:tracePt t="113731" x="3071813" y="3446463"/>
          <p14:tracePt t="113747" x="3036888" y="3278188"/>
          <p14:tracePt t="113765" x="3017838" y="3170238"/>
          <p14:tracePt t="113781" x="2990850" y="3054350"/>
          <p14:tracePt t="113797" x="2982913" y="2955925"/>
          <p14:tracePt t="113814" x="2973388" y="2901950"/>
          <p14:tracePt t="113831" x="2982913" y="2830513"/>
          <p14:tracePt t="113848" x="3000375" y="2795588"/>
          <p14:tracePt t="113864" x="3009900" y="2768600"/>
          <p14:tracePt t="113881" x="3027363" y="2751138"/>
          <p14:tracePt t="113897" x="3027363" y="2741613"/>
          <p14:tracePt t="113914" x="3036888" y="2732088"/>
          <p14:tracePt t="113931" x="3044825" y="2724150"/>
          <p14:tracePt t="113979" x="3054350" y="2724150"/>
          <p14:tracePt t="113995" x="3062288" y="2724150"/>
          <p14:tracePt t="114003" x="3071813" y="2724150"/>
          <p14:tracePt t="114014" x="3081338" y="2724150"/>
          <p14:tracePt t="114030" x="3098800" y="2724150"/>
          <p14:tracePt t="114047" x="3108325" y="2724150"/>
          <p14:tracePt t="114064" x="3125788" y="2714625"/>
          <p14:tracePt t="114080" x="3197225" y="2660650"/>
          <p14:tracePt t="114097" x="3214688" y="2608263"/>
          <p14:tracePt t="114113" x="3232150" y="2536825"/>
          <p14:tracePt t="114130" x="3232150" y="2473325"/>
          <p14:tracePt t="114146" x="3224213" y="2420938"/>
          <p14:tracePt t="114163" x="3179763" y="2366963"/>
          <p14:tracePt t="114180" x="3125788" y="2295525"/>
          <p14:tracePt t="114196" x="3054350" y="2241550"/>
          <p14:tracePt t="114213" x="2973388" y="2214563"/>
          <p14:tracePt t="114231" x="2928938" y="2206625"/>
          <p14:tracePt t="114246" x="2884488" y="2206625"/>
          <p14:tracePt t="114264" x="2857500" y="2214563"/>
          <p14:tracePt t="114282" x="2840038" y="2232025"/>
          <p14:tracePt t="114297" x="2822575" y="2232025"/>
          <p14:tracePt t="114330" x="2822575" y="2241550"/>
          <p14:tracePt t="114347" x="2822575" y="2251075"/>
          <p14:tracePt t="114982" x="2840038" y="2259013"/>
          <p14:tracePt t="114990" x="2847975" y="2268538"/>
          <p14:tracePt t="114997" x="2911475" y="2286000"/>
          <p14:tracePt t="115014" x="3017838" y="2303463"/>
          <p14:tracePt t="115030" x="3187700" y="2330450"/>
          <p14:tracePt t="115047" x="3411538" y="2357438"/>
          <p14:tracePt t="115064" x="3652838" y="2366963"/>
          <p14:tracePt t="115080" x="3867150" y="2374900"/>
          <p14:tracePt t="115097" x="4108450" y="2384425"/>
          <p14:tracePt t="115113" x="4160838" y="2384425"/>
          <p14:tracePt t="115130" x="4170363" y="2384425"/>
          <p14:tracePt t="115163" x="4170363" y="2374900"/>
          <p14:tracePt t="115198" x="4170363" y="2366963"/>
          <p14:tracePt t="115223" x="4187825" y="2366963"/>
          <p14:tracePt t="115317" x="4197350" y="2366963"/>
          <p14:tracePt t="115333" x="4205288" y="2374900"/>
          <p14:tracePt t="115419" x="4170363" y="2401888"/>
          <p14:tracePt t="115661" x="4081463" y="2438400"/>
          <p14:tracePt t="115669" x="3956050" y="2473325"/>
          <p14:tracePt t="115680" x="3670300" y="2563813"/>
          <p14:tracePt t="115697" x="3303588" y="2660650"/>
          <p14:tracePt t="115714" x="3027363" y="2751138"/>
          <p14:tracePt t="115730" x="2759075" y="2840038"/>
          <p14:tracePt t="115747" x="2608263" y="2911475"/>
          <p14:tracePt t="115764" x="2428875" y="2992438"/>
          <p14:tracePt t="115780" x="2241550" y="3081338"/>
          <p14:tracePt t="115797" x="2081213" y="3160713"/>
          <p14:tracePt t="115813" x="2000250" y="3206750"/>
          <p14:tracePt t="115830" x="1982788" y="3214688"/>
          <p14:tracePt t="115847" x="1965325" y="3232150"/>
          <p14:tracePt t="115863" x="1955800" y="3232150"/>
          <p14:tracePt t="115880" x="1946275" y="3241675"/>
          <p14:tracePt t="115896" x="1938338" y="3251200"/>
          <p14:tracePt t="115913" x="1911350" y="3259138"/>
          <p14:tracePt t="115930" x="1901825" y="3278188"/>
          <p14:tracePt t="115946" x="1893888" y="3286125"/>
          <p14:tracePt t="115963" x="1874838" y="3303588"/>
          <p14:tracePt t="115980" x="1839913" y="3313113"/>
          <p14:tracePt t="115997" x="1785938" y="3322638"/>
          <p14:tracePt t="116013" x="1741488" y="3330575"/>
          <p14:tracePt t="116031" x="1697038" y="3340100"/>
          <p14:tracePt t="116047" x="1660525" y="3340100"/>
          <p14:tracePt t="116063" x="1625600" y="3330575"/>
          <p14:tracePt t="116080" x="1571625" y="3313113"/>
          <p14:tracePt t="116097" x="1527175" y="3303588"/>
          <p14:tracePt t="116113" x="1482725" y="3278188"/>
          <p14:tracePt t="116130" x="1455738" y="3259138"/>
          <p14:tracePt t="116147" x="1438275" y="3241675"/>
          <p14:tracePt t="116163" x="1438275" y="3232150"/>
          <p14:tracePt t="116196" x="1428750" y="3232150"/>
          <p14:tracePt t="116239" x="1419225" y="3232150"/>
          <p14:tracePt t="116263" x="1411288" y="3232150"/>
          <p14:tracePt t="116279" x="1411288" y="3241675"/>
          <p14:tracePt t="116285" x="1401763" y="3241675"/>
          <p14:tracePt t="116296" x="1393825" y="3251200"/>
          <p14:tracePt t="116317" x="1393825" y="3259138"/>
          <p14:tracePt t="116333" x="1393825" y="3268663"/>
          <p14:tracePt t="116347" x="1374775" y="3278188"/>
          <p14:tracePt t="116363" x="1330325" y="3340100"/>
          <p14:tracePt t="116380" x="1285875" y="3394075"/>
          <p14:tracePt t="116397" x="1250950" y="3455988"/>
          <p14:tracePt t="116413" x="1223963" y="3509963"/>
          <p14:tracePt t="116430" x="1196975" y="3571875"/>
          <p14:tracePt t="116447" x="1179513" y="3635375"/>
          <p14:tracePt t="116464" x="1169988" y="3697288"/>
          <p14:tracePt t="116480" x="1169988" y="3840163"/>
          <p14:tracePt t="116497" x="1187450" y="3965575"/>
          <p14:tracePt t="116513" x="1187450" y="4071938"/>
          <p14:tracePt t="116530" x="1196975" y="4152900"/>
          <p14:tracePt t="116546" x="1204913" y="4197350"/>
          <p14:tracePt t="116564" x="1204913" y="4241800"/>
          <p14:tracePt t="116581" x="1214438" y="4305300"/>
          <p14:tracePt t="116597" x="1223963" y="4402138"/>
          <p14:tracePt t="116613" x="1241425" y="4643438"/>
          <p14:tracePt t="116630" x="1231900" y="4795838"/>
          <p14:tracePt t="116647" x="1223963" y="4911725"/>
          <p14:tracePt t="116663" x="1223963" y="4983163"/>
          <p14:tracePt t="116680" x="1231900" y="5037138"/>
          <p14:tracePt t="116697" x="1250950" y="5081588"/>
          <p14:tracePt t="116713" x="1258888" y="5099050"/>
          <p14:tracePt t="116730" x="1268413" y="5162550"/>
          <p14:tracePt t="116747" x="1303338" y="5305425"/>
          <p14:tracePt t="116764" x="1312863" y="5384800"/>
          <p14:tracePt t="116780" x="1330325" y="5456238"/>
          <p14:tracePt t="116797" x="1347788" y="5500688"/>
          <p14:tracePt t="116813" x="1347788" y="5546725"/>
          <p14:tracePt t="116830" x="1347788" y="5564188"/>
          <p14:tracePt t="116847" x="1357313" y="5581650"/>
          <p14:tracePt t="116863" x="1366838" y="5635625"/>
          <p14:tracePt t="116880" x="1393825" y="5724525"/>
          <p14:tracePt t="116897" x="1401763" y="5778500"/>
          <p14:tracePt t="116914" x="1411288" y="5805488"/>
          <p14:tracePt t="116930" x="1411288" y="5822950"/>
          <p14:tracePt t="116947" x="1411288" y="5832475"/>
          <p14:tracePt t="116963" x="1455738" y="5805488"/>
          <p14:tracePt t="117131" x="1536700" y="5761038"/>
          <p14:tracePt t="117139" x="1643063" y="5689600"/>
          <p14:tracePt t="117147" x="2054225" y="5500688"/>
          <p14:tracePt t="117163" x="2598738" y="5349875"/>
          <p14:tracePt t="117180" x="3286125" y="5064125"/>
          <p14:tracePt t="117197" x="4160838" y="4670425"/>
          <p14:tracePt t="117213" x="4956175" y="4278313"/>
          <p14:tracePt t="117231" x="5670550" y="4019550"/>
          <p14:tracePt t="117247" x="5911850" y="3884613"/>
          <p14:tracePt t="117264" x="6072188" y="3768725"/>
          <p14:tracePt t="117280" x="6170613" y="3679825"/>
          <p14:tracePt t="117297" x="6197600" y="3625850"/>
          <p14:tracePt t="117313" x="6215063" y="3571875"/>
          <p14:tracePt t="117330" x="6232525" y="3500438"/>
          <p14:tracePt t="117347" x="6232525" y="3421063"/>
          <p14:tracePt t="117363" x="6232525" y="3357563"/>
          <p14:tracePt t="117380" x="6207125" y="3259138"/>
          <p14:tracePt t="117397" x="6180138" y="3152775"/>
          <p14:tracePt t="117413" x="6153150" y="3081338"/>
          <p14:tracePt t="117430" x="6108700" y="3017838"/>
          <p14:tracePt t="117446" x="6027738" y="2973388"/>
          <p14:tracePt t="117464" x="5956300" y="2928938"/>
          <p14:tracePt t="117480" x="5795963" y="2867025"/>
          <p14:tracePt t="117498" x="5707063" y="2849563"/>
          <p14:tracePt t="117513" x="5661025" y="2849563"/>
          <p14:tracePt t="117530" x="5616575" y="2849563"/>
          <p14:tracePt t="117547" x="5564188" y="2849563"/>
          <p14:tracePt t="117563" x="5518150" y="2867025"/>
          <p14:tracePt t="117580" x="5465763" y="2884488"/>
          <p14:tracePt t="117597" x="5421313" y="2901950"/>
          <p14:tracePt t="117613" x="5394325" y="2911475"/>
          <p14:tracePt t="117630" x="5375275" y="2938463"/>
          <p14:tracePt t="117648" x="5367338" y="2946400"/>
          <p14:tracePt t="117663" x="5349875" y="2955925"/>
          <p14:tracePt t="117680" x="5340350" y="2973388"/>
          <p14:tracePt t="117697" x="5322888" y="2982913"/>
          <p14:tracePt t="117713" x="5313363" y="3000375"/>
          <p14:tracePt t="117730" x="5295900" y="3009900"/>
          <p14:tracePt t="117747" x="5278438" y="3027363"/>
          <p14:tracePt t="117764" x="5278438" y="3036888"/>
          <p14:tracePt t="117780" x="5268913" y="3036888"/>
          <p14:tracePt t="117797" x="5259388" y="3036888"/>
          <p14:tracePt t="117827" x="5259388" y="3044825"/>
          <p14:tracePt t="117849" x="5251450" y="3044825"/>
          <p14:tracePt t="117857" x="5232400" y="3044825"/>
          <p14:tracePt t="117865" x="5224463" y="3054350"/>
          <p14:tracePt t="117880" x="5170488" y="3071813"/>
          <p14:tracePt t="117897" x="5099050" y="3098800"/>
          <p14:tracePt t="117913" x="5037138" y="3116263"/>
          <p14:tracePt t="117930" x="5000625" y="3125788"/>
          <p14:tracePt t="117947" x="4973638" y="3143250"/>
          <p14:tracePt t="117963" x="4965700" y="3152775"/>
          <p14:tracePt t="117997" x="4956175" y="3160713"/>
          <p14:tracePt t="118013" x="4956175" y="3179763"/>
          <p14:tracePt t="118047" x="4956175" y="3187700"/>
          <p14:tracePt t="118077" x="4946650" y="3197225"/>
          <p14:tracePt t="118085" x="4946650" y="3206750"/>
          <p14:tracePt t="118107" x="4938713" y="3214688"/>
          <p14:tracePt t="118115" x="4938713" y="3224213"/>
          <p14:tracePt t="118130" x="4929188" y="3232150"/>
          <p14:tracePt t="118147" x="4929188" y="3251200"/>
          <p14:tracePt t="118164" x="4929188" y="3268663"/>
          <p14:tracePt t="118197" x="4929188" y="3286125"/>
          <p14:tracePt t="118230" x="4929188" y="3303588"/>
          <p14:tracePt t="118335" x="4929188" y="3322638"/>
          <p14:tracePt t="118341" x="4929188" y="3330575"/>
          <p14:tracePt t="118349" x="4929188" y="3349625"/>
          <p14:tracePt t="118363" x="4929188" y="3384550"/>
          <p14:tracePt t="118380" x="4929188" y="3438525"/>
          <p14:tracePt t="118397" x="4911725" y="3509963"/>
          <p14:tracePt t="118414" x="4902200" y="3563938"/>
          <p14:tracePt t="118431" x="4884738" y="3643313"/>
          <p14:tracePt t="118447" x="4867275" y="3714750"/>
          <p14:tracePt t="118464" x="4848225" y="3778250"/>
          <p14:tracePt t="118480" x="4840288" y="3822700"/>
          <p14:tracePt t="118497" x="4822825" y="3894138"/>
          <p14:tracePt t="118514" x="4813300" y="3938588"/>
          <p14:tracePt t="118530" x="4813300" y="3983038"/>
          <p14:tracePt t="118547" x="4813300" y="4027488"/>
          <p14:tracePt t="118564" x="4813300" y="4081463"/>
          <p14:tracePt t="118580" x="4803775" y="4143375"/>
          <p14:tracePt t="118597" x="4803775" y="4206875"/>
          <p14:tracePt t="118613" x="4803775" y="4251325"/>
          <p14:tracePt t="118630" x="4803775" y="4305300"/>
          <p14:tracePt t="118647" x="4803775" y="4376738"/>
          <p14:tracePt t="118664" x="4813300" y="4429125"/>
          <p14:tracePt t="118680" x="4813300" y="4500563"/>
          <p14:tracePt t="118697" x="4813300" y="4545013"/>
          <p14:tracePt t="118713" x="4813300" y="4598988"/>
          <p14:tracePt t="118731" x="4813300" y="4652963"/>
          <p14:tracePt t="118747" x="4813300" y="4724400"/>
          <p14:tracePt t="118765" x="4813300" y="4751388"/>
          <p14:tracePt t="118781" x="4813300" y="4795838"/>
          <p14:tracePt t="118797" x="4813300" y="4849813"/>
          <p14:tracePt t="118813" x="4813300" y="4894263"/>
          <p14:tracePt t="118830" x="4795838" y="4956175"/>
          <p14:tracePt t="118847" x="4786313" y="5019675"/>
          <p14:tracePt t="118864" x="4768850" y="5091113"/>
          <p14:tracePt t="118880" x="4751388" y="5153025"/>
          <p14:tracePt t="118897" x="4741863" y="5214938"/>
          <p14:tracePt t="118914" x="4732338" y="5259388"/>
          <p14:tracePt t="118930" x="4724400" y="5305425"/>
          <p14:tracePt t="118947" x="4714875" y="5357813"/>
          <p14:tracePt t="118964" x="4714875" y="5402263"/>
          <p14:tracePt t="118980" x="4714875" y="5438775"/>
          <p14:tracePt t="118997" x="4714875" y="5465763"/>
          <p14:tracePt t="119014" x="4714875" y="5492750"/>
          <p14:tracePt t="119030" x="4714875" y="5527675"/>
          <p14:tracePt t="119047" x="4714875" y="5546725"/>
          <p14:tracePt t="119063" x="4714875" y="5554663"/>
          <p14:tracePt t="119097" x="4714875" y="5564188"/>
          <p14:tracePt t="119114" x="4714875" y="5554663"/>
          <p14:tracePt t="119671" x="4714875" y="5546725"/>
          <p14:tracePt t="119679" x="4714875" y="5537200"/>
          <p14:tracePt t="119687" x="4714875" y="5510213"/>
          <p14:tracePt t="119697" x="4732338" y="5429250"/>
          <p14:tracePt t="119714" x="4732338" y="5322888"/>
          <p14:tracePt t="119730" x="4732338" y="5143500"/>
          <p14:tracePt t="119747" x="4732338" y="4965700"/>
          <p14:tracePt t="119765" x="4687888" y="4778375"/>
          <p14:tracePt t="119780" x="4625975" y="4591050"/>
          <p14:tracePt t="119797" x="4537075" y="4268788"/>
          <p14:tracePt t="119814" x="4465638" y="4081463"/>
          <p14:tracePt t="119830" x="4384675" y="3921125"/>
          <p14:tracePt t="119847" x="4313238" y="3778250"/>
          <p14:tracePt t="119864" x="4259263" y="3670300"/>
          <p14:tracePt t="119881" x="4232275" y="3616325"/>
          <p14:tracePt t="119897" x="4205288" y="3563938"/>
          <p14:tracePt t="119914" x="4197350" y="3554413"/>
          <p14:tracePt t="119930" x="4187825" y="3536950"/>
          <p14:tracePt t="119964" x="4179888" y="3527425"/>
          <p14:tracePt t="120039" x="4170363" y="3517900"/>
          <p14:tracePt t="120047" x="4170363" y="3509963"/>
          <p14:tracePt t="120055" x="4160838" y="3500438"/>
          <p14:tracePt t="120069" x="4160838" y="3492500"/>
          <p14:tracePt t="120080" x="4152900" y="3492500"/>
          <p14:tracePt t="120097" x="4152900" y="3482975"/>
          <p14:tracePt t="120114" x="4152900" y="3473450"/>
          <p14:tracePt t="120155" x="4152900" y="3465513"/>
          <p14:tracePt t="120187" x="4152900" y="3455988"/>
          <p14:tracePt t="120392" x="4152900" y="3446463"/>
          <p14:tracePt t="120406" x="4152900" y="3438525"/>
          <p14:tracePt t="120414" x="4143375" y="3421063"/>
          <p14:tracePt t="120431" x="4133850" y="3411538"/>
          <p14:tracePt t="120447" x="4125913" y="3394075"/>
          <p14:tracePt t="120464" x="4098925" y="3349625"/>
          <p14:tracePt t="120481" x="4062413" y="3303588"/>
          <p14:tracePt t="120497" x="4037013" y="3251200"/>
          <p14:tracePt t="120514" x="4027488" y="3214688"/>
          <p14:tracePt t="120531" x="3973513" y="3160713"/>
          <p14:tracePt t="120548" x="3946525" y="3143250"/>
          <p14:tracePt t="120564" x="3919538" y="3135313"/>
          <p14:tracePt t="120580" x="3884613" y="3116263"/>
          <p14:tracePt t="120598" x="3875088" y="3108325"/>
          <p14:tracePt t="120614" x="3848100" y="3098800"/>
          <p14:tracePt t="120631" x="3840163" y="3098800"/>
          <p14:tracePt t="120647" x="3822700" y="3098800"/>
          <p14:tracePt t="120664" x="3813175" y="3089275"/>
          <p14:tracePt t="120697" x="3803650" y="3081338"/>
          <p14:tracePt t="120713" x="3786188" y="3071813"/>
          <p14:tracePt t="120730" x="3776663" y="3063875"/>
          <p14:tracePt t="120764" x="3768725" y="3054350"/>
          <p14:tracePt t="124935" x="3768725" y="3071813"/>
          <p14:tracePt t="125208" x="3786188" y="3125788"/>
          <p14:tracePt t="125217" x="3813175" y="3160713"/>
          <p14:tracePt t="125231" x="3983038" y="3322638"/>
          <p14:tracePt t="125248" x="4098925" y="3402013"/>
          <p14:tracePt t="125265" x="4197350" y="3473450"/>
          <p14:tracePt t="125281" x="4295775" y="3625850"/>
          <p14:tracePt t="125298" x="4446588" y="3830638"/>
          <p14:tracePt t="125314" x="4562475" y="4027488"/>
          <p14:tracePt t="125331" x="4697413" y="4206875"/>
          <p14:tracePt t="125348" x="4840288" y="4421188"/>
          <p14:tracePt t="125365" x="4902200" y="4510088"/>
          <p14:tracePt t="125381" x="4921250" y="4554538"/>
          <p14:tracePt t="125398" x="4929188" y="4564063"/>
          <p14:tracePt t="125431" x="4929188" y="4572000"/>
          <p14:tracePt t="125466" x="4929188" y="4581525"/>
          <p14:tracePt t="125490" x="4921250" y="4591050"/>
          <p14:tracePt t="125498" x="4902200" y="4643438"/>
          <p14:tracePt t="125514" x="4875213" y="4724400"/>
          <p14:tracePt t="125531" x="4857750" y="4795838"/>
          <p14:tracePt t="125548" x="4830763" y="4857750"/>
          <p14:tracePt t="125565" x="4803775" y="4902200"/>
          <p14:tracePt t="125581" x="4768850" y="4956175"/>
          <p14:tracePt t="125598" x="4687888" y="5000625"/>
          <p14:tracePt t="125615" x="4625975" y="5010150"/>
          <p14:tracePt t="125631" x="4483100" y="5027613"/>
          <p14:tracePt t="125648" x="4241800" y="5072063"/>
          <p14:tracePt t="125664" x="3902075" y="5126038"/>
          <p14:tracePt t="125681" x="3429000" y="5162550"/>
          <p14:tracePt t="125698" x="2901950" y="5180013"/>
          <p14:tracePt t="125716" x="2509838" y="5143500"/>
          <p14:tracePt t="125731" x="2268538" y="5099050"/>
          <p14:tracePt t="125748" x="2071688" y="5091113"/>
          <p14:tracePt t="125766" x="2009775" y="5081588"/>
          <p14:tracePt t="125781" x="1965325" y="5072063"/>
          <p14:tracePt t="125798" x="1919288" y="5072063"/>
          <p14:tracePt t="125814" x="1874838" y="5072063"/>
          <p14:tracePt t="125831" x="1830388" y="5072063"/>
          <p14:tracePt t="125848" x="1714500" y="5099050"/>
          <p14:tracePt t="125865" x="1571625" y="5108575"/>
          <p14:tracePt t="125881" x="1438275" y="5116513"/>
          <p14:tracePt t="125898" x="1339850" y="5116513"/>
          <p14:tracePt t="125914" x="1231900" y="5135563"/>
          <p14:tracePt t="125931" x="1133475" y="5153025"/>
          <p14:tracePt t="125948" x="1054100" y="5153025"/>
          <p14:tracePt t="125964" x="973138" y="5170488"/>
          <p14:tracePt t="125981" x="874713" y="5207000"/>
          <p14:tracePt t="125998" x="687388" y="5241925"/>
          <p14:tracePt t="126016" x="561975" y="5259388"/>
          <p14:tracePt t="126031" x="465138" y="5268913"/>
          <p14:tracePt t="126048" x="411163" y="5278438"/>
          <p14:tracePt t="126064" x="366713" y="5295900"/>
          <p14:tracePt t="126082" x="347663" y="5305425"/>
          <p14:tracePt t="126114" x="339725" y="5313363"/>
          <p14:tracePt t="126147" x="330200" y="5322888"/>
          <p14:tracePt t="126154" x="322263" y="5322888"/>
          <p14:tracePt t="126171" x="312738" y="5330825"/>
          <p14:tracePt t="126181" x="303213" y="5330825"/>
          <p14:tracePt t="126198" x="303213" y="5340350"/>
          <p14:tracePt t="126241" x="312738" y="5340350"/>
          <p14:tracePt t="126319" x="330200" y="5330825"/>
          <p14:tracePt t="126327" x="357188" y="5322888"/>
          <p14:tracePt t="126335" x="374650" y="5313363"/>
          <p14:tracePt t="126348" x="473075" y="5295900"/>
          <p14:tracePt t="126365" x="536575" y="5295900"/>
          <p14:tracePt t="126381" x="608013" y="5295900"/>
          <p14:tracePt t="126398" x="687388" y="5313363"/>
          <p14:tracePt t="126415" x="812800" y="5313363"/>
          <p14:tracePt t="126431" x="965200" y="5313363"/>
          <p14:tracePt t="126448" x="1089025" y="5295900"/>
          <p14:tracePt t="126464" x="1223963" y="5286375"/>
          <p14:tracePt t="126481" x="1347788" y="5259388"/>
          <p14:tracePt t="126498" x="1446213" y="5251450"/>
          <p14:tracePt t="126515" x="1544638" y="5241925"/>
          <p14:tracePt t="126532" x="1616075" y="5241925"/>
          <p14:tracePt t="126548" x="1670050" y="5241925"/>
          <p14:tracePt t="126565" x="1724025" y="5251450"/>
          <p14:tracePt t="126581" x="1795463" y="5259388"/>
          <p14:tracePt t="126598" x="1874838" y="5268913"/>
          <p14:tracePt t="126615" x="2000250" y="5268913"/>
          <p14:tracePt t="126631" x="2143125" y="5295900"/>
          <p14:tracePt t="126648" x="2276475" y="5313363"/>
          <p14:tracePt t="126664" x="2357438" y="5330825"/>
          <p14:tracePt t="126681" x="2446338" y="5349875"/>
          <p14:tracePt t="126698" x="2544763" y="5367338"/>
          <p14:tracePt t="126715" x="2652713" y="5367338"/>
          <p14:tracePt t="126731" x="2768600" y="5376863"/>
          <p14:tracePt t="126748" x="2955925" y="5376863"/>
          <p14:tracePt t="126766" x="3081338" y="5402263"/>
          <p14:tracePt t="126781" x="3179763" y="5421313"/>
          <p14:tracePt t="126798" x="3251200" y="5421313"/>
          <p14:tracePt t="126815" x="3322638" y="5421313"/>
          <p14:tracePt t="126831" x="3367088" y="5421313"/>
          <p14:tracePt t="126848" x="3411538" y="5429250"/>
          <p14:tracePt t="126865" x="3438525" y="5429250"/>
          <p14:tracePt t="126882" x="3473450" y="5429250"/>
          <p14:tracePt t="126898" x="3490913" y="5429250"/>
          <p14:tracePt t="126914" x="3500438" y="5429250"/>
          <p14:tracePt t="126932" x="3517900" y="5421313"/>
          <p14:tracePt t="126948" x="3544888" y="5402263"/>
          <p14:tracePt t="126964" x="3589338" y="5384800"/>
          <p14:tracePt t="126981" x="3643313" y="5357813"/>
          <p14:tracePt t="126998" x="3687763" y="5349875"/>
          <p14:tracePt t="127015" x="3732213" y="5322888"/>
          <p14:tracePt t="127031" x="3759200" y="5305425"/>
          <p14:tracePt t="127048" x="3776663" y="5295900"/>
          <p14:tracePt t="127065" x="3786188" y="5286375"/>
          <p14:tracePt t="127098" x="3786188" y="5268913"/>
          <p14:tracePt t="127115" x="3795713" y="5259388"/>
          <p14:tracePt t="127131" x="3795713" y="5251450"/>
          <p14:tracePt t="127155" x="3795713" y="5241925"/>
          <p14:tracePt t="127164" x="3795713" y="5233988"/>
          <p14:tracePt t="127211" x="3795713" y="5224463"/>
          <p14:tracePt t="127389" x="3795713" y="5214938"/>
          <p14:tracePt t="127913" x="3786188" y="5207000"/>
          <p14:tracePt t="127929" x="3786188" y="5187950"/>
          <p14:tracePt t="127937" x="3786188" y="5180013"/>
          <p14:tracePt t="127948" x="3776663" y="5170488"/>
          <p14:tracePt t="127965" x="3776663" y="5162550"/>
          <p14:tracePt t="127982" x="3776663" y="5153025"/>
          <p14:tracePt t="127998" x="3776663" y="5143500"/>
          <p14:tracePt t="128015" x="3776663" y="5135563"/>
          <p14:tracePt t="128031" x="3776663" y="5126038"/>
          <p14:tracePt t="128743" x="3776663" y="5116513"/>
          <p14:tracePt t="130566" x="3776663" y="5108575"/>
          <p14:tracePt t="130587" x="3803650" y="5099050"/>
          <p14:tracePt t="130596" x="3830638" y="5081588"/>
          <p14:tracePt t="130603" x="3857625" y="5072063"/>
          <p14:tracePt t="130615" x="3894138" y="5045075"/>
          <p14:tracePt t="130631" x="3938588" y="5037138"/>
          <p14:tracePt t="130648" x="3983038" y="5000625"/>
          <p14:tracePt t="130665" x="4081463" y="4973638"/>
          <p14:tracePt t="130682" x="4133850" y="4938713"/>
          <p14:tracePt t="130698" x="4205288" y="4884738"/>
          <p14:tracePt t="130715" x="4286250" y="4813300"/>
          <p14:tracePt t="130732" x="4357688" y="4759325"/>
          <p14:tracePt t="130749" x="4419600" y="4679950"/>
          <p14:tracePt t="130766" x="4456113" y="4591050"/>
          <p14:tracePt t="130782" x="4483100" y="4492625"/>
          <p14:tracePt t="130798" x="4510088" y="4384675"/>
          <p14:tracePt t="130815" x="4545013" y="4197350"/>
          <p14:tracePt t="130832" x="4572000" y="4037013"/>
          <p14:tracePt t="130848" x="4572000" y="3876675"/>
          <p14:tracePt t="130865" x="4545013" y="3687763"/>
          <p14:tracePt t="130882" x="4500563" y="3517900"/>
          <p14:tracePt t="130898" x="4483100" y="3411538"/>
          <p14:tracePt t="130916" x="4465638" y="3303588"/>
          <p14:tracePt t="130932" x="4456113" y="3251200"/>
          <p14:tracePt t="130948" x="4446588" y="3187700"/>
          <p14:tracePt t="130965" x="4429125" y="3125788"/>
          <p14:tracePt t="130982" x="4411663" y="3009900"/>
          <p14:tracePt t="130998" x="4375150" y="2928938"/>
          <p14:tracePt t="131015" x="4367213" y="2884488"/>
          <p14:tracePt t="131032" x="4357688" y="2849563"/>
          <p14:tracePt t="131050" x="4340225" y="2786063"/>
          <p14:tracePt t="131066" x="4330700" y="2732088"/>
          <p14:tracePt t="131082" x="4330700" y="2679700"/>
          <p14:tracePt t="131098" x="4322763" y="2635250"/>
          <p14:tracePt t="131115" x="4313238" y="2571750"/>
          <p14:tracePt t="131133" x="4303713" y="2536825"/>
          <p14:tracePt t="131148" x="4295775" y="2509838"/>
          <p14:tracePt t="131165" x="4295775" y="2492375"/>
          <p14:tracePt t="131182" x="4286250" y="2465388"/>
          <p14:tracePt t="131199" x="4268788" y="2446338"/>
          <p14:tracePt t="131215" x="4268788" y="2428875"/>
          <p14:tracePt t="131232" x="4259263" y="2401888"/>
          <p14:tracePt t="131249" x="4241800" y="2384425"/>
          <p14:tracePt t="131266" x="4232275" y="2374900"/>
          <p14:tracePt t="131282" x="4224338" y="2357438"/>
          <p14:tracePt t="131298" x="4205288" y="2357438"/>
          <p14:tracePt t="131315" x="4187825" y="2339975"/>
          <p14:tracePt t="131332" x="4179888" y="2330450"/>
          <p14:tracePt t="131349" x="4160838" y="2330450"/>
          <p14:tracePt t="131382" x="4152900" y="2330450"/>
          <p14:tracePt t="131398" x="4125913" y="2357438"/>
          <p14:tracePt t="131415" x="4054475" y="2527300"/>
          <p14:tracePt t="131432" x="4017963" y="2625725"/>
          <p14:tracePt t="131448" x="4010025" y="2697163"/>
          <p14:tracePt t="131465" x="4010025" y="2741613"/>
          <p14:tracePt t="131482" x="4037013" y="2786063"/>
          <p14:tracePt t="131498" x="4089400" y="2795588"/>
          <p14:tracePt t="131515" x="4197350" y="2786063"/>
          <p14:tracePt t="131534" x="4214813" y="2768600"/>
          <p14:tracePt t="131548" x="4268788" y="2724150"/>
          <p14:tracePt t="131565" x="4313238" y="2652713"/>
          <p14:tracePt t="131582" x="4322763" y="2608263"/>
          <p14:tracePt t="131598" x="4313238" y="2563813"/>
          <p14:tracePt t="131615" x="4268788" y="2536825"/>
          <p14:tracePt t="131632" x="4205288" y="2527300"/>
          <p14:tracePt t="131648" x="4044950" y="2598738"/>
          <p14:tracePt t="131665" x="3803650" y="2732088"/>
          <p14:tracePt t="131682" x="3205163" y="3232150"/>
          <p14:tracePt t="131699" x="2724150" y="3751263"/>
          <p14:tracePt t="131715" x="2232025" y="4224338"/>
          <p14:tracePt t="131732" x="1785938" y="4564063"/>
          <p14:tracePt t="131749" x="1393825" y="4830763"/>
          <p14:tracePt t="131766" x="1133475" y="5045075"/>
          <p14:tracePt t="131783" x="982663" y="5197475"/>
          <p14:tracePt t="131799" x="901700" y="5268913"/>
          <p14:tracePt t="131816" x="847725" y="5349875"/>
          <p14:tracePt t="131832" x="830263" y="5376863"/>
          <p14:tracePt t="131849" x="812800" y="5411788"/>
          <p14:tracePt t="131865" x="795338" y="5456238"/>
          <p14:tracePt t="131882" x="785813" y="5500688"/>
          <p14:tracePt t="131899" x="768350" y="5546725"/>
          <p14:tracePt t="131915" x="758825" y="5572125"/>
          <p14:tracePt t="131932" x="758825" y="5591175"/>
          <p14:tracePt t="131949" x="803275" y="5591175"/>
          <p14:tracePt t="131965" x="839788" y="5591175"/>
          <p14:tracePt t="131982" x="857250" y="5581650"/>
          <p14:tracePt t="131999" x="874713" y="5564188"/>
          <p14:tracePt t="132015" x="893763" y="5554663"/>
          <p14:tracePt t="132032" x="911225" y="5537200"/>
          <p14:tracePt t="132049" x="965200" y="5492750"/>
          <p14:tracePt t="132065" x="1044575" y="5421313"/>
          <p14:tracePt t="132082" x="1081088" y="5376863"/>
          <p14:tracePt t="132098" x="1098550" y="5367338"/>
          <p14:tracePt t="132115" x="1098550" y="5349875"/>
          <p14:tracePt t="132132" x="1098550" y="5305425"/>
          <p14:tracePt t="132148" x="1081088" y="5259388"/>
          <p14:tracePt t="132165" x="1062038" y="5207000"/>
          <p14:tracePt t="132182" x="1054100" y="5180013"/>
          <p14:tracePt t="132199" x="1044575" y="5170488"/>
          <p14:tracePt t="132232" x="1036638" y="5170488"/>
          <p14:tracePt t="132292" x="1017588" y="5187950"/>
          <p14:tracePt t="132308" x="1017588" y="5197475"/>
          <p14:tracePt t="132316" x="1017588" y="5207000"/>
          <p14:tracePt t="132324" x="1009650" y="5233988"/>
          <p14:tracePt t="132333" x="1009650" y="5278438"/>
          <p14:tracePt t="132349" x="1009650" y="5322888"/>
          <p14:tracePt t="132365" x="1027113" y="5357813"/>
          <p14:tracePt t="132382" x="1081088" y="5411788"/>
          <p14:tracePt t="132398" x="1143000" y="5465763"/>
          <p14:tracePt t="132415" x="1223963" y="5510213"/>
          <p14:tracePt t="132432" x="1295400" y="5527675"/>
          <p14:tracePt t="132449" x="1393825" y="5527675"/>
          <p14:tracePt t="132465" x="1455738" y="5519738"/>
          <p14:tracePt t="132482" x="1527175" y="5500688"/>
          <p14:tracePt t="132499" x="1581150" y="5492750"/>
          <p14:tracePt t="132515" x="1616075" y="5465763"/>
          <p14:tracePt t="132532" x="1633538" y="5429250"/>
          <p14:tracePt t="132549" x="1643063" y="5411788"/>
          <p14:tracePt t="132566" x="1660525" y="5367338"/>
          <p14:tracePt t="132583" x="1660525" y="5330825"/>
          <p14:tracePt t="132599" x="1660525" y="5286375"/>
          <p14:tracePt t="132615" x="1643063" y="5241925"/>
          <p14:tracePt t="132632" x="1598613" y="5187950"/>
          <p14:tracePt t="132648" x="1544638" y="5153025"/>
          <p14:tracePt t="132665" x="1490663" y="5135563"/>
          <p14:tracePt t="132682" x="1465263" y="5126038"/>
          <p14:tracePt t="132699" x="1419225" y="5108575"/>
          <p14:tracePt t="132715" x="1401763" y="5099050"/>
          <p14:tracePt t="132732" x="1374775" y="5099050"/>
          <p14:tracePt t="132749" x="1322388" y="5116513"/>
          <p14:tracePt t="132766" x="1276350" y="5135563"/>
          <p14:tracePt t="132782" x="1214438" y="5153025"/>
          <p14:tracePt t="132798" x="1169988" y="5162550"/>
          <p14:tracePt t="132815" x="1152525" y="5187950"/>
          <p14:tracePt t="132832" x="1152525" y="5207000"/>
          <p14:tracePt t="132848" x="1152525" y="5224463"/>
          <p14:tracePt t="132865" x="1152525" y="5241925"/>
          <p14:tracePt t="132882" x="1160463" y="5259388"/>
          <p14:tracePt t="132899" x="1169988" y="5278438"/>
          <p14:tracePt t="132915" x="1169988" y="5286375"/>
          <p14:tracePt t="132933" x="1187450" y="5295900"/>
          <p14:tracePt t="132949" x="1187450" y="5313363"/>
          <p14:tracePt t="135624" x="1196975" y="5313363"/>
          <p14:tracePt t="135984" x="1204913" y="5313363"/>
          <p14:tracePt t="135999" x="1214438" y="5313363"/>
          <p14:tracePt t="136006" x="1223963" y="5313363"/>
          <p14:tracePt t="136022" x="1231900" y="5305425"/>
          <p14:tracePt t="136032" x="1250950" y="5295900"/>
          <p14:tracePt t="136049" x="1258888" y="5295900"/>
          <p14:tracePt t="136066" x="1268413" y="5286375"/>
          <p14:tracePt t="136099" x="1276350" y="5286375"/>
          <p14:tracePt t="136320" x="1285875" y="5286375"/>
          <p14:tracePt t="136336" x="1295400" y="5286375"/>
          <p14:tracePt t="136375" x="1295400" y="5278438"/>
          <p14:tracePt t="136382" x="1303338" y="5278438"/>
          <p14:tracePt t="136390" x="1312863" y="5278438"/>
          <p14:tracePt t="136476" x="1322388" y="5278438"/>
          <p14:tracePt t="136485" x="1330325" y="5278438"/>
          <p14:tracePt t="136562" x="1339850" y="5278438"/>
          <p14:tracePt t="136595" x="1347788" y="5278438"/>
          <p14:tracePt t="136600" x="1347788" y="5295900"/>
          <p14:tracePt t="136836" x="1339850" y="5305425"/>
          <p14:tracePt t="136850" x="1330325" y="5322888"/>
          <p14:tracePt t="136858" x="1322388" y="5340350"/>
          <p14:tracePt t="136875" x="1312863" y="5349875"/>
          <p14:tracePt t="136883" x="1303338" y="5367338"/>
          <p14:tracePt t="136899" x="1285875" y="5376863"/>
          <p14:tracePt t="136916" x="1285875" y="5394325"/>
          <p14:tracePt t="136932" x="1268413" y="5394325"/>
          <p14:tracePt t="136949" x="1258888" y="5411788"/>
          <p14:tracePt t="136966" x="1241425" y="5421313"/>
          <p14:tracePt t="136982" x="1241425" y="5429250"/>
          <p14:tracePt t="136999" x="1231900" y="5438775"/>
          <p14:tracePt t="137015" x="1223963" y="5438775"/>
          <p14:tracePt t="137033" x="1214438" y="5456238"/>
          <p14:tracePt t="137066" x="1204913" y="5456238"/>
          <p14:tracePt t="137082" x="1204913" y="5465763"/>
          <p14:tracePt t="137099" x="1196975" y="5473700"/>
          <p14:tracePt t="137157" x="1196975" y="5483225"/>
          <p14:tracePt t="137165" x="1187450" y="5492750"/>
          <p14:tracePt t="137180" x="1179513" y="5500688"/>
          <p14:tracePt t="137188" x="1169988" y="5500688"/>
          <p14:tracePt t="137199" x="1169988" y="5519738"/>
          <p14:tracePt t="137215" x="1160463" y="5527675"/>
          <p14:tracePt t="137232" x="1152525" y="5527675"/>
          <p14:tracePt t="137249" x="1152525" y="5537200"/>
          <p14:tracePt t="137267" x="1160463" y="5537200"/>
          <p14:tracePt t="137361" x="1169988" y="5537200"/>
          <p14:tracePt t="137375" x="1179513" y="5527675"/>
          <p14:tracePt t="137383" x="1187450" y="5519738"/>
          <p14:tracePt t="137399" x="1204913" y="5510213"/>
          <p14:tracePt t="137416" x="1214438" y="5500688"/>
          <p14:tracePt t="137432" x="1223963" y="5500688"/>
          <p14:tracePt t="137466" x="1223963" y="5510213"/>
          <p14:tracePt t="137767" x="1223963" y="5519738"/>
          <p14:tracePt t="137783" x="1214438" y="5527675"/>
          <p14:tracePt t="138173" x="1214438" y="5537200"/>
          <p14:tracePt t="138181" x="1204913" y="5546725"/>
          <p14:tracePt t="138189" x="1196975" y="5554663"/>
          <p14:tracePt t="138199" x="1187450" y="5554663"/>
          <p14:tracePt t="138216" x="1187450" y="5572125"/>
          <p14:tracePt t="138232" x="1179513" y="5581650"/>
          <p14:tracePt t="138249" x="1169988" y="5599113"/>
          <p14:tracePt t="138267" x="1160463" y="5618163"/>
          <p14:tracePt t="138283" x="1160463" y="5626100"/>
          <p14:tracePt t="138299" x="1152525" y="5643563"/>
          <p14:tracePt t="138316" x="1152525" y="5653088"/>
          <p14:tracePt t="138332" x="1143000" y="5662613"/>
          <p14:tracePt t="138349" x="1143000" y="5680075"/>
          <p14:tracePt t="138366" x="1143000" y="5689600"/>
          <p14:tracePt t="138382" x="1143000" y="5707063"/>
          <p14:tracePt t="138399" x="1143000" y="5734050"/>
          <p14:tracePt t="138416" x="1143000" y="5751513"/>
          <p14:tracePt t="138432" x="1143000" y="5786438"/>
          <p14:tracePt t="138449" x="1143000" y="5822950"/>
          <p14:tracePt t="138466" x="1143000" y="5849938"/>
          <p14:tracePt t="138483" x="1152525" y="5903913"/>
          <p14:tracePt t="138499" x="1152525" y="5921375"/>
          <p14:tracePt t="138516" x="1160463" y="5948363"/>
          <p14:tracePt t="138533" x="1169988" y="5975350"/>
          <p14:tracePt t="138549" x="1179513" y="6027738"/>
          <p14:tracePt t="138566" x="1196975" y="6064250"/>
          <p14:tracePt t="138583" x="1204913" y="6081713"/>
          <p14:tracePt t="138599" x="1223963" y="6118225"/>
          <p14:tracePt t="138616" x="1231900" y="6135688"/>
          <p14:tracePt t="138633" x="1250950" y="6153150"/>
          <p14:tracePt t="138651" x="1268413" y="6170613"/>
          <p14:tracePt t="138666" x="1285875" y="6180138"/>
          <p14:tracePt t="138683" x="1312863" y="6197600"/>
          <p14:tracePt t="138699" x="1339850" y="6207125"/>
          <p14:tracePt t="138716" x="1384300" y="6224588"/>
          <p14:tracePt t="138733" x="1438275" y="6242050"/>
          <p14:tracePt t="138749" x="1500188" y="6261100"/>
          <p14:tracePt t="138749" x="1536700" y="6261100"/>
          <p14:tracePt t="138767" x="1616075" y="6278563"/>
          <p14:tracePt t="138784" x="1714500" y="6286500"/>
          <p14:tracePt t="138800" x="1822450" y="6296025"/>
          <p14:tracePt t="138816" x="1946275" y="6296025"/>
          <p14:tracePt t="138833" x="2071688" y="6286500"/>
          <p14:tracePt t="138849" x="2197100" y="6261100"/>
          <p14:tracePt t="138866" x="2347913" y="6234113"/>
          <p14:tracePt t="138883" x="2490788" y="6207125"/>
          <p14:tracePt t="138899" x="2687638" y="6180138"/>
          <p14:tracePt t="138916" x="2813050" y="6180138"/>
          <p14:tracePt t="138933" x="2938463" y="6180138"/>
          <p14:tracePt t="138949" x="3054350" y="6189663"/>
          <p14:tracePt t="138966" x="3179763" y="6189663"/>
          <p14:tracePt t="138983" x="3313113" y="6189663"/>
          <p14:tracePt t="139000" x="3438525" y="6180138"/>
          <p14:tracePt t="139017" x="3581400" y="6143625"/>
          <p14:tracePt t="139033" x="3768725" y="6099175"/>
          <p14:tracePt t="139049" x="3840163" y="6081713"/>
          <p14:tracePt t="139067" x="3875088" y="6081713"/>
          <p14:tracePt t="139099" x="3867150" y="6072188"/>
          <p14:tracePt t="139291" x="3857625" y="6072188"/>
          <p14:tracePt t="139353" x="3840163" y="6072188"/>
          <p14:tracePt t="139369" x="3813175" y="6081713"/>
          <p14:tracePt t="139385" x="3786188" y="6091238"/>
          <p14:tracePt t="139393" x="3759200" y="6099175"/>
          <p14:tracePt t="139401" x="3732213" y="6108700"/>
          <p14:tracePt t="139416" x="3652838" y="6126163"/>
          <p14:tracePt t="139433" x="3608388" y="6135688"/>
          <p14:tracePt t="139449" x="3554413" y="6135688"/>
          <p14:tracePt t="139466" x="3482975" y="6153150"/>
          <p14:tracePt t="139483" x="3419475" y="6162675"/>
          <p14:tracePt t="139499" x="3348038" y="6170613"/>
          <p14:tracePt t="139516" x="3276600" y="6170613"/>
          <p14:tracePt t="139533" x="3170238" y="6180138"/>
          <p14:tracePt t="139550" x="3098800" y="6180138"/>
          <p14:tracePt t="139566" x="3044825" y="6180138"/>
          <p14:tracePt t="139582" x="2990850" y="6180138"/>
          <p14:tracePt t="139599" x="2946400" y="6162675"/>
          <p14:tracePt t="139616" x="2894013" y="6143625"/>
          <p14:tracePt t="139633" x="2822575" y="6118225"/>
          <p14:tracePt t="139649" x="2768600" y="6091238"/>
          <p14:tracePt t="139666" x="2741613" y="6072188"/>
          <p14:tracePt t="139683" x="2732088" y="6064250"/>
          <p14:tracePt t="139699" x="2732088" y="6054725"/>
          <p14:tracePt t="139732" x="2724150" y="6054725"/>
          <p14:tracePt t="140689" x="2768600" y="6019800"/>
          <p14:tracePt t="140893" x="2867025" y="5956300"/>
          <p14:tracePt t="140901" x="2973388" y="5884863"/>
          <p14:tracePt t="140909" x="3089275" y="5813425"/>
          <p14:tracePt t="140917" x="3197225" y="5724525"/>
          <p14:tracePt t="140933" x="3759200" y="5357813"/>
          <p14:tracePt t="140950" x="4419600" y="4778375"/>
          <p14:tracePt t="140966" x="5027613" y="4206875"/>
          <p14:tracePt t="140983" x="5643563" y="3741738"/>
          <p14:tracePt t="141000" x="6197600" y="3357563"/>
          <p14:tracePt t="141016" x="6643688" y="3071813"/>
          <p14:tracePt t="141033" x="6911975" y="2973388"/>
          <p14:tracePt t="141050" x="7143750" y="2894013"/>
          <p14:tracePt t="141066" x="7296150" y="2857500"/>
          <p14:tracePt t="141083" x="7439025" y="2840038"/>
          <p14:tracePt t="141100" x="7635875" y="2813050"/>
          <p14:tracePt t="141116" x="7804150" y="2795588"/>
          <p14:tracePt t="141133" x="7939088" y="2768600"/>
          <p14:tracePt t="141150" x="8037513" y="2751138"/>
          <p14:tracePt t="141166" x="8081963" y="2732088"/>
          <p14:tracePt t="141183" x="8099425" y="2714625"/>
          <p14:tracePt t="141200" x="8108950" y="2697163"/>
          <p14:tracePt t="141216" x="8116888" y="2635250"/>
          <p14:tracePt t="141233" x="8126413" y="2589213"/>
          <p14:tracePt t="141250" x="8126413" y="2554288"/>
          <p14:tracePt t="141267" x="8099425" y="2554288"/>
          <p14:tracePt t="141331" x="8064500" y="2554288"/>
          <p14:tracePt t="141339" x="8018463" y="2554288"/>
          <p14:tracePt t="141349" x="7929563" y="2554288"/>
          <p14:tracePt t="141366" x="7867650" y="2554288"/>
          <p14:tracePt t="141383" x="7796213" y="2554288"/>
          <p14:tracePt t="141400" x="7707313" y="2563813"/>
          <p14:tracePt t="141416" x="7635875" y="2571750"/>
          <p14:tracePt t="141433" x="7581900" y="2581275"/>
          <p14:tracePt t="141450" x="7572375" y="2581275"/>
          <p14:tracePt t="141483" x="7545388" y="2571750"/>
          <p14:tracePt t="141589" x="7545388" y="2563813"/>
          <p14:tracePt t="141597" x="7537450" y="2544763"/>
          <p14:tracePt t="141605" x="7527925" y="2536825"/>
          <p14:tracePt t="141616" x="7510463" y="2509838"/>
          <p14:tracePt t="141633" x="7493000" y="2500313"/>
          <p14:tracePt t="141650" x="7483475" y="2482850"/>
          <p14:tracePt t="141666" x="7466013" y="2473325"/>
          <p14:tracePt t="141683" x="7456488" y="2455863"/>
          <p14:tracePt t="141700" x="7446963" y="2455863"/>
          <p14:tracePt t="141716" x="7429500" y="2438400"/>
          <p14:tracePt t="141733" x="7421563" y="2428875"/>
          <p14:tracePt t="141750" x="7402513" y="2420938"/>
          <p14:tracePt t="141768" x="7394575" y="2411413"/>
          <p14:tracePt t="141783" x="7375525" y="2393950"/>
          <p14:tracePt t="141800" x="7340600" y="2384425"/>
          <p14:tracePt t="141816" x="7269163" y="2384425"/>
          <p14:tracePt t="141833" x="7224713" y="2374900"/>
          <p14:tracePt t="141850" x="7180263" y="2366963"/>
          <p14:tracePt t="141866" x="7153275" y="2366963"/>
          <p14:tracePt t="141883" x="7126288" y="2366963"/>
          <p14:tracePt t="141900" x="7089775" y="2366963"/>
          <p14:tracePt t="141916" x="7045325" y="2366963"/>
          <p14:tracePt t="141933" x="6973888" y="2366963"/>
          <p14:tracePt t="141950" x="6929438" y="2357438"/>
          <p14:tracePt t="141966" x="6894513" y="2349500"/>
          <p14:tracePt t="141983" x="6850063" y="2330450"/>
          <p14:tracePt t="142000" x="6823075" y="2322513"/>
          <p14:tracePt t="142016" x="6796088" y="2312988"/>
          <p14:tracePt t="142033" x="6759575" y="2303463"/>
          <p14:tracePt t="142050" x="6715125" y="2303463"/>
          <p14:tracePt t="142066" x="6643688" y="2303463"/>
          <p14:tracePt t="142083" x="6589713" y="2303463"/>
          <p14:tracePt t="142100" x="6554788" y="2303463"/>
          <p14:tracePt t="142116" x="6518275" y="2303463"/>
          <p14:tracePt t="142133" x="6473825" y="2312988"/>
          <p14:tracePt t="142150" x="6429375" y="2322513"/>
          <p14:tracePt t="142166" x="6357938" y="2349500"/>
          <p14:tracePt t="142183" x="6303963" y="2357438"/>
          <p14:tracePt t="142200" x="6278563" y="2357438"/>
          <p14:tracePt t="142216" x="6269038" y="2357438"/>
          <p14:tracePt t="142235" x="6251575" y="2366963"/>
          <p14:tracePt t="142250" x="6242050" y="2366963"/>
          <p14:tracePt t="142267" x="6215063" y="2374900"/>
          <p14:tracePt t="142283" x="6180138" y="2393950"/>
          <p14:tracePt t="142300" x="6161088" y="2393950"/>
          <p14:tracePt t="142317" x="6126163" y="2401888"/>
          <p14:tracePt t="142333" x="6054725" y="2428875"/>
          <p14:tracePt t="142350" x="6018213" y="2446338"/>
          <p14:tracePt t="142366" x="5983288" y="2455863"/>
          <p14:tracePt t="142384" x="5938838" y="2465388"/>
          <p14:tracePt t="142400" x="5921375" y="2465388"/>
          <p14:tracePt t="142416" x="5911850" y="2465388"/>
          <p14:tracePt t="142433" x="5884863" y="2482850"/>
          <p14:tracePt t="142450" x="5875338" y="2492375"/>
          <p14:tracePt t="142466" x="5867400" y="2500313"/>
          <p14:tracePt t="142483" x="5849938" y="2509838"/>
          <p14:tracePt t="142500" x="5840413" y="2517775"/>
          <p14:tracePt t="142517" x="5822950" y="2527300"/>
          <p14:tracePt t="142533" x="5813425" y="2563813"/>
          <p14:tracePt t="142550" x="5786438" y="2589213"/>
          <p14:tracePt t="142568" x="5786438" y="2598738"/>
          <p14:tracePt t="142583" x="5786438" y="2616200"/>
          <p14:tracePt t="142600" x="5786438" y="2625725"/>
          <p14:tracePt t="142617" x="5786438" y="2643188"/>
          <p14:tracePt t="142633" x="5795963" y="2652713"/>
          <p14:tracePt t="142650" x="5813425" y="2660650"/>
          <p14:tracePt t="142667" x="5830888" y="2679700"/>
          <p14:tracePt t="142683" x="5929313" y="2706688"/>
          <p14:tracePt t="142700" x="6037263" y="2714625"/>
          <p14:tracePt t="142716" x="6116638" y="2714625"/>
          <p14:tracePt t="142733" x="6180138" y="2732088"/>
          <p14:tracePt t="142750" x="6251575" y="2751138"/>
          <p14:tracePt t="142767" x="6303963" y="2759075"/>
          <p14:tracePt t="142783" x="6350000" y="2768600"/>
          <p14:tracePt t="142799" x="6402388" y="2768600"/>
          <p14:tracePt t="142816" x="6483350" y="2778125"/>
          <p14:tracePt t="142833" x="6670675" y="2795588"/>
          <p14:tracePt t="142850" x="6796088" y="2803525"/>
          <p14:tracePt t="142866" x="6875463" y="2803525"/>
          <p14:tracePt t="142883" x="6938963" y="2803525"/>
          <p14:tracePt t="142900" x="6983413" y="2795588"/>
          <p14:tracePt t="142916" x="7010400" y="2786063"/>
          <p14:tracePt t="142933" x="7045325" y="2778125"/>
          <p14:tracePt t="142950" x="7064375" y="2778125"/>
          <p14:tracePt t="142966" x="7072313" y="2778125"/>
          <p14:tracePt t="142983" x="7089775" y="2778125"/>
          <p14:tracePt t="143000" x="7108825" y="2778125"/>
          <p14:tracePt t="143016" x="7143750" y="2778125"/>
          <p14:tracePt t="143033" x="7170738" y="2768600"/>
          <p14:tracePt t="143050" x="7215188" y="2768600"/>
          <p14:tracePt t="143066" x="7269163" y="2759075"/>
          <p14:tracePt t="143083" x="7331075" y="2751138"/>
          <p14:tracePt t="143100" x="7350125" y="2741613"/>
          <p14:tracePt t="143117" x="7358063" y="2741613"/>
          <p14:tracePt t="143133" x="7375525" y="2741613"/>
          <p14:tracePt t="143150" x="7402513" y="2724150"/>
          <p14:tracePt t="143167" x="7446963" y="2697163"/>
          <p14:tracePt t="143184" x="7493000" y="2679700"/>
          <p14:tracePt t="143200" x="7510463" y="2660650"/>
          <p14:tracePt t="143217" x="7527925" y="2652713"/>
          <p14:tracePt t="143250" x="7537450" y="2643188"/>
          <p14:tracePt t="143294" x="7537450" y="2635250"/>
          <p14:tracePt t="143302" x="7537450" y="2625725"/>
          <p14:tracePt t="143318" x="7537450" y="2616200"/>
          <p14:tracePt t="143334" x="7537450" y="2608263"/>
          <p14:tracePt t="143350" x="7537450" y="2598738"/>
          <p14:tracePt t="143356" x="7537450" y="2589213"/>
          <p14:tracePt t="143366" x="7518400" y="2581275"/>
          <p14:tracePt t="143383" x="7500938" y="2563813"/>
          <p14:tracePt t="143400" x="7466013" y="2544763"/>
          <p14:tracePt t="143417" x="7429500" y="2517775"/>
          <p14:tracePt t="143434" x="7350125" y="2492375"/>
          <p14:tracePt t="143450" x="7304088" y="2482850"/>
          <p14:tracePt t="143466" x="7259638" y="2465388"/>
          <p14:tracePt t="143483" x="7232650" y="2446338"/>
          <p14:tracePt t="143500" x="7207250" y="2428875"/>
          <p14:tracePt t="143517" x="7180263" y="2428875"/>
          <p14:tracePt t="143533" x="7170738" y="2428875"/>
          <p14:tracePt t="143550" x="7143750" y="2428875"/>
          <p14:tracePt t="143566" x="7126288" y="2420938"/>
          <p14:tracePt t="143583" x="7099300" y="2420938"/>
          <p14:tracePt t="143600" x="7072313" y="2420938"/>
          <p14:tracePt t="143616" x="7037388" y="2420938"/>
          <p14:tracePt t="143633" x="6983413" y="2411413"/>
          <p14:tracePt t="143650" x="6902450" y="2411413"/>
          <p14:tracePt t="143667" x="6831013" y="2411413"/>
          <p14:tracePt t="143683" x="6751638" y="2393950"/>
          <p14:tracePt t="143700" x="6715125" y="2384425"/>
          <p14:tracePt t="143717" x="6670675" y="2384425"/>
          <p14:tracePt t="143733" x="6616700" y="2384425"/>
          <p14:tracePt t="143750" x="6554788" y="2401888"/>
          <p14:tracePt t="143766" x="6473825" y="2420938"/>
          <p14:tracePt t="143784" x="6394450" y="2438400"/>
          <p14:tracePt t="143800" x="6323013" y="2438400"/>
          <p14:tracePt t="143817" x="6269038" y="2438400"/>
          <p14:tracePt t="143833" x="6180138" y="2438400"/>
          <p14:tracePt t="143850" x="6116638" y="2438400"/>
          <p14:tracePt t="143866" x="6072188" y="2438400"/>
          <p14:tracePt t="143883" x="6027738" y="2438400"/>
          <p14:tracePt t="143900" x="5992813" y="2446338"/>
          <p14:tracePt t="143916" x="5973763" y="2455863"/>
          <p14:tracePt t="143933" x="5946775" y="2482850"/>
          <p14:tracePt t="143950" x="5921375" y="2492375"/>
          <p14:tracePt t="143967" x="5902325" y="2509838"/>
          <p14:tracePt t="143983" x="5894388" y="2517775"/>
          <p14:tracePt t="144000" x="5884863" y="2527300"/>
          <p14:tracePt t="144016" x="5867400" y="2544763"/>
          <p14:tracePt t="144033" x="5857875" y="2554288"/>
          <p14:tracePt t="144050" x="5849938" y="2571750"/>
          <p14:tracePt t="144067" x="5840413" y="2581275"/>
          <p14:tracePt t="144083" x="5840413" y="2598738"/>
          <p14:tracePt t="144100" x="5840413" y="2616200"/>
          <p14:tracePt t="144116" x="5840413" y="2625725"/>
          <p14:tracePt t="144133" x="5840413" y="2643188"/>
          <p14:tracePt t="144150" x="5849938" y="2652713"/>
          <p14:tracePt t="144167" x="5867400" y="2660650"/>
          <p14:tracePt t="144183" x="5884863" y="2679700"/>
          <p14:tracePt t="144200" x="5921375" y="2697163"/>
          <p14:tracePt t="144217" x="5956300" y="2706688"/>
          <p14:tracePt t="144233" x="6010275" y="2724150"/>
          <p14:tracePt t="144250" x="6045200" y="2724150"/>
          <p14:tracePt t="144267" x="6081713" y="2732088"/>
          <p14:tracePt t="144283" x="6108700" y="2732088"/>
          <p14:tracePt t="144300" x="6126163" y="2732088"/>
          <p14:tracePt t="144317" x="6161088" y="2732088"/>
          <p14:tracePt t="144333" x="6224588" y="2732088"/>
          <p14:tracePt t="144350" x="6296025" y="2732088"/>
          <p14:tracePt t="144367" x="6340475" y="2732088"/>
          <p14:tracePt t="144383" x="6411913" y="2751138"/>
          <p14:tracePt t="144400" x="6456363" y="2759075"/>
          <p14:tracePt t="144416" x="6483350" y="2778125"/>
          <p14:tracePt t="144433" x="6510338" y="2786063"/>
          <p14:tracePt t="144450" x="6527800" y="2795588"/>
          <p14:tracePt t="144467" x="6545263" y="2803525"/>
          <p14:tracePt t="144483" x="6589713" y="2813050"/>
          <p14:tracePt t="144500" x="6635750" y="2813050"/>
          <p14:tracePt t="144516" x="6670675" y="2813050"/>
          <p14:tracePt t="144533" x="6707188" y="2813050"/>
          <p14:tracePt t="144550" x="6742113" y="2813050"/>
          <p14:tracePt t="144566" x="6778625" y="2822575"/>
          <p14:tracePt t="144583" x="6850063" y="2822575"/>
          <p14:tracePt t="144600" x="6884988" y="2822575"/>
          <p14:tracePt t="144617" x="6911975" y="2822575"/>
          <p14:tracePt t="144633" x="6938963" y="2822575"/>
          <p14:tracePt t="144650" x="6983413" y="2813050"/>
          <p14:tracePt t="144666" x="7018338" y="2813050"/>
          <p14:tracePt t="144683" x="7045325" y="2813050"/>
          <p14:tracePt t="144700" x="7072313" y="2813050"/>
          <p14:tracePt t="144717" x="7126288" y="2813050"/>
          <p14:tracePt t="144733" x="7170738" y="2803525"/>
          <p14:tracePt t="144750" x="7207250" y="2803525"/>
          <p14:tracePt t="144767" x="7232650" y="2803525"/>
          <p14:tracePt t="144784" x="7251700" y="2803525"/>
          <p14:tracePt t="144801" x="7259638" y="2803525"/>
          <p14:tracePt t="144833" x="7269163" y="2803525"/>
          <p14:tracePt t="144850" x="7296150" y="2786063"/>
          <p14:tracePt t="144866" x="7304088" y="2778125"/>
          <p14:tracePt t="144883" x="7323138" y="2768600"/>
          <p14:tracePt t="144900" x="7331075" y="2768600"/>
          <p14:tracePt t="144933" x="7340600" y="2768600"/>
          <p14:tracePt t="145068" x="7350125" y="2768600"/>
          <p14:tracePt t="145100" x="7358063" y="2768600"/>
          <p14:tracePt t="145116" x="7367588" y="2768600"/>
          <p14:tracePt t="145124" x="7375525" y="2768600"/>
          <p14:tracePt t="145146" x="7385050" y="2768600"/>
          <p14:tracePt t="145162" x="7394575" y="2768600"/>
          <p14:tracePt t="145178" x="7402513" y="2768600"/>
          <p14:tracePt t="145186" x="7412038" y="2768600"/>
          <p14:tracePt t="145200" x="7412038" y="2778125"/>
          <p14:tracePt t="145226" x="7421563" y="2778125"/>
          <p14:tracePt t="146110" x="7421563" y="2768600"/>
          <p14:tracePt t="146616" x="7412038" y="2768600"/>
          <p14:tracePt t="146624" x="7402513" y="2759075"/>
          <p14:tracePt t="146656" x="7394575" y="2759075"/>
          <p14:tracePt t="146664" x="7385050" y="2759075"/>
          <p14:tracePt t="146694" x="7375525" y="2751138"/>
          <p14:tracePt t="146702" x="7375525" y="2741613"/>
          <p14:tracePt t="146718" x="7375525" y="2751138"/>
          <p14:tracePt t="147750" x="7367588" y="2751138"/>
          <p14:tracePt t="147987" x="7358063" y="2751138"/>
          <p14:tracePt t="147993" x="7350125" y="2759075"/>
          <p14:tracePt t="148001" x="7331075" y="2768600"/>
          <p14:tracePt t="148017" x="7323138" y="2768600"/>
          <p14:tracePt t="148034" x="7313613" y="2768600"/>
          <p14:tracePt t="148050" x="7304088" y="2768600"/>
          <p14:tracePt t="148084" x="7296150" y="2778125"/>
          <p14:tracePt t="148100" x="7286625" y="2786063"/>
          <p14:tracePt t="148119" x="7286625" y="2795588"/>
          <p14:tracePt t="148135" x="7278688" y="2795588"/>
          <p14:tracePt t="148525" x="7278688" y="2786063"/>
          <p14:tracePt t="148533" x="7278688" y="2778125"/>
          <p14:tracePt t="152925" x="7269163" y="27781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141603" y="2861650"/>
            <a:ext cx="5202557" cy="3130035"/>
            <a:chOff x="141603" y="2861650"/>
            <a:chExt cx="5943504" cy="3130035"/>
          </a:xfrm>
        </p:grpSpPr>
        <p:grpSp>
          <p:nvGrpSpPr>
            <p:cNvPr id="66" name="Group 65"/>
            <p:cNvGrpSpPr/>
            <p:nvPr/>
          </p:nvGrpSpPr>
          <p:grpSpPr>
            <a:xfrm>
              <a:off x="141603" y="2867485"/>
              <a:ext cx="5943504" cy="3124200"/>
              <a:chOff x="454024" y="2844625"/>
              <a:chExt cx="5581583" cy="312420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454024" y="2844625"/>
                <a:ext cx="5581583" cy="3124200"/>
                <a:chOff x="454024" y="2844625"/>
                <a:chExt cx="5581583" cy="3124200"/>
              </a:xfrm>
            </p:grpSpPr>
            <p:sp>
              <p:nvSpPr>
                <p:cNvPr id="86" name="Rectangle 85"/>
                <p:cNvSpPr/>
                <p:nvPr/>
              </p:nvSpPr>
              <p:spPr bwMode="auto">
                <a:xfrm>
                  <a:off x="454024" y="2844625"/>
                  <a:ext cx="5581583" cy="31242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 bwMode="auto">
                <a:xfrm>
                  <a:off x="1013460" y="5901435"/>
                  <a:ext cx="281940" cy="67390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81" name="Rectangle 80"/>
              <p:cNvSpPr/>
              <p:nvPr/>
            </p:nvSpPr>
            <p:spPr bwMode="auto">
              <a:xfrm>
                <a:off x="4697578" y="5897793"/>
                <a:ext cx="281940" cy="6739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 bwMode="auto">
            <a:xfrm>
              <a:off x="2017642" y="2861650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948623" y="2861650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978320" y="2867484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013903" y="2861651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41603" y="2867485"/>
            <a:ext cx="4818936" cy="3124200"/>
            <a:chOff x="454024" y="2844625"/>
            <a:chExt cx="4525494" cy="3124200"/>
          </a:xfrm>
        </p:grpSpPr>
        <p:grpSp>
          <p:nvGrpSpPr>
            <p:cNvPr id="33" name="Group 32"/>
            <p:cNvGrpSpPr/>
            <p:nvPr/>
          </p:nvGrpSpPr>
          <p:grpSpPr>
            <a:xfrm>
              <a:off x="454024" y="2844625"/>
              <a:ext cx="3974559" cy="3124200"/>
              <a:chOff x="454024" y="2844625"/>
              <a:chExt cx="3974559" cy="312420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54024" y="2844625"/>
                <a:ext cx="3974559" cy="3124200"/>
                <a:chOff x="929639" y="2590800"/>
                <a:chExt cx="3412053" cy="3124200"/>
              </a:xfrm>
            </p:grpSpPr>
            <p:sp>
              <p:nvSpPr>
                <p:cNvPr id="14" name="Rectangle 13"/>
                <p:cNvSpPr/>
                <p:nvPr/>
              </p:nvSpPr>
              <p:spPr bwMode="auto">
                <a:xfrm>
                  <a:off x="929639" y="2590800"/>
                  <a:ext cx="3412053" cy="31242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929640" y="2590800"/>
                  <a:ext cx="539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Neo Sans Intel Medium" panose="020B0604020202020204" pitchFamily="34" charset="0"/>
                    </a:rPr>
                    <a:t>ROB</a:t>
                  </a:r>
                  <a:endParaRPr lang="ru-RU" dirty="0" smtClean="0">
                    <a:latin typeface="Neo Sans Intel" panose="020B0504020202020204" pitchFamily="34" charset="0"/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 bwMode="auto">
              <a:xfrm>
                <a:off x="1013460" y="5901435"/>
                <a:ext cx="281940" cy="6739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4697578" y="5897793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2017642" y="2861650"/>
            <a:ext cx="281940" cy="67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WriteBack Stage</a:t>
            </a:r>
            <a:endParaRPr lang="ru-RU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702741" y="886871"/>
            <a:ext cx="3279988" cy="4272238"/>
          </a:xfrm>
        </p:spPr>
        <p:txBody>
          <a:bodyPr/>
          <a:lstStyle/>
          <a:p>
            <a:r>
              <a:rPr lang="en-US" sz="2800" dirty="0" smtClean="0"/>
              <a:t>Actions:</a:t>
            </a:r>
          </a:p>
          <a:p>
            <a:pPr marL="346075" indent="-346075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accent1"/>
                </a:solidFill>
              </a:rPr>
              <a:t>Wakeup</a:t>
            </a:r>
            <a:r>
              <a:rPr lang="en-US" sz="1800" dirty="0" smtClean="0"/>
              <a:t> the consumers of the </a:t>
            </a:r>
            <a:r>
              <a:rPr lang="en-US" sz="1800" dirty="0" err="1" smtClean="0"/>
              <a:t>Dst</a:t>
            </a:r>
            <a:r>
              <a:rPr lang="en-US" sz="1800" dirty="0" smtClean="0"/>
              <a:t> register</a:t>
            </a:r>
          </a:p>
          <a:p>
            <a:pPr marL="692150" lvl="1" indent="-346075">
              <a:buFont typeface="Arial" panose="020B0604020202020204" pitchFamily="34" charset="0"/>
              <a:buChar char="•"/>
            </a:pPr>
            <a:r>
              <a:rPr lang="en-US" sz="1600" dirty="0" smtClean="0"/>
              <a:t>The signal sends earlier the data can be taken from the bypass</a:t>
            </a:r>
          </a:p>
          <a:p>
            <a:pPr marL="692150" lvl="1" indent="-346075">
              <a:buFont typeface="Arial" panose="020B0604020202020204" pitchFamily="34" charset="0"/>
              <a:buChar char="•"/>
            </a:pPr>
            <a:r>
              <a:rPr lang="en-US" sz="1600" dirty="0" smtClean="0"/>
              <a:t>Wakeup signal affects instructions until the next producer of the same </a:t>
            </a:r>
            <a:r>
              <a:rPr lang="en-US" sz="1600" dirty="0" err="1" smtClean="0"/>
              <a:t>Dst</a:t>
            </a:r>
            <a:r>
              <a:rPr lang="en-US" sz="1600" dirty="0" smtClean="0"/>
              <a:t> register</a:t>
            </a:r>
          </a:p>
          <a:p>
            <a:pPr marL="346075" indent="-346075">
              <a:buFont typeface="Courier New" panose="02070309020205020404" pitchFamily="49" charset="0"/>
              <a:buChar char="o"/>
            </a:pPr>
            <a:r>
              <a:rPr lang="en-US" sz="1800" dirty="0" smtClean="0"/>
              <a:t>Write a data to the ROB</a:t>
            </a:r>
          </a:p>
          <a:p>
            <a:pPr marL="692150" lvl="1" indent="-346075"/>
            <a:r>
              <a:rPr lang="en-US" sz="1600" dirty="0" smtClean="0"/>
              <a:t>To the </a:t>
            </a:r>
            <a:r>
              <a:rPr lang="en-US" sz="1600" dirty="0" err="1" smtClean="0"/>
              <a:t>Dst</a:t>
            </a:r>
            <a:r>
              <a:rPr lang="en-US" sz="1600" dirty="0" smtClean="0"/>
              <a:t> entry of the produces and to the </a:t>
            </a:r>
            <a:r>
              <a:rPr lang="en-US" sz="1600" dirty="0" err="1" smtClean="0"/>
              <a:t>Src</a:t>
            </a:r>
            <a:r>
              <a:rPr lang="en-US" sz="1600" dirty="0" smtClean="0"/>
              <a:t> entry of all consumers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ru-R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046751"/>
              </p:ext>
            </p:extLst>
          </p:nvPr>
        </p:nvGraphicFramePr>
        <p:xfrm>
          <a:off x="263002" y="3484828"/>
          <a:ext cx="1302020" cy="2429711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74845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7650" y="3179904"/>
            <a:ext cx="1052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Destination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61174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37791" y="3179904"/>
            <a:ext cx="857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Source 1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95286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22290" y="3179904"/>
            <a:ext cx="857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Source 2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259080" y="2056826"/>
          <a:ext cx="24028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7" name="Oval 56"/>
          <p:cNvSpPr/>
          <p:nvPr/>
        </p:nvSpPr>
        <p:spPr bwMode="auto">
          <a:xfrm>
            <a:off x="2137369" y="2396217"/>
            <a:ext cx="45719" cy="45719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02" name="Straight Arrow Connector 101"/>
          <p:cNvCxnSpPr>
            <a:stCxn id="57" idx="4"/>
            <a:endCxn id="58" idx="0"/>
          </p:cNvCxnSpPr>
          <p:nvPr/>
        </p:nvCxnSpPr>
        <p:spPr bwMode="auto">
          <a:xfrm flipH="1">
            <a:off x="2158612" y="2441936"/>
            <a:ext cx="1617" cy="41971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86749" y="5678420"/>
            <a:ext cx="20180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latin typeface="Neo Sans Intel" panose="020B0504020202020204" pitchFamily="34" charset="0"/>
              </a:rPr>
              <a:t>0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9556" y="5678420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R3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86749" y="5414171"/>
            <a:ext cx="3927488" cy="184666"/>
            <a:chOff x="286749" y="5414171"/>
            <a:chExt cx="3927488" cy="184666"/>
          </a:xfrm>
        </p:grpSpPr>
        <p:sp>
          <p:nvSpPr>
            <p:cNvPr id="70" name="TextBox 69"/>
            <p:cNvSpPr txBox="1"/>
            <p:nvPr/>
          </p:nvSpPr>
          <p:spPr>
            <a:xfrm>
              <a:off x="286749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9556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64801" y="5414171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0x41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28483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95674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230563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R4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70217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286749" y="5159109"/>
            <a:ext cx="20180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latin typeface="Neo Sans Intel" panose="020B0504020202020204" pitchFamily="34" charset="0"/>
              </a:rPr>
              <a:t>0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29556" y="5159109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R3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86749" y="4881945"/>
            <a:ext cx="3315861" cy="184666"/>
            <a:chOff x="286749" y="4881945"/>
            <a:chExt cx="3315861" cy="184666"/>
          </a:xfrm>
        </p:grpSpPr>
        <p:sp>
          <p:nvSpPr>
            <p:cNvPr id="106" name="TextBox 105"/>
            <p:cNvSpPr txBox="1"/>
            <p:nvPr/>
          </p:nvSpPr>
          <p:spPr>
            <a:xfrm>
              <a:off x="1640070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907261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242150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981804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86749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9556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R6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aphicFrame>
        <p:nvGraphicFramePr>
          <p:cNvPr id="73" name="Table 72"/>
          <p:cNvGraphicFramePr>
            <a:graphicFrameLocks noGrp="1"/>
          </p:cNvGraphicFramePr>
          <p:nvPr/>
        </p:nvGraphicFramePr>
        <p:xfrm>
          <a:off x="259080" y="2056826"/>
          <a:ext cx="34442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  <a:gridCol w="833120"/>
                <a:gridCol w="2082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Issue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…</a:t>
                      </a:r>
                      <a:endParaRPr lang="ru-RU" sz="1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/>
        </p:nvGraphicFramePr>
        <p:xfrm>
          <a:off x="4417425" y="3487681"/>
          <a:ext cx="802608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2299"/>
                <a:gridCol w="570309"/>
              </a:tblGrid>
              <a:tr h="284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 smtClean="0">
                          <a:solidFill>
                            <a:schemeClr val="lt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Addr</a:t>
                      </a:r>
                      <a:endParaRPr lang="ru-RU" sz="1300" b="0" kern="1200" dirty="0" smtClean="0">
                        <a:solidFill>
                          <a:schemeClr val="lt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4485685" y="3182757"/>
            <a:ext cx="59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Store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92" name="Table 91"/>
          <p:cNvGraphicFramePr>
            <a:graphicFrameLocks noGrp="1"/>
          </p:cNvGraphicFramePr>
          <p:nvPr/>
        </p:nvGraphicFramePr>
        <p:xfrm>
          <a:off x="259080" y="2056826"/>
          <a:ext cx="43633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  <a:gridCol w="833120"/>
                <a:gridCol w="208280"/>
                <a:gridCol w="9191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Issue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…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Execute</a:t>
                      </a:r>
                      <a:endParaRPr lang="ru-RU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4" name="Oval 93"/>
          <p:cNvSpPr/>
          <p:nvPr/>
        </p:nvSpPr>
        <p:spPr bwMode="auto">
          <a:xfrm>
            <a:off x="4130707" y="2396217"/>
            <a:ext cx="45719" cy="45719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98" name="Straight Arrow Connector 97"/>
          <p:cNvCxnSpPr>
            <a:endCxn id="94" idx="4"/>
          </p:cNvCxnSpPr>
          <p:nvPr/>
        </p:nvCxnSpPr>
        <p:spPr bwMode="auto">
          <a:xfrm flipH="1" flipV="1">
            <a:off x="4153567" y="2441936"/>
            <a:ext cx="1306" cy="41971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99" name="Group 98"/>
          <p:cNvGrpSpPr/>
          <p:nvPr/>
        </p:nvGrpSpPr>
        <p:grpSpPr>
          <a:xfrm>
            <a:off x="3063741" y="2396216"/>
            <a:ext cx="45719" cy="465434"/>
            <a:chOff x="3063741" y="2396216"/>
            <a:chExt cx="45719" cy="465434"/>
          </a:xfrm>
        </p:grpSpPr>
        <p:sp>
          <p:nvSpPr>
            <p:cNvPr id="101" name="Oval 100"/>
            <p:cNvSpPr/>
            <p:nvPr/>
          </p:nvSpPr>
          <p:spPr bwMode="auto">
            <a:xfrm>
              <a:off x="3063741" y="239621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04" name="Straight Arrow Connector 103"/>
            <p:cNvCxnSpPr>
              <a:endCxn id="101" idx="4"/>
            </p:cNvCxnSpPr>
            <p:nvPr/>
          </p:nvCxnSpPr>
          <p:spPr bwMode="auto">
            <a:xfrm flipH="1" flipV="1">
              <a:off x="3086601" y="2441935"/>
              <a:ext cx="2992" cy="41971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381557"/>
              </p:ext>
            </p:extLst>
          </p:nvPr>
        </p:nvGraphicFramePr>
        <p:xfrm>
          <a:off x="259080" y="2056826"/>
          <a:ext cx="536871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  <a:gridCol w="833120"/>
                <a:gridCol w="208280"/>
                <a:gridCol w="919100"/>
                <a:gridCol w="10053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Issue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…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Execute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WriteBack</a:t>
                      </a:r>
                      <a:endParaRPr lang="ru-RU" sz="1400" dirty="0"/>
                    </a:p>
                  </a:txBody>
                  <a:tcPr marL="0" marR="0" anchor="ctr"/>
                </a:tc>
              </a:tr>
            </a:tbl>
          </a:graphicData>
        </a:graphic>
      </p:graphicFrame>
      <p:sp>
        <p:nvSpPr>
          <p:cNvPr id="64" name="Oval 63"/>
          <p:cNvSpPr/>
          <p:nvPr/>
        </p:nvSpPr>
        <p:spPr bwMode="auto">
          <a:xfrm>
            <a:off x="5098281" y="2396216"/>
            <a:ext cx="45719" cy="45719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65" name="Straight Arrow Connector 64"/>
          <p:cNvCxnSpPr>
            <a:endCxn id="64" idx="4"/>
          </p:cNvCxnSpPr>
          <p:nvPr/>
        </p:nvCxnSpPr>
        <p:spPr bwMode="auto">
          <a:xfrm flipV="1">
            <a:off x="5119290" y="2441935"/>
            <a:ext cx="1851" cy="42554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1634111" y="5407796"/>
            <a:ext cx="201802" cy="184666"/>
          </a:xfrm>
          <a:prstGeom prst="rect">
            <a:avLst/>
          </a:prstGeom>
          <a:solidFill>
            <a:srgbClr val="CBD5EA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1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220980" y="5374255"/>
            <a:ext cx="504444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Rounded Rectangular Callout 86"/>
          <p:cNvSpPr/>
          <p:nvPr/>
        </p:nvSpPr>
        <p:spPr bwMode="auto">
          <a:xfrm>
            <a:off x="470014" y="3858342"/>
            <a:ext cx="3061149" cy="862818"/>
          </a:xfrm>
          <a:prstGeom prst="wedgeRoundRectCallout">
            <a:avLst>
              <a:gd name="adj1" fmla="val -37369"/>
              <a:gd name="adj2" fmla="val 10206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Doesn’t affect the further instruction, because of there is a younger producer with the same </a:t>
            </a:r>
            <a:r>
              <a:rPr lang="en-US" sz="1400" dirty="0" err="1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Dst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86749" y="5682391"/>
            <a:ext cx="201802" cy="184666"/>
          </a:xfrm>
          <a:prstGeom prst="rect">
            <a:avLst/>
          </a:prstGeom>
          <a:solidFill>
            <a:srgbClr val="E7EBF5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1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68919" y="5678420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0x56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68611" y="5677175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0x56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 bwMode="auto">
          <a:xfrm flipV="1">
            <a:off x="890016" y="5598837"/>
            <a:ext cx="1001474" cy="171916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86003" y="5149381"/>
            <a:ext cx="201802" cy="184666"/>
          </a:xfrm>
          <a:prstGeom prst="rect">
            <a:avLst/>
          </a:prstGeom>
          <a:solidFill>
            <a:srgbClr val="E7EBF5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1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68173" y="5145410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0x12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67865" y="5144165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0x12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67865" y="5146705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0x12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642807" y="4887779"/>
            <a:ext cx="201802" cy="184666"/>
          </a:xfrm>
          <a:prstGeom prst="rect">
            <a:avLst/>
          </a:prstGeom>
          <a:solidFill>
            <a:srgbClr val="CBD5EA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1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969862" y="4878591"/>
            <a:ext cx="201802" cy="184666"/>
          </a:xfrm>
          <a:prstGeom prst="rect">
            <a:avLst/>
          </a:prstGeom>
          <a:solidFill>
            <a:srgbClr val="CBD5EA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1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 bwMode="auto">
          <a:xfrm flipV="1">
            <a:off x="889270" y="5065827"/>
            <a:ext cx="1001474" cy="171916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8944357"/>
      </p:ext>
    </p:extLst>
  </p:cSld>
  <p:clrMapOvr>
    <a:masterClrMapping/>
  </p:clrMapOvr>
  <p:transition advTm="61704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14774 -0.0381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0.14774 -0.0382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1921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0.28663 -0.03889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1944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59" grpId="0"/>
      <p:bldP spid="103" grpId="0"/>
      <p:bldP spid="64" grpId="0" animBg="1"/>
      <p:bldP spid="84" grpId="0" animBg="1"/>
      <p:bldP spid="87" grpId="0" animBg="1"/>
      <p:bldP spid="87" grpId="1" animBg="1"/>
      <p:bldP spid="89" grpId="0" animBg="1"/>
      <p:bldP spid="91" grpId="1"/>
      <p:bldP spid="95" grpId="0"/>
      <p:bldP spid="95" grpId="1"/>
      <p:bldP spid="74" grpId="0" animBg="1"/>
      <p:bldP spid="93" grpId="0"/>
      <p:bldP spid="96" grpId="0"/>
      <p:bldP spid="96" grpId="1"/>
      <p:bldP spid="105" grpId="0"/>
      <p:bldP spid="105" grpId="1"/>
      <p:bldP spid="109" grpId="0" animBg="1"/>
      <p:bldP spid="111" grpId="0" animBg="1"/>
    </p:bldLst>
  </p:timing>
  <p:extLst>
    <p:ext uri="{3A86A75C-4F4B-4683-9AE1-C65F6400EC91}">
      <p14:laserTraceLst xmlns:p14="http://schemas.microsoft.com/office/powerpoint/2010/main">
        <p14:tracePtLst>
          <p14:tracePt t="3044" x="7207250" y="2768600"/>
          <p14:tracePt t="3748" x="7099300" y="2751138"/>
          <p14:tracePt t="3756" x="6983413" y="2741613"/>
          <p14:tracePt t="3764" x="6850063" y="2714625"/>
          <p14:tracePt t="3778" x="6518275" y="2670175"/>
          <p14:tracePt t="3795" x="6421438" y="2643188"/>
          <p14:tracePt t="3811" x="6367463" y="2616200"/>
          <p14:tracePt t="3828" x="6323013" y="2598738"/>
          <p14:tracePt t="3844" x="6286500" y="2581275"/>
          <p14:tracePt t="3861" x="6269038" y="2563813"/>
          <p14:tracePt t="3878" x="6251575" y="2544763"/>
          <p14:tracePt t="3894" x="6207125" y="2517775"/>
          <p14:tracePt t="3911" x="6089650" y="2473325"/>
          <p14:tracePt t="3928" x="5921375" y="2428875"/>
          <p14:tracePt t="3945" x="5643563" y="2339975"/>
          <p14:tracePt t="3961" x="5465763" y="2259013"/>
          <p14:tracePt t="3978" x="5295900" y="2160588"/>
          <p14:tracePt t="3994" x="5099050" y="2081213"/>
          <p14:tracePt t="4011" x="4884738" y="2009775"/>
          <p14:tracePt t="4028" x="4510088" y="1946275"/>
          <p14:tracePt t="4046" x="4259263" y="1920875"/>
          <p14:tracePt t="4061" x="4044950" y="1911350"/>
          <p14:tracePt t="4079" x="3894138" y="1893888"/>
          <p14:tracePt t="4094" x="3786188" y="1866900"/>
          <p14:tracePt t="4111" x="3687763" y="1849438"/>
          <p14:tracePt t="4128" x="3616325" y="1830388"/>
          <p14:tracePt t="4144" x="3554413" y="1812925"/>
          <p14:tracePt t="4161" x="3500438" y="1795463"/>
          <p14:tracePt t="4178" x="3411538" y="1768475"/>
          <p14:tracePt t="4195" x="3367088" y="1768475"/>
          <p14:tracePt t="4211" x="3357563" y="1768475"/>
          <p14:tracePt t="4228" x="3322638" y="1776413"/>
          <p14:tracePt t="4244" x="3295650" y="1803400"/>
          <p14:tracePt t="4261" x="3276600" y="1812925"/>
          <p14:tracePt t="4278" x="3251200" y="1839913"/>
          <p14:tracePt t="4295" x="3232150" y="1884363"/>
          <p14:tracePt t="4311" x="3224213" y="1928813"/>
          <p14:tracePt t="4329" x="3224213" y="1973263"/>
          <p14:tracePt t="4345" x="3224213" y="2017713"/>
          <p14:tracePt t="4362" x="3224213" y="2054225"/>
          <p14:tracePt t="4379" x="3241675" y="2098675"/>
          <p14:tracePt t="4395" x="3251200" y="2135188"/>
          <p14:tracePt t="4412" x="3268663" y="2197100"/>
          <p14:tracePt t="4429" x="3295650" y="2357438"/>
          <p14:tracePt t="4446" x="3340100" y="2455863"/>
          <p14:tracePt t="4462" x="3357563" y="2517775"/>
          <p14:tracePt t="4479" x="3367088" y="2554288"/>
          <p14:tracePt t="4496" x="3384550" y="2589213"/>
          <p14:tracePt t="4512" x="3394075" y="2635250"/>
          <p14:tracePt t="4529" x="3455988" y="2697163"/>
          <p14:tracePt t="4546" x="3490913" y="2732088"/>
          <p14:tracePt t="4563" x="3517900" y="2741613"/>
          <p14:tracePt t="4579" x="3544888" y="2759075"/>
          <p14:tracePt t="4596" x="3571875" y="2768600"/>
          <p14:tracePt t="4612" x="3616325" y="2786063"/>
          <p14:tracePt t="4629" x="3660775" y="2795588"/>
          <p14:tracePt t="4645" x="3714750" y="2795588"/>
          <p14:tracePt t="4662" x="3732213" y="2795588"/>
          <p14:tracePt t="4679" x="3768725" y="2795588"/>
          <p14:tracePt t="4696" x="3803650" y="2786063"/>
          <p14:tracePt t="4712" x="3867150" y="2768600"/>
          <p14:tracePt t="4729" x="3929063" y="2751138"/>
          <p14:tracePt t="4745" x="4000500" y="2732088"/>
          <p14:tracePt t="4762" x="4062413" y="2714625"/>
          <p14:tracePt t="4779" x="4098925" y="2706688"/>
          <p14:tracePt t="4795" x="4170363" y="2679700"/>
          <p14:tracePt t="4812" x="4224338" y="2652713"/>
          <p14:tracePt t="4829" x="4268788" y="2625725"/>
          <p14:tracePt t="4845" x="4322763" y="2589213"/>
          <p14:tracePt t="4862" x="4367213" y="2536825"/>
          <p14:tracePt t="4879" x="4411663" y="2482850"/>
          <p14:tracePt t="4895" x="4429125" y="2455863"/>
          <p14:tracePt t="4912" x="4446588" y="2401888"/>
          <p14:tracePt t="4929" x="4465638" y="2330450"/>
          <p14:tracePt t="4946" x="4473575" y="2286000"/>
          <p14:tracePt t="4962" x="4473575" y="2232025"/>
          <p14:tracePt t="4979" x="4473575" y="2197100"/>
          <p14:tracePt t="4996" x="4473575" y="2160588"/>
          <p14:tracePt t="5012" x="4456113" y="2098675"/>
          <p14:tracePt t="5029" x="4438650" y="2054225"/>
          <p14:tracePt t="5046" x="4419600" y="1992313"/>
          <p14:tracePt t="5062" x="4402138" y="1982788"/>
          <p14:tracePt t="5079" x="4394200" y="1973263"/>
          <p14:tracePt t="5095" x="4375150" y="1955800"/>
          <p14:tracePt t="5112" x="4357688" y="1938338"/>
          <p14:tracePt t="5129" x="4330700" y="1920875"/>
          <p14:tracePt t="5146" x="4303713" y="1911350"/>
          <p14:tracePt t="5162" x="4286250" y="1901825"/>
          <p14:tracePt t="5179" x="4251325" y="1901825"/>
          <p14:tracePt t="5196" x="4214813" y="1901825"/>
          <p14:tracePt t="5212" x="4197350" y="1901825"/>
          <p14:tracePt t="5229" x="4187825" y="1901825"/>
          <p14:tracePt t="5246" x="4179888" y="1901825"/>
          <p14:tracePt t="5262" x="4170363" y="1911350"/>
          <p14:tracePt t="5279" x="4152900" y="1920875"/>
          <p14:tracePt t="5295" x="4133850" y="1946275"/>
          <p14:tracePt t="5312" x="4116388" y="1955800"/>
          <p14:tracePt t="5329" x="4108450" y="1965325"/>
          <p14:tracePt t="5345" x="4089400" y="1982788"/>
          <p14:tracePt t="5362" x="4089400" y="1992313"/>
          <p14:tracePt t="5379" x="4071938" y="2009775"/>
          <p14:tracePt t="5395" x="4062413" y="2017713"/>
          <p14:tracePt t="5413" x="4054475" y="2036763"/>
          <p14:tracePt t="5429" x="4037013" y="2063750"/>
          <p14:tracePt t="5446" x="4027488" y="2108200"/>
          <p14:tracePt t="5463" x="4027488" y="2125663"/>
          <p14:tracePt t="5479" x="4027488" y="2143125"/>
          <p14:tracePt t="5496" x="4027488" y="2160588"/>
          <p14:tracePt t="5512" x="4037013" y="2187575"/>
          <p14:tracePt t="5529" x="4044950" y="2197100"/>
          <p14:tracePt t="5529" x="4054475" y="2206625"/>
          <p14:tracePt t="5548" x="4062413" y="2214563"/>
          <p14:tracePt t="5562" x="4081463" y="2241550"/>
          <p14:tracePt t="5579" x="4089400" y="2251075"/>
          <p14:tracePt t="5596" x="4108450" y="2259013"/>
          <p14:tracePt t="5629" x="4089400" y="2278063"/>
          <p14:tracePt t="6344" x="4062413" y="2303463"/>
          <p14:tracePt t="6352" x="4044950" y="2330450"/>
          <p14:tracePt t="6362" x="3983038" y="2420938"/>
          <p14:tracePt t="6379" x="3911600" y="2517775"/>
          <p14:tracePt t="6396" x="3822700" y="2635250"/>
          <p14:tracePt t="6412" x="3643313" y="2867025"/>
          <p14:tracePt t="6430" x="3571875" y="2946400"/>
          <p14:tracePt t="6446" x="3394075" y="3179763"/>
          <p14:tracePt t="6463" x="3313113" y="3286125"/>
          <p14:tracePt t="6479" x="3295650" y="3330575"/>
          <p14:tracePt t="6496" x="3276600" y="3340100"/>
          <p14:tracePt t="6512" x="3268663" y="3357563"/>
          <p14:tracePt t="6546" x="3268663" y="3367088"/>
          <p14:tracePt t="6562" x="3268663" y="3375025"/>
          <p14:tracePt t="6579" x="3241675" y="3402013"/>
          <p14:tracePt t="6596" x="3232150" y="3411538"/>
          <p14:tracePt t="6612" x="3224213" y="3421063"/>
          <p14:tracePt t="6629" x="3214688" y="3429000"/>
          <p14:tracePt t="6646" x="3205163" y="3438525"/>
          <p14:tracePt t="6663" x="3187700" y="3446463"/>
          <p14:tracePt t="6679" x="3160713" y="3455988"/>
          <p14:tracePt t="6696" x="3143250" y="3465513"/>
          <p14:tracePt t="6712" x="3125788" y="3473450"/>
          <p14:tracePt t="6729" x="3116263" y="3473450"/>
          <p14:tracePt t="6746" x="3108325" y="3482975"/>
          <p14:tracePt t="6762" x="3089275" y="3482975"/>
          <p14:tracePt t="6779" x="3081338" y="3492500"/>
          <p14:tracePt t="6796" x="3062288" y="3492500"/>
          <p14:tracePt t="6829" x="3054350" y="3492500"/>
          <p14:tracePt t="7118" x="3044825" y="3492500"/>
          <p14:tracePt t="7134" x="3044825" y="3500438"/>
          <p14:tracePt t="7150" x="3036888" y="3500438"/>
          <p14:tracePt t="7158" x="3027363" y="3509963"/>
          <p14:tracePt t="7166" x="3017838" y="3517900"/>
          <p14:tracePt t="7179" x="3000375" y="3536950"/>
          <p14:tracePt t="7196" x="2990850" y="3581400"/>
          <p14:tracePt t="7213" x="2973388" y="3635375"/>
          <p14:tracePt t="7229" x="2955925" y="3670300"/>
          <p14:tracePt t="7246" x="2938463" y="3714750"/>
          <p14:tracePt t="7262" x="2919413" y="3778250"/>
          <p14:tracePt t="7279" x="2884488" y="3867150"/>
          <p14:tracePt t="7296" x="2822575" y="3983038"/>
          <p14:tracePt t="7312" x="2732088" y="4090988"/>
          <p14:tracePt t="7330" x="2608263" y="4268788"/>
          <p14:tracePt t="7347" x="2544763" y="4330700"/>
          <p14:tracePt t="7363" x="2500313" y="4394200"/>
          <p14:tracePt t="7379" x="2473325" y="4429125"/>
          <p14:tracePt t="7396" x="2455863" y="4448175"/>
          <p14:tracePt t="7412" x="2446338" y="4456113"/>
          <p14:tracePt t="7429" x="2428875" y="4483100"/>
          <p14:tracePt t="7446" x="2401888" y="4545013"/>
          <p14:tracePt t="7463" x="2374900" y="4591050"/>
          <p14:tracePt t="7479" x="2330450" y="4643438"/>
          <p14:tracePt t="7496" x="2276475" y="4706938"/>
          <p14:tracePt t="7513" x="2232025" y="4751388"/>
          <p14:tracePt t="7529" x="2205038" y="4778375"/>
          <p14:tracePt t="7547" x="2160588" y="4822825"/>
          <p14:tracePt t="7562" x="2133600" y="4849813"/>
          <p14:tracePt t="7581" x="2089150" y="4876800"/>
          <p14:tracePt t="7596" x="2071688" y="4884738"/>
          <p14:tracePt t="7613" x="2054225" y="4894263"/>
          <p14:tracePt t="7629" x="2036763" y="4902200"/>
          <p14:tracePt t="7646" x="2017713" y="4911725"/>
          <p14:tracePt t="7662" x="2009775" y="4921250"/>
          <p14:tracePt t="7679" x="1973263" y="4938713"/>
          <p14:tracePt t="7696" x="1901825" y="4956175"/>
          <p14:tracePt t="7712" x="1857375" y="4965700"/>
          <p14:tracePt t="7729" x="1795463" y="4965700"/>
          <p14:tracePt t="7746" x="1731963" y="4965700"/>
          <p14:tracePt t="7763" x="1660525" y="4965700"/>
          <p14:tracePt t="7779" x="1608138" y="4965700"/>
          <p14:tracePt t="7796" x="1562100" y="4965700"/>
          <p14:tracePt t="7812" x="1536700" y="4965700"/>
          <p14:tracePt t="7830" x="1517650" y="4965700"/>
          <p14:tracePt t="7846" x="1473200" y="4965700"/>
          <p14:tracePt t="7863" x="1455738" y="4973638"/>
          <p14:tracePt t="7880" x="1438275" y="4973638"/>
          <p14:tracePt t="7896" x="1428750" y="4983163"/>
          <p14:tracePt t="7912" x="1411288" y="4992688"/>
          <p14:tracePt t="7929" x="1401763" y="4992688"/>
          <p14:tracePt t="7946" x="1393825" y="4992688"/>
          <p14:tracePt t="7962" x="1384300" y="4992688"/>
          <p14:tracePt t="7979" x="1366838" y="4992688"/>
          <p14:tracePt t="7996" x="1347788" y="4992688"/>
          <p14:tracePt t="8013" x="1312863" y="5000625"/>
          <p14:tracePt t="8029" x="1276350" y="5010150"/>
          <p14:tracePt t="8047" x="1250950" y="5010150"/>
          <p14:tracePt t="8063" x="1231900" y="5010150"/>
          <p14:tracePt t="8079" x="1214438" y="5010150"/>
          <p14:tracePt t="8096" x="1196975" y="5010150"/>
          <p14:tracePt t="8113" x="1169988" y="5010150"/>
          <p14:tracePt t="8129" x="1160463" y="5019675"/>
          <p14:tracePt t="8146" x="1125538" y="5019675"/>
          <p14:tracePt t="8162" x="1098550" y="5027613"/>
          <p14:tracePt t="8180" x="1071563" y="5037138"/>
          <p14:tracePt t="8196" x="1044575" y="5045075"/>
          <p14:tracePt t="8213" x="982663" y="5054600"/>
          <p14:tracePt t="8229" x="946150" y="5064125"/>
          <p14:tracePt t="8246" x="893763" y="5081588"/>
          <p14:tracePt t="8263" x="847725" y="5099050"/>
          <p14:tracePt t="8279" x="776288" y="5108575"/>
          <p14:tracePt t="8296" x="714375" y="5116513"/>
          <p14:tracePt t="8313" x="633413" y="5116513"/>
          <p14:tracePt t="8329" x="517525" y="5143500"/>
          <p14:tracePt t="8347" x="455613" y="5162550"/>
          <p14:tracePt t="8363" x="411163" y="5180013"/>
          <p14:tracePt t="8379" x="401638" y="5180013"/>
          <p14:tracePt t="8413" x="411163" y="5170488"/>
          <p14:tracePt t="8550" x="428625" y="5162550"/>
          <p14:tracePt t="8558" x="446088" y="5162550"/>
          <p14:tracePt t="8564" x="482600" y="5162550"/>
          <p14:tracePt t="8579" x="554038" y="5153025"/>
          <p14:tracePt t="8596" x="652463" y="5135563"/>
          <p14:tracePt t="8613" x="723900" y="5116513"/>
          <p14:tracePt t="8629" x="847725" y="5091113"/>
          <p14:tracePt t="8646" x="973138" y="5072063"/>
          <p14:tracePt t="8663" x="1071563" y="5064125"/>
          <p14:tracePt t="8679" x="1125538" y="5045075"/>
          <p14:tracePt t="8696" x="1179513" y="5037138"/>
          <p14:tracePt t="8713" x="1276350" y="5027613"/>
          <p14:tracePt t="8729" x="1347788" y="5010150"/>
          <p14:tracePt t="8747" x="1411288" y="5010150"/>
          <p14:tracePt t="8763" x="1482725" y="5010150"/>
          <p14:tracePt t="8780" x="1544638" y="5010150"/>
          <p14:tracePt t="8796" x="1625600" y="5010150"/>
          <p14:tracePt t="8813" x="1704975" y="5010150"/>
          <p14:tracePt t="8829" x="1795463" y="4992688"/>
          <p14:tracePt t="8846" x="1822450" y="4992688"/>
          <p14:tracePt t="8863" x="1839913" y="4992688"/>
          <p14:tracePt t="8880" x="1857375" y="4992688"/>
          <p14:tracePt t="8896" x="1866900" y="4992688"/>
          <p14:tracePt t="8913" x="1893888" y="5000625"/>
          <p14:tracePt t="8929" x="1911350" y="5000625"/>
          <p14:tracePt t="8946" x="1955800" y="5010150"/>
          <p14:tracePt t="8963" x="2009775" y="5010150"/>
          <p14:tracePt t="8979" x="2081213" y="5019675"/>
          <p14:tracePt t="8996" x="2125663" y="5019675"/>
          <p14:tracePt t="9013" x="2187575" y="5027613"/>
          <p14:tracePt t="9029" x="2251075" y="5037138"/>
          <p14:tracePt t="9047" x="2322513" y="5054600"/>
          <p14:tracePt t="9063" x="2384425" y="5064125"/>
          <p14:tracePt t="9080" x="2438400" y="5072063"/>
          <p14:tracePt t="9096" x="2509838" y="5081588"/>
          <p14:tracePt t="9113" x="2571750" y="5091113"/>
          <p14:tracePt t="9129" x="2625725" y="5108575"/>
          <p14:tracePt t="9146" x="2697163" y="5126038"/>
          <p14:tracePt t="9163" x="2768600" y="5143500"/>
          <p14:tracePt t="9179" x="2857500" y="5153025"/>
          <p14:tracePt t="9197" x="2982913" y="5162550"/>
          <p14:tracePt t="9213" x="3143250" y="5162550"/>
          <p14:tracePt t="9229" x="3251200" y="5162550"/>
          <p14:tracePt t="9246" x="3482975" y="5143500"/>
          <p14:tracePt t="9263" x="3679825" y="5116513"/>
          <p14:tracePt t="9279" x="3848100" y="5099050"/>
          <p14:tracePt t="9296" x="4000500" y="5081588"/>
          <p14:tracePt t="9313" x="4098925" y="5072063"/>
          <p14:tracePt t="9330" x="4143375" y="5064125"/>
          <p14:tracePt t="9346" x="4160838" y="5064125"/>
          <p14:tracePt t="9379" x="4152900" y="5064125"/>
          <p14:tracePt t="9542" x="4143375" y="5064125"/>
          <p14:tracePt t="9550" x="4133850" y="5072063"/>
          <p14:tracePt t="9566" x="4125913" y="5072063"/>
          <p14:tracePt t="9579" x="4081463" y="5099050"/>
          <p14:tracePt t="9597" x="4044950" y="5116513"/>
          <p14:tracePt t="9614" x="3990975" y="5116513"/>
          <p14:tracePt t="9630" x="3946525" y="5116513"/>
          <p14:tracePt t="9646" x="3902075" y="5116513"/>
          <p14:tracePt t="9663" x="3857625" y="5116513"/>
          <p14:tracePt t="9680" x="3813175" y="5116513"/>
          <p14:tracePt t="9696" x="3768725" y="5135563"/>
          <p14:tracePt t="9713" x="3705225" y="5143500"/>
          <p14:tracePt t="9730" x="3652838" y="5153025"/>
          <p14:tracePt t="9746" x="3554413" y="5170488"/>
          <p14:tracePt t="9763" x="3509963" y="5180013"/>
          <p14:tracePt t="9779" x="3446463" y="5180013"/>
          <p14:tracePt t="9796" x="3384550" y="5180013"/>
          <p14:tracePt t="9813" x="3313113" y="5187950"/>
          <p14:tracePt t="9829" x="3214688" y="5207000"/>
          <p14:tracePt t="9847" x="3152775" y="5214938"/>
          <p14:tracePt t="9863" x="3108325" y="5224463"/>
          <p14:tracePt t="9880" x="3071813" y="5233988"/>
          <p14:tracePt t="9896" x="3027363" y="5241925"/>
          <p14:tracePt t="9913" x="2982913" y="5251450"/>
          <p14:tracePt t="9929" x="2928938" y="5268913"/>
          <p14:tracePt t="9946" x="2884488" y="5278438"/>
          <p14:tracePt t="9963" x="2840038" y="5278438"/>
          <p14:tracePt t="9979" x="2768600" y="5278438"/>
          <p14:tracePt t="9997" x="2741613" y="5278438"/>
          <p14:tracePt t="10013" x="2732088" y="5295900"/>
          <p14:tracePt t="10030" x="2714625" y="5295900"/>
          <p14:tracePt t="10047" x="2705100" y="5313363"/>
          <p14:tracePt t="10063" x="2697163" y="5322888"/>
          <p14:tracePt t="10079" x="2697163" y="5340350"/>
          <p14:tracePt t="10096" x="2687638" y="5367338"/>
          <p14:tracePt t="10113" x="2679700" y="5394325"/>
          <p14:tracePt t="10129" x="2679700" y="5402263"/>
          <p14:tracePt t="10146" x="2679700" y="5411788"/>
          <p14:tracePt t="10180" x="2679700" y="5421313"/>
          <p14:tracePt t="10379" x="2679700" y="5429250"/>
          <p14:tracePt t="10394" x="2679700" y="5438775"/>
          <p14:tracePt t="10402" x="2679700" y="5429250"/>
          <p14:tracePt t="10895" x="2679700" y="5421313"/>
          <p14:tracePt t="10943" x="2670175" y="5394325"/>
          <p14:tracePt t="10957" x="2660650" y="5376863"/>
          <p14:tracePt t="10965" x="2660650" y="5357813"/>
          <p14:tracePt t="10980" x="2643188" y="5295900"/>
          <p14:tracePt t="10996" x="2598738" y="5108575"/>
          <p14:tracePt t="11014" x="2527300" y="4894263"/>
          <p14:tracePt t="11030" x="2438400" y="4662488"/>
          <p14:tracePt t="11047" x="2347913" y="4438650"/>
          <p14:tracePt t="11063" x="2251075" y="4251325"/>
          <p14:tracePt t="11080" x="2179638" y="4064000"/>
          <p14:tracePt t="11096" x="2098675" y="3876675"/>
          <p14:tracePt t="11113" x="2027238" y="3714750"/>
          <p14:tracePt t="11129" x="1990725" y="3544888"/>
          <p14:tracePt t="11146" x="1955800" y="3438525"/>
          <p14:tracePt t="11163" x="1938338" y="3357563"/>
          <p14:tracePt t="11180" x="1919288" y="3286125"/>
          <p14:tracePt t="11196" x="1901825" y="3224213"/>
          <p14:tracePt t="11213" x="1884363" y="3108325"/>
          <p14:tracePt t="11230" x="1857375" y="3000375"/>
          <p14:tracePt t="11247" x="1822450" y="2867025"/>
          <p14:tracePt t="11264" x="1803400" y="2768600"/>
          <p14:tracePt t="11280" x="1776413" y="2670175"/>
          <p14:tracePt t="11296" x="1758950" y="2589213"/>
          <p14:tracePt t="11313" x="1741488" y="2536825"/>
          <p14:tracePt t="11330" x="1731963" y="2517775"/>
          <p14:tracePt t="11346" x="1714500" y="2500313"/>
          <p14:tracePt t="11363" x="1704975" y="2492375"/>
          <p14:tracePt t="11379" x="1697038" y="2473325"/>
          <p14:tracePt t="11395" x="1687513" y="2473325"/>
          <p14:tracePt t="11412" x="1687513" y="2465388"/>
          <p14:tracePt t="11431" x="1670050" y="2455863"/>
          <p14:tracePt t="11446" x="1670050" y="2438400"/>
          <p14:tracePt t="11463" x="1660525" y="2428875"/>
          <p14:tracePt t="11479" x="1652588" y="2428875"/>
          <p14:tracePt t="11495" x="1643063" y="2428875"/>
          <p14:tracePt t="11552" x="1633538" y="2428875"/>
          <p14:tracePt t="11591" x="1633538" y="2438400"/>
          <p14:tracePt t="11598" x="1625600" y="2446338"/>
          <p14:tracePt t="11613" x="1616075" y="2465388"/>
          <p14:tracePt t="11629" x="1616075" y="2473325"/>
          <p14:tracePt t="11645" x="1616075" y="2482850"/>
          <p14:tracePt t="11662" x="1608138" y="2482850"/>
          <p14:tracePt t="11896" x="1589088" y="2473325"/>
          <p14:tracePt t="11902" x="1581150" y="2446338"/>
          <p14:tracePt t="11913" x="1571625" y="2411413"/>
          <p14:tracePt t="11929" x="1554163" y="2401888"/>
          <p14:tracePt t="11945" x="1544638" y="2393950"/>
          <p14:tracePt t="11962" x="1509713" y="2393950"/>
          <p14:tracePt t="11979" x="1446213" y="2393950"/>
          <p14:tracePt t="11996" x="1366838" y="2393950"/>
          <p14:tracePt t="12013" x="1330325" y="2393950"/>
          <p14:tracePt t="12029" x="1295400" y="2393950"/>
          <p14:tracePt t="12047" x="1258888" y="2393950"/>
          <p14:tracePt t="12062" x="1214438" y="2393950"/>
          <p14:tracePt t="12079" x="1169988" y="2393950"/>
          <p14:tracePt t="12096" x="1116013" y="2393950"/>
          <p14:tracePt t="12112" x="1062038" y="2393950"/>
          <p14:tracePt t="12129" x="1000125" y="2411413"/>
          <p14:tracePt t="12145" x="911225" y="2420938"/>
          <p14:tracePt t="12162" x="866775" y="2420938"/>
          <p14:tracePt t="12179" x="812800" y="2420938"/>
          <p14:tracePt t="12195" x="785813" y="2411413"/>
          <p14:tracePt t="12212" x="750888" y="2401888"/>
          <p14:tracePt t="12228" x="704850" y="2393950"/>
          <p14:tracePt t="12246" x="660400" y="2393950"/>
          <p14:tracePt t="12263" x="660400" y="2384425"/>
          <p14:tracePt t="12295" x="660400" y="2374900"/>
          <p14:tracePt t="12388" x="669925" y="2374900"/>
          <p14:tracePt t="12404" x="679450" y="2366963"/>
          <p14:tracePt t="12418" x="687388" y="2357438"/>
          <p14:tracePt t="12426" x="696913" y="2357438"/>
          <p14:tracePt t="12434" x="704850" y="2357438"/>
          <p14:tracePt t="12450" x="714375" y="2357438"/>
          <p14:tracePt t="12462" x="731838" y="2357438"/>
          <p14:tracePt t="12479" x="731838" y="2349500"/>
          <p14:tracePt t="12495" x="741363" y="2349500"/>
          <p14:tracePt t="12512" x="750888" y="2349500"/>
          <p14:tracePt t="12592" x="758825" y="2349500"/>
          <p14:tracePt t="12708" x="768350" y="2349500"/>
          <p14:tracePt t="12732" x="776288" y="2349500"/>
          <p14:tracePt t="12748" x="785813" y="2349500"/>
          <p14:tracePt t="12756" x="795338" y="2349500"/>
          <p14:tracePt t="12770" x="803275" y="2349500"/>
          <p14:tracePt t="12779" x="812800" y="2357438"/>
          <p14:tracePt t="12795" x="830263" y="2366963"/>
          <p14:tracePt t="12812" x="884238" y="2384425"/>
          <p14:tracePt t="12829" x="928688" y="2401888"/>
          <p14:tracePt t="12845" x="1000125" y="2401888"/>
          <p14:tracePt t="12862" x="1081088" y="2393950"/>
          <p14:tracePt t="12879" x="1152525" y="2374900"/>
          <p14:tracePt t="12896" x="1250950" y="2357438"/>
          <p14:tracePt t="12912" x="1295400" y="2339975"/>
          <p14:tracePt t="12929" x="1322388" y="2339975"/>
          <p14:tracePt t="12945" x="1330325" y="2339975"/>
          <p14:tracePt t="12962" x="1339850" y="2339975"/>
          <p14:tracePt t="12979" x="1347788" y="2330450"/>
          <p14:tracePt t="13044" x="1357313" y="2330450"/>
          <p14:tracePt t="13060" x="1366838" y="2322513"/>
          <p14:tracePt t="13068" x="1374775" y="2322513"/>
          <p14:tracePt t="13084" x="1384300" y="2322513"/>
          <p14:tracePt t="13186" x="1393825" y="2322513"/>
          <p14:tracePt t="13200" x="1393825" y="2330450"/>
          <p14:tracePt t="13216" x="1401763" y="2330450"/>
          <p14:tracePt t="13224" x="1411288" y="2339975"/>
          <p14:tracePt t="13232" x="1419225" y="2339975"/>
          <p14:tracePt t="13245" x="1428750" y="2339975"/>
          <p14:tracePt t="13264" x="1438275" y="2339975"/>
          <p14:tracePt t="13279" x="1438275" y="2330450"/>
          <p14:tracePt t="13372" x="1438275" y="2322513"/>
          <p14:tracePt t="13388" x="1428750" y="2322513"/>
          <p14:tracePt t="13450" x="1419225" y="2322513"/>
          <p14:tracePt t="13514" x="1411288" y="2322513"/>
          <p14:tracePt t="13560" x="1411288" y="2312988"/>
          <p14:tracePt t="15815" x="1411288" y="2295525"/>
          <p14:tracePt t="15946" x="1411288" y="2278063"/>
          <p14:tracePt t="15955" x="1411288" y="2251075"/>
          <p14:tracePt t="15963" x="1455738" y="2187575"/>
          <p14:tracePt t="15979" x="1562100" y="2098675"/>
          <p14:tracePt t="15996" x="1643063" y="2063750"/>
          <p14:tracePt t="16012" x="1652588" y="2054225"/>
          <p14:tracePt t="16029" x="1652588" y="2071688"/>
          <p14:tracePt t="16126" x="1643063" y="2135188"/>
          <p14:tracePt t="16135" x="1625600" y="2197100"/>
          <p14:tracePt t="16146" x="1589088" y="2322513"/>
          <p14:tracePt t="16162" x="1571625" y="2420938"/>
          <p14:tracePt t="16179" x="1571625" y="2482850"/>
          <p14:tracePt t="16196" x="1571625" y="2581275"/>
          <p14:tracePt t="16213" x="1562100" y="2643188"/>
          <p14:tracePt t="16229" x="1562100" y="2706688"/>
          <p14:tracePt t="16246" x="1554163" y="2759075"/>
          <p14:tracePt t="16262" x="1554163" y="2803525"/>
          <p14:tracePt t="16279" x="1554163" y="2867025"/>
          <p14:tracePt t="16296" x="1562100" y="2973388"/>
          <p14:tracePt t="16313" x="1581150" y="3098800"/>
          <p14:tracePt t="16329" x="1608138" y="3206750"/>
          <p14:tracePt t="16346" x="1616075" y="3278188"/>
          <p14:tracePt t="16363" x="1616075" y="3330575"/>
          <p14:tracePt t="16379" x="1616075" y="3384550"/>
          <p14:tracePt t="16396" x="1616075" y="3429000"/>
          <p14:tracePt t="16412" x="1608138" y="3500438"/>
          <p14:tracePt t="16429" x="1581150" y="3598863"/>
          <p14:tracePt t="16446" x="1562100" y="3724275"/>
          <p14:tracePt t="16463" x="1536700" y="3867150"/>
          <p14:tracePt t="16480" x="1509713" y="3965575"/>
          <p14:tracePt t="16496" x="1490663" y="4054475"/>
          <p14:tracePt t="16513" x="1473200" y="4116388"/>
          <p14:tracePt t="16529" x="1465263" y="4197350"/>
          <p14:tracePt t="16546" x="1446213" y="4322763"/>
          <p14:tracePt t="16562" x="1419225" y="4438650"/>
          <p14:tracePt t="16579" x="1411288" y="4519613"/>
          <p14:tracePt t="16596" x="1393825" y="4572000"/>
          <p14:tracePt t="16613" x="1393825" y="4598988"/>
          <p14:tracePt t="16630" x="1393825" y="4625975"/>
          <p14:tracePt t="16662" x="1393825" y="4635500"/>
          <p14:tracePt t="16751" x="1419225" y="4635500"/>
          <p14:tracePt t="16853" x="1465263" y="4625975"/>
          <p14:tracePt t="16861" x="1544638" y="4608513"/>
          <p14:tracePt t="16869" x="1652588" y="4572000"/>
          <p14:tracePt t="16879" x="1928813" y="4483100"/>
          <p14:tracePt t="16896" x="2303463" y="4349750"/>
          <p14:tracePt t="16912" x="2616200" y="4162425"/>
          <p14:tracePt t="16929" x="2795588" y="4000500"/>
          <p14:tracePt t="16946" x="2946400" y="3759200"/>
          <p14:tracePt t="16963" x="3000375" y="3571875"/>
          <p14:tracePt t="16979" x="3027363" y="3394075"/>
          <p14:tracePt t="16996" x="3044825" y="3224213"/>
          <p14:tracePt t="17013" x="3054350" y="3098800"/>
          <p14:tracePt t="17029" x="3071813" y="3000375"/>
          <p14:tracePt t="17047" x="3089275" y="2921000"/>
          <p14:tracePt t="17063" x="3108325" y="2857500"/>
          <p14:tracePt t="17079" x="3125788" y="2751138"/>
          <p14:tracePt t="17096" x="3133725" y="2643188"/>
          <p14:tracePt t="17113" x="3152775" y="2517775"/>
          <p14:tracePt t="17129" x="3170238" y="2446338"/>
          <p14:tracePt t="17146" x="3187700" y="2393950"/>
          <p14:tracePt t="17163" x="3205163" y="2349500"/>
          <p14:tracePt t="17179" x="3214688" y="2303463"/>
          <p14:tracePt t="17196" x="3224213" y="2268538"/>
          <p14:tracePt t="17213" x="3251200" y="2152650"/>
          <p14:tracePt t="17229" x="3268663" y="2054225"/>
          <p14:tracePt t="17246" x="3286125" y="2009775"/>
          <p14:tracePt t="17263" x="3295650" y="1982788"/>
          <p14:tracePt t="17279" x="3313113" y="1973263"/>
          <p14:tracePt t="17296" x="3313113" y="1955800"/>
          <p14:tracePt t="17313" x="3330575" y="1938338"/>
          <p14:tracePt t="17346" x="3340100" y="1946275"/>
          <p14:tracePt t="17439" x="3340100" y="1955800"/>
          <p14:tracePt t="17455" x="3340100" y="1965325"/>
          <p14:tracePt t="17463" x="3340100" y="1973263"/>
          <p14:tracePt t="17471" x="3340100" y="1982788"/>
          <p14:tracePt t="17487" x="3340100" y="2000250"/>
          <p14:tracePt t="17496" x="3340100" y="2017713"/>
          <p14:tracePt t="17513" x="3340100" y="2027238"/>
          <p14:tracePt t="17529" x="3340100" y="2044700"/>
          <p14:tracePt t="17563" x="3348038" y="2036763"/>
          <p14:tracePt t="17659" x="3357563" y="2036763"/>
          <p14:tracePt t="17667" x="3357563" y="2054225"/>
          <p14:tracePt t="17775" x="3348038" y="2081213"/>
          <p14:tracePt t="17783" x="3340100" y="2116138"/>
          <p14:tracePt t="17796" x="3322638" y="2259013"/>
          <p14:tracePt t="17813" x="3295650" y="2438400"/>
          <p14:tracePt t="17830" x="3251200" y="2635250"/>
          <p14:tracePt t="17846" x="3241675" y="2921000"/>
          <p14:tracePt t="17863" x="3241675" y="3071813"/>
          <p14:tracePt t="17879" x="3214688" y="3251200"/>
          <p14:tracePt t="17896" x="3205163" y="3394075"/>
          <p14:tracePt t="17913" x="3179763" y="3527425"/>
          <p14:tracePt t="17929" x="3170238" y="3625850"/>
          <p14:tracePt t="17946" x="3143250" y="3724275"/>
          <p14:tracePt t="17963" x="3125788" y="3778250"/>
          <p14:tracePt t="17979" x="3108325" y="3884613"/>
          <p14:tracePt t="17996" x="3089275" y="4027488"/>
          <p14:tracePt t="18013" x="3062288" y="4179888"/>
          <p14:tracePt t="18029" x="3044825" y="4322763"/>
          <p14:tracePt t="18047" x="3044825" y="4402138"/>
          <p14:tracePt t="18063" x="3044825" y="4456113"/>
          <p14:tracePt t="18079" x="3044825" y="4500563"/>
          <p14:tracePt t="18096" x="3044825" y="4545013"/>
          <p14:tracePt t="18113" x="3044825" y="4572000"/>
          <p14:tracePt t="18129" x="3044825" y="4581525"/>
          <p14:tracePt t="18163" x="3044825" y="4591050"/>
          <p14:tracePt t="18291" x="3054350" y="4591050"/>
          <p14:tracePt t="18299" x="3062288" y="4591050"/>
          <p14:tracePt t="18313" x="3081338" y="4591050"/>
          <p14:tracePt t="18329" x="3133725" y="4598988"/>
          <p14:tracePt t="18346" x="3224213" y="4598988"/>
          <p14:tracePt t="18363" x="3268663" y="4581525"/>
          <p14:tracePt t="18380" x="3322638" y="4545013"/>
          <p14:tracePt t="18396" x="3429000" y="4456113"/>
          <p14:tracePt t="18413" x="3581400" y="4259263"/>
          <p14:tracePt t="18429" x="3714750" y="4064000"/>
          <p14:tracePt t="18446" x="3840163" y="3876675"/>
          <p14:tracePt t="18463" x="3938588" y="3643313"/>
          <p14:tracePt t="18480" x="3965575" y="3571875"/>
          <p14:tracePt t="18496" x="3983038" y="3509963"/>
          <p14:tracePt t="18513" x="4000500" y="3446463"/>
          <p14:tracePt t="18529" x="4017963" y="3367088"/>
          <p14:tracePt t="18547" x="4062413" y="3251200"/>
          <p14:tracePt t="18563" x="4081463" y="3179763"/>
          <p14:tracePt t="18579" x="4089400" y="3135313"/>
          <p14:tracePt t="18596" x="4098925" y="3108325"/>
          <p14:tracePt t="18613" x="4125913" y="3044825"/>
          <p14:tracePt t="18629" x="4133850" y="3009900"/>
          <p14:tracePt t="18646" x="4143375" y="2965450"/>
          <p14:tracePt t="18663" x="4143375" y="2911475"/>
          <p14:tracePt t="18679" x="4143375" y="2867025"/>
          <p14:tracePt t="18696" x="4143375" y="2822575"/>
          <p14:tracePt t="18713" x="4143375" y="2732088"/>
          <p14:tracePt t="18730" x="4143375" y="2670175"/>
          <p14:tracePt t="18746" x="4143375" y="2563813"/>
          <p14:tracePt t="18763" x="4152900" y="2438400"/>
          <p14:tracePt t="18779" x="4160838" y="2357438"/>
          <p14:tracePt t="18796" x="4160838" y="2295525"/>
          <p14:tracePt t="18813" x="4160838" y="2251075"/>
          <p14:tracePt t="18829" x="4160838" y="2224088"/>
          <p14:tracePt t="18846" x="4160838" y="2206625"/>
          <p14:tracePt t="18880" x="4160838" y="2197100"/>
          <p14:tracePt t="18896" x="4143375" y="2214563"/>
          <p14:tracePt t="18995" x="4133850" y="2241550"/>
          <p14:tracePt t="19003" x="4125913" y="2268538"/>
          <p14:tracePt t="19013" x="4108450" y="2357438"/>
          <p14:tracePt t="19030" x="4098925" y="2482850"/>
          <p14:tracePt t="19047" x="4089400" y="2589213"/>
          <p14:tracePt t="19063" x="4071938" y="2714625"/>
          <p14:tracePt t="19079" x="4044950" y="2822575"/>
          <p14:tracePt t="19096" x="4027488" y="2894013"/>
          <p14:tracePt t="19113" x="4017963" y="2982913"/>
          <p14:tracePt t="19129" x="4010025" y="3009900"/>
          <p14:tracePt t="19146" x="4000500" y="3027363"/>
          <p14:tracePt t="19163" x="3990975" y="3036888"/>
          <p14:tracePt t="19179" x="3983038" y="3063875"/>
          <p14:tracePt t="19196" x="3973513" y="3071813"/>
          <p14:tracePt t="19213" x="3965575" y="3098800"/>
          <p14:tracePt t="19229" x="3956050" y="3108325"/>
          <p14:tracePt t="19246" x="3938588" y="3143250"/>
          <p14:tracePt t="19263" x="3929063" y="3160713"/>
          <p14:tracePt t="19279" x="3919538" y="3197225"/>
          <p14:tracePt t="19296" x="3902075" y="3251200"/>
          <p14:tracePt t="19313" x="3884613" y="3295650"/>
          <p14:tracePt t="19329" x="3875088" y="3349625"/>
          <p14:tracePt t="19346" x="3857625" y="3375025"/>
          <p14:tracePt t="19364" x="3857625" y="3384550"/>
          <p14:tracePt t="19396" x="3848100" y="3384550"/>
          <p14:tracePt t="22132" x="3830638" y="3402013"/>
          <p14:tracePt t="22962" x="3803650" y="3429000"/>
          <p14:tracePt t="22975" x="3732213" y="3500438"/>
          <p14:tracePt t="22988" x="3652838" y="3581400"/>
          <p14:tracePt t="23002" x="3589338" y="3635375"/>
          <p14:tracePt t="23014" x="3394075" y="3830638"/>
          <p14:tracePt t="23031" x="3251200" y="3992563"/>
          <p14:tracePt t="23048" x="3125788" y="4143375"/>
          <p14:tracePt t="23064" x="3054350" y="4224338"/>
          <p14:tracePt t="23080" x="2982913" y="4305300"/>
          <p14:tracePt t="23097" x="2911475" y="4384675"/>
          <p14:tracePt t="23114" x="2847975" y="4448175"/>
          <p14:tracePt t="23130" x="2803525" y="4500563"/>
          <p14:tracePt t="23147" x="2768600" y="4545013"/>
          <p14:tracePt t="23164" x="2724150" y="4591050"/>
          <p14:tracePt t="23181" x="2697163" y="4608513"/>
          <p14:tracePt t="23197" x="2679700" y="4635500"/>
          <p14:tracePt t="23214" x="2652713" y="4652963"/>
          <p14:tracePt t="23230" x="2598738" y="4697413"/>
          <p14:tracePt t="23247" x="2571750" y="4724400"/>
          <p14:tracePt t="23264" x="2554288" y="4741863"/>
          <p14:tracePt t="23281" x="2536825" y="4751388"/>
          <p14:tracePt t="23297" x="2527300" y="4751388"/>
          <p14:tracePt t="23314" x="2509838" y="4759325"/>
          <p14:tracePt t="23347" x="2509838" y="4768850"/>
          <p14:tracePt t="23364" x="2490788" y="4768850"/>
          <p14:tracePt t="23415" x="2482850" y="4768850"/>
          <p14:tracePt t="23427" x="2419350" y="4786313"/>
          <p14:tracePt t="23440" x="2374900" y="4805363"/>
          <p14:tracePt t="23455" x="2347913" y="4813300"/>
          <p14:tracePt t="23464" x="2295525" y="4830763"/>
          <p14:tracePt t="23480" x="2241550" y="4840288"/>
          <p14:tracePt t="23497" x="2170113" y="4857750"/>
          <p14:tracePt t="23514" x="2116138" y="4867275"/>
          <p14:tracePt t="23530" x="2000250" y="4902200"/>
          <p14:tracePt t="23549" x="1938338" y="4921250"/>
          <p14:tracePt t="23565" x="1874838" y="4938713"/>
          <p14:tracePt t="23582" x="1822450" y="4956175"/>
          <p14:tracePt t="23598" x="1776413" y="4965700"/>
          <p14:tracePt t="23616" x="1724025" y="4965700"/>
          <p14:tracePt t="23632" x="1670050" y="4973638"/>
          <p14:tracePt t="23647" x="1625600" y="5000625"/>
          <p14:tracePt t="23664" x="1598613" y="5010150"/>
          <p14:tracePt t="23681" x="1562100" y="5027613"/>
          <p14:tracePt t="23698" x="1517650" y="5045075"/>
          <p14:tracePt t="23715" x="1509713" y="5045075"/>
          <p14:tracePt t="23730" x="1500188" y="5045075"/>
          <p14:tracePt t="23747" x="1509713" y="5045075"/>
          <p14:tracePt t="23829" x="1527175" y="5045075"/>
          <p14:tracePt t="23842" x="1571625" y="5045075"/>
          <p14:tracePt t="23855" x="1670050" y="5045075"/>
          <p14:tracePt t="23870" x="1785938" y="5054600"/>
          <p14:tracePt t="23884" x="1847850" y="5054600"/>
          <p14:tracePt t="23898" x="2009775" y="5037138"/>
          <p14:tracePt t="23916" x="2071688" y="5019675"/>
          <p14:tracePt t="23932" x="2098675" y="5000625"/>
          <p14:tracePt t="23949" x="2116138" y="4992688"/>
          <p14:tracePt t="23965" x="2125663" y="4992688"/>
          <p14:tracePt t="23980" x="2133600" y="4992688"/>
          <p14:tracePt t="24141" x="2143125" y="4992688"/>
          <p14:tracePt t="24154" x="2152650" y="4992688"/>
          <p14:tracePt t="24168" x="2143125" y="5000625"/>
          <p14:tracePt t="24276" x="2133600" y="5000625"/>
          <p14:tracePt t="24345" x="2125663" y="5000625"/>
          <p14:tracePt t="24357" x="2125663" y="5010150"/>
          <p14:tracePt t="24365" x="2089150" y="5019675"/>
          <p14:tracePt t="24381" x="2044700" y="5037138"/>
          <p14:tracePt t="24397" x="1982788" y="5054600"/>
          <p14:tracePt t="24414" x="1901825" y="5081588"/>
          <p14:tracePt t="24431" x="1893888" y="5081588"/>
          <p14:tracePt t="24463" x="1884363" y="5081588"/>
          <p14:tracePt t="25237" x="1874838" y="5081588"/>
          <p14:tracePt t="25250" x="1866900" y="5081588"/>
          <p14:tracePt t="25265" x="1866900" y="5072063"/>
          <p14:tracePt t="25281" x="1866900" y="5064125"/>
          <p14:tracePt t="25394" x="1866900" y="5054600"/>
          <p14:tracePt t="25406" x="1866900" y="5045075"/>
          <p14:tracePt t="25480" x="1857375" y="5054600"/>
          <p14:tracePt t="27055" x="1847850" y="5037138"/>
          <p14:tracePt t="27552" x="1839913" y="5027613"/>
          <p14:tracePt t="27560" x="1830388" y="5010150"/>
          <p14:tracePt t="27568" x="1830388" y="4992688"/>
          <p14:tracePt t="27581" x="1812925" y="4956175"/>
          <p14:tracePt t="27597" x="1795463" y="4938713"/>
          <p14:tracePt t="27614" x="1785938" y="4921250"/>
          <p14:tracePt t="27631" x="1768475" y="4894263"/>
          <p14:tracePt t="27647" x="1741488" y="4884738"/>
          <p14:tracePt t="27664" x="1704975" y="4867275"/>
          <p14:tracePt t="27681" x="1660525" y="4857750"/>
          <p14:tracePt t="27697" x="1616075" y="4857750"/>
          <p14:tracePt t="27715" x="1544638" y="4884738"/>
          <p14:tracePt t="27732" x="1490663" y="4894263"/>
          <p14:tracePt t="27747" x="1455738" y="4894263"/>
          <p14:tracePt t="27764" x="1419225" y="4894263"/>
          <p14:tracePt t="27781" x="1366838" y="4884738"/>
          <p14:tracePt t="27797" x="1322388" y="4857750"/>
          <p14:tracePt t="27814" x="1312863" y="4840288"/>
          <p14:tracePt t="27830" x="1419225" y="4733925"/>
          <p14:tracePt t="27847" x="1652588" y="4643438"/>
          <p14:tracePt t="27864" x="1990725" y="4581525"/>
          <p14:tracePt t="27881" x="2357438" y="4537075"/>
          <p14:tracePt t="27898" x="2660650" y="4527550"/>
          <p14:tracePt t="27914" x="2830513" y="4510088"/>
          <p14:tracePt t="27931" x="2857500" y="4510088"/>
          <p14:tracePt t="27947" x="2840038" y="4510088"/>
          <p14:tracePt t="27981" x="2795588" y="4519613"/>
          <p14:tracePt t="27989" x="2705100" y="4519613"/>
          <p14:tracePt t="27998" x="2455863" y="4537075"/>
          <p14:tracePt t="28014" x="2133600" y="4500563"/>
          <p14:tracePt t="28030" x="1901825" y="4483100"/>
          <p14:tracePt t="28048" x="1803400" y="4456113"/>
          <p14:tracePt t="28080" x="1830388" y="4421188"/>
          <p14:tracePt t="28099" x="1938338" y="4330700"/>
          <p14:tracePt t="28114" x="2098675" y="4251325"/>
          <p14:tracePt t="28130" x="2205038" y="4187825"/>
          <p14:tracePt t="28147" x="2232025" y="4170363"/>
          <p14:tracePt t="28164" x="2232025" y="4152900"/>
          <p14:tracePt t="28181" x="2170113" y="4152900"/>
          <p14:tracePt t="28197" x="2036763" y="4152900"/>
          <p14:tracePt t="28214" x="1822450" y="4152900"/>
          <p14:tracePt t="28231" x="1660525" y="4116388"/>
          <p14:tracePt t="28247" x="1652588" y="4108450"/>
          <p14:tracePt t="28264" x="1652588" y="4071938"/>
          <p14:tracePt t="28280" x="1687513" y="4019550"/>
          <p14:tracePt t="28298" x="1741488" y="3956050"/>
          <p14:tracePt t="28315" x="1776413" y="3911600"/>
          <p14:tracePt t="28331" x="1776413" y="3902075"/>
          <p14:tracePt t="28348" x="1768475" y="3884613"/>
          <p14:tracePt t="28364" x="1724025" y="3857625"/>
          <p14:tracePt t="28381" x="1660525" y="3805238"/>
          <p14:tracePt t="28397" x="1608138" y="3724275"/>
          <p14:tracePt t="28414" x="1608138" y="3662363"/>
          <p14:tracePt t="28431" x="1608138" y="3589338"/>
          <p14:tracePt t="28448" x="1625600" y="3536950"/>
          <p14:tracePt t="28464" x="1633538" y="3465513"/>
          <p14:tracePt t="28483" x="1633538" y="3421063"/>
          <p14:tracePt t="28498" x="1598613" y="3402013"/>
          <p14:tracePt t="28516" x="1562100" y="3402013"/>
          <p14:tracePt t="31831" x="1554163" y="3402013"/>
          <p14:tracePt t="32556" x="1544638" y="3446463"/>
          <p14:tracePt t="32565" x="1517650" y="3598863"/>
          <p14:tracePt t="32581" x="1500188" y="3759200"/>
          <p14:tracePt t="32598" x="1473200" y="3884613"/>
          <p14:tracePt t="32615" x="1465263" y="4019550"/>
          <p14:tracePt t="32631" x="1473200" y="4162425"/>
          <p14:tracePt t="32649" x="1527175" y="4376738"/>
          <p14:tracePt t="32666" x="1562100" y="4473575"/>
          <p14:tracePt t="32683" x="1581150" y="4537075"/>
          <p14:tracePt t="32699" x="1598613" y="4598988"/>
          <p14:tracePt t="32715" x="1608138" y="4616450"/>
          <p14:tracePt t="32731" x="1608138" y="4643438"/>
          <p14:tracePt t="32748" x="1608138" y="4662488"/>
          <p14:tracePt t="32765" x="1598613" y="4679950"/>
          <p14:tracePt t="32781" x="1598613" y="4687888"/>
          <p14:tracePt t="32799" x="1589088" y="4687888"/>
          <p14:tracePt t="32831" x="1581150" y="4714875"/>
          <p14:tracePt t="32847" x="1562100" y="4724400"/>
          <p14:tracePt t="32861" x="1562100" y="4733925"/>
          <p14:tracePt t="32874" x="1554163" y="4741863"/>
          <p14:tracePt t="32888" x="1544638" y="4759325"/>
          <p14:tracePt t="32902" x="1544638" y="4768850"/>
          <p14:tracePt t="32918" x="1536700" y="4786313"/>
          <p14:tracePt t="32933" x="1527175" y="4795838"/>
          <p14:tracePt t="32948" x="1517650" y="4813300"/>
          <p14:tracePt t="32981" x="1517650" y="4830763"/>
          <p14:tracePt t="32998" x="1517650" y="4840288"/>
          <p14:tracePt t="33015" x="1517650" y="4867275"/>
          <p14:tracePt t="33032" x="1536700" y="4902200"/>
          <p14:tracePt t="33049" x="1536700" y="4929188"/>
          <p14:tracePt t="33065" x="1544638" y="4938713"/>
          <p14:tracePt t="33081" x="1571625" y="4965700"/>
          <p14:tracePt t="33098" x="1625600" y="4983163"/>
          <p14:tracePt t="33115" x="1687513" y="5019675"/>
          <p14:tracePt t="33131" x="1758950" y="5064125"/>
          <p14:tracePt t="33148" x="1866900" y="5116513"/>
          <p14:tracePt t="33165" x="2036763" y="5214938"/>
          <p14:tracePt t="33183" x="2071688" y="5233988"/>
          <p14:tracePt t="33199" x="2108200" y="5241925"/>
          <p14:tracePt t="33215" x="2116138" y="5241925"/>
          <p14:tracePt t="33248" x="2116138" y="5251450"/>
          <p14:tracePt t="33307" x="2116138" y="5259388"/>
          <p14:tracePt t="33320" x="2108200" y="5268913"/>
          <p14:tracePt t="33333" x="2089150" y="5286375"/>
          <p14:tracePt t="33349" x="2044700" y="5305425"/>
          <p14:tracePt t="33365" x="1990725" y="5330825"/>
          <p14:tracePt t="33382" x="1938338" y="5349875"/>
          <p14:tracePt t="33398" x="1928813" y="5349875"/>
          <p14:tracePt t="33415" x="1928813" y="5357813"/>
          <p14:tracePt t="33431" x="1919288" y="5357813"/>
          <p14:tracePt t="33486" x="1901825" y="5376863"/>
          <p14:tracePt t="33691" x="1901825" y="5384800"/>
          <p14:tracePt t="33704" x="1857375" y="5384800"/>
          <p14:tracePt t="33718" x="1812925" y="5394325"/>
          <p14:tracePt t="33732" x="1768475" y="5394325"/>
          <p14:tracePt t="33748" x="1724025" y="5411788"/>
          <p14:tracePt t="33765" x="1687513" y="5421313"/>
          <p14:tracePt t="33782" x="1616075" y="5429250"/>
          <p14:tracePt t="33799" x="1562100" y="5429250"/>
          <p14:tracePt t="33815" x="1500188" y="5429250"/>
          <p14:tracePt t="33832" x="1473200" y="5429250"/>
          <p14:tracePt t="33848" x="1446213" y="5429250"/>
          <p14:tracePt t="33882" x="1446213" y="5421313"/>
          <p14:tracePt t="34355" x="1446213" y="5411788"/>
          <p14:tracePt t="34371" x="1455738" y="5411788"/>
          <p14:tracePt t="34385" x="1465263" y="5411788"/>
          <p14:tracePt t="34527" x="1465263" y="5402263"/>
          <p14:tracePt t="35634" x="1465263" y="5394325"/>
          <p14:tracePt t="36214" x="1455738" y="5394325"/>
          <p14:tracePt t="36230" x="1446213" y="5394325"/>
          <p14:tracePt t="36238" x="1438275" y="5394325"/>
          <p14:tracePt t="36254" x="1428750" y="5394325"/>
          <p14:tracePt t="36265" x="1411288" y="5384800"/>
          <p14:tracePt t="36281" x="1401763" y="5376863"/>
          <p14:tracePt t="36298" x="1393825" y="5376863"/>
          <p14:tracePt t="46182" x="1428750" y="5286375"/>
          <p14:tracePt t="46222" x="1517650" y="5143500"/>
          <p14:tracePt t="46230" x="1724025" y="4894263"/>
          <p14:tracePt t="46238" x="1955800" y="4635500"/>
          <p14:tracePt t="46250" x="2347913" y="4224338"/>
          <p14:tracePt t="46266" x="2786063" y="3894138"/>
          <p14:tracePt t="46283" x="3322638" y="3589338"/>
          <p14:tracePt t="46299" x="3973513" y="3286125"/>
          <p14:tracePt t="46317" x="4179888" y="3197225"/>
          <p14:tracePt t="46333" x="4313238" y="3135313"/>
          <p14:tracePt t="46349" x="4375150" y="3089275"/>
          <p14:tracePt t="46366" x="4411663" y="3071813"/>
          <p14:tracePt t="46383" x="4438650" y="3063875"/>
          <p14:tracePt t="46400" x="4456113" y="3063875"/>
          <p14:tracePt t="46416" x="4465638" y="3071813"/>
          <p14:tracePt t="46433" x="4500563" y="3081338"/>
          <p14:tracePt t="46449" x="4589463" y="3108325"/>
          <p14:tracePt t="46467" x="4652963" y="3125788"/>
          <p14:tracePt t="46483" x="4741863" y="3135313"/>
          <p14:tracePt t="46499" x="4911725" y="3135313"/>
          <p14:tracePt t="46516" x="5207000" y="3108325"/>
          <p14:tracePt t="46533" x="5822950" y="3000375"/>
          <p14:tracePt t="46550" x="6635750" y="2813050"/>
          <p14:tracePt t="46566" x="6840538" y="2778125"/>
          <p14:tracePt t="46584" x="6929438" y="2759075"/>
          <p14:tracePt t="46600" x="6973888" y="2724150"/>
          <p14:tracePt t="46616" x="7027863" y="2687638"/>
          <p14:tracePt t="46633" x="7081838" y="2635250"/>
          <p14:tracePt t="46649" x="7116763" y="2581275"/>
          <p14:tracePt t="46666" x="7126288" y="2536825"/>
          <p14:tracePt t="46683" x="7135813" y="2492375"/>
          <p14:tracePt t="46699" x="7143750" y="2465388"/>
          <p14:tracePt t="46716" x="7143750" y="2438400"/>
          <p14:tracePt t="46733" x="7135813" y="2401888"/>
          <p14:tracePt t="46750" x="7116763" y="2349500"/>
          <p14:tracePt t="46766" x="7099300" y="2295525"/>
          <p14:tracePt t="46783" x="7081838" y="2241550"/>
          <p14:tracePt t="46800" x="7054850" y="2187575"/>
          <p14:tracePt t="46817" x="7027863" y="2143125"/>
          <p14:tracePt t="46833" x="7000875" y="2108200"/>
          <p14:tracePt t="46849" x="6983413" y="2063750"/>
          <p14:tracePt t="46866" x="6965950" y="2027238"/>
          <p14:tracePt t="46883" x="6921500" y="1982788"/>
          <p14:tracePt t="46900" x="6894513" y="1955800"/>
          <p14:tracePt t="46916" x="6875463" y="1938338"/>
          <p14:tracePt t="46933" x="6858000" y="1928813"/>
          <p14:tracePt t="46950" x="6831013" y="1901825"/>
          <p14:tracePt t="46967" x="6786563" y="1884363"/>
          <p14:tracePt t="46983" x="6732588" y="1849438"/>
          <p14:tracePt t="46999" x="6688138" y="1812925"/>
          <p14:tracePt t="47016" x="6635750" y="1785938"/>
          <p14:tracePt t="47033" x="6599238" y="1776413"/>
          <p14:tracePt t="47050" x="6564313" y="1758950"/>
          <p14:tracePt t="47066" x="6537325" y="1751013"/>
          <p14:tracePt t="47083" x="6518275" y="1751013"/>
          <p14:tracePt t="47099" x="6510338" y="1741488"/>
          <p14:tracePt t="47116" x="6492875" y="1741488"/>
          <p14:tracePt t="47149" x="6492875" y="1731963"/>
          <p14:tracePt t="47166" x="6492875" y="1724025"/>
          <p14:tracePt t="47224" x="6500813" y="1724025"/>
          <p14:tracePt t="47232" x="6518275" y="1724025"/>
          <p14:tracePt t="47240" x="6537325" y="1724025"/>
          <p14:tracePt t="47254" x="6554788" y="1724025"/>
          <p14:tracePt t="47266" x="6608763" y="1724025"/>
          <p14:tracePt t="47283" x="6635750" y="1724025"/>
          <p14:tracePt t="47300" x="6670675" y="1724025"/>
          <p14:tracePt t="47316" x="6697663" y="1731963"/>
          <p14:tracePt t="47333" x="6715125" y="1741488"/>
          <p14:tracePt t="47349" x="6724650" y="1741488"/>
          <p14:tracePt t="47366" x="6742113" y="1741488"/>
          <p14:tracePt t="47383" x="6751638" y="1741488"/>
          <p14:tracePt t="47400" x="6778625" y="1751013"/>
          <p14:tracePt t="47416" x="6796088" y="1758950"/>
          <p14:tracePt t="47450" x="6813550" y="1758950"/>
          <p14:tracePt t="47466" x="6823075" y="1758950"/>
          <p14:tracePt t="47483" x="6840538" y="1758950"/>
          <p14:tracePt t="47500" x="6850063" y="1758950"/>
          <p14:tracePt t="47516" x="6858000" y="1768475"/>
          <p14:tracePt t="47533" x="6867525" y="1768475"/>
          <p14:tracePt t="47550" x="6875463" y="1768475"/>
          <p14:tracePt t="54722" x="6875463" y="1776413"/>
          <p14:tracePt t="54756" x="6850063" y="1803400"/>
          <p14:tracePt t="54763" x="6804025" y="1830388"/>
          <p14:tracePt t="54770" x="6769100" y="1857375"/>
          <p14:tracePt t="54784" x="6688138" y="1901825"/>
          <p14:tracePt t="54800" x="6572250" y="1946275"/>
          <p14:tracePt t="54817" x="6483350" y="1973263"/>
          <p14:tracePt t="54834" x="6375400" y="2000250"/>
          <p14:tracePt t="54850" x="6251575" y="2027238"/>
          <p14:tracePt t="54867" x="6089650" y="2054225"/>
          <p14:tracePt t="54884" x="5884863" y="2108200"/>
          <p14:tracePt t="54903" x="5680075" y="2152650"/>
          <p14:tracePt t="54917" x="5545138" y="2170113"/>
          <p14:tracePt t="54934" x="5384800" y="2206625"/>
          <p14:tracePt t="54951" x="5268913" y="2224088"/>
          <p14:tracePt t="54968" x="5143500" y="2251075"/>
          <p14:tracePt t="54984" x="5037138" y="2278063"/>
          <p14:tracePt t="55000" x="4946650" y="2295525"/>
          <p14:tracePt t="55017" x="4884738" y="2295525"/>
          <p14:tracePt t="55034" x="4813300" y="2295525"/>
          <p14:tracePt t="55034" x="4795838" y="2295525"/>
          <p14:tracePt t="55052" x="4751388" y="2303463"/>
          <p14:tracePt t="55067" x="4589463" y="2322513"/>
          <p14:tracePt t="55084" x="4473575" y="2322513"/>
          <p14:tracePt t="55101" x="4340225" y="2322513"/>
          <p14:tracePt t="55117" x="4170363" y="2322513"/>
          <p14:tracePt t="55135" x="4037013" y="2322513"/>
          <p14:tracePt t="55151" x="3911600" y="2295525"/>
          <p14:tracePt t="55167" x="3813175" y="2278063"/>
          <p14:tracePt t="55184" x="3732213" y="2259013"/>
          <p14:tracePt t="55200" x="3581400" y="2232025"/>
          <p14:tracePt t="55217" x="3490913" y="2214563"/>
          <p14:tracePt t="55234" x="3348038" y="2187575"/>
          <p14:tracePt t="55251" x="3241675" y="2179638"/>
          <p14:tracePt t="55267" x="3160713" y="2179638"/>
          <p14:tracePt t="55284" x="3089275" y="2179638"/>
          <p14:tracePt t="55301" x="3054350" y="2179638"/>
          <p14:tracePt t="55317" x="3027363" y="2179638"/>
          <p14:tracePt t="55350" x="3017838" y="2179638"/>
          <p14:tracePt t="55458" x="3009900" y="2179638"/>
          <p14:tracePt t="55482" x="3000375" y="2187575"/>
          <p14:tracePt t="55498" x="2990850" y="2197100"/>
          <p14:tracePt t="55568" x="2982913" y="2197100"/>
          <p14:tracePt t="55576" x="2973388" y="2197100"/>
          <p14:tracePt t="55592" x="2965450" y="2206625"/>
          <p14:tracePt t="55608" x="2955925" y="2206625"/>
          <p14:tracePt t="55618" x="2946400" y="2214563"/>
          <p14:tracePt t="55634" x="2928938" y="2224088"/>
          <p14:tracePt t="55651" x="2919413" y="2224088"/>
          <p14:tracePt t="55667" x="2911475" y="2224088"/>
          <p14:tracePt t="55684" x="2919413" y="2224088"/>
          <p14:tracePt t="55772" x="2919413" y="2214563"/>
          <p14:tracePt t="55780" x="2928938" y="2206625"/>
          <p14:tracePt t="55788" x="2938463" y="2197100"/>
          <p14:tracePt t="55800" x="2965450" y="2197100"/>
          <p14:tracePt t="55817" x="3036888" y="2197100"/>
          <p14:tracePt t="55834" x="3081338" y="2197100"/>
          <p14:tracePt t="55851" x="3143250" y="2197100"/>
          <p14:tracePt t="55867" x="3197225" y="2187575"/>
          <p14:tracePt t="55884" x="3313113" y="2187575"/>
          <p14:tracePt t="55901" x="3465513" y="2187575"/>
          <p14:tracePt t="55917" x="3589338" y="2187575"/>
          <p14:tracePt t="55934" x="3679825" y="2179638"/>
          <p14:tracePt t="55951" x="3759200" y="2179638"/>
          <p14:tracePt t="55967" x="3813175" y="2187575"/>
          <p14:tracePt t="55984" x="3830638" y="2187575"/>
          <p14:tracePt t="56003" x="3840163" y="2187575"/>
          <p14:tracePt t="56017" x="3840163" y="2197100"/>
          <p14:tracePt t="56124" x="3822700" y="2206625"/>
          <p14:tracePt t="56140" x="3786188" y="2206625"/>
          <p14:tracePt t="56147" x="3751263" y="2206625"/>
          <p14:tracePt t="56154" x="3724275" y="2206625"/>
          <p14:tracePt t="56167" x="3625850" y="2197100"/>
          <p14:tracePt t="56184" x="3554413" y="2187575"/>
          <p14:tracePt t="56201" x="3490913" y="2179638"/>
          <p14:tracePt t="56218" x="3402013" y="2170113"/>
          <p14:tracePt t="56234" x="3348038" y="2170113"/>
          <p14:tracePt t="56251" x="3303588" y="2170113"/>
          <p14:tracePt t="56267" x="3276600" y="2170113"/>
          <p14:tracePt t="56284" x="3259138" y="2170113"/>
          <p14:tracePt t="56301" x="3232150" y="2170113"/>
          <p14:tracePt t="56317" x="3214688" y="2179638"/>
          <p14:tracePt t="56335" x="3205163" y="2187575"/>
          <p14:tracePt t="56367" x="3214688" y="2179638"/>
          <p14:tracePt t="56460" x="3241675" y="2179638"/>
          <p14:tracePt t="56468" x="3313113" y="2179638"/>
          <p14:tracePt t="56484" x="3394075" y="2170113"/>
          <p14:tracePt t="56501" x="3446463" y="2170113"/>
          <p14:tracePt t="56517" x="3482975" y="2170113"/>
          <p14:tracePt t="56534" x="3500438" y="2170113"/>
          <p14:tracePt t="56552" x="3482975" y="2187575"/>
          <p14:tracePt t="56608" x="3473450" y="2197100"/>
          <p14:tracePt t="56624" x="3465513" y="2197100"/>
          <p14:tracePt t="56632" x="3446463" y="2206625"/>
          <p14:tracePt t="56640" x="3429000" y="2206625"/>
          <p14:tracePt t="56651" x="3411538" y="2206625"/>
          <p14:tracePt t="56669" x="3375025" y="2206625"/>
          <p14:tracePt t="56684" x="3330575" y="2206625"/>
          <p14:tracePt t="56702" x="3286125" y="2206625"/>
          <p14:tracePt t="56718" x="3214688" y="2224088"/>
          <p14:tracePt t="56735" x="3152775" y="2232025"/>
          <p14:tracePt t="56752" x="3116263" y="2241550"/>
          <p14:tracePt t="56769" x="3108325" y="2241550"/>
          <p14:tracePt t="56785" x="3098800" y="2241550"/>
          <p14:tracePt t="109369" x="3179763" y="2241550"/>
          <p14:tracePt t="110069" x="3313113" y="2241550"/>
          <p14:tracePt t="110077" x="3429000" y="2241550"/>
          <p14:tracePt t="110091" x="3687763" y="2241550"/>
          <p14:tracePt t="110107" x="4205288" y="2312988"/>
          <p14:tracePt t="110124" x="4608513" y="2374900"/>
          <p14:tracePt t="110141" x="4884738" y="2401888"/>
          <p14:tracePt t="110158" x="5143500" y="2438400"/>
          <p14:tracePt t="110174" x="5340350" y="2455863"/>
          <p14:tracePt t="110191" x="5492750" y="2482850"/>
          <p14:tracePt t="110207" x="5564188" y="2482850"/>
          <p14:tracePt t="110224" x="5680075" y="2482850"/>
          <p14:tracePt t="110240" x="5759450" y="2465388"/>
          <p14:tracePt t="110257" x="5813425" y="2455863"/>
          <p14:tracePt t="110274" x="5840413" y="2446338"/>
          <p14:tracePt t="110307" x="5849938" y="2438400"/>
          <p14:tracePt t="110334" x="5857875" y="2428875"/>
          <p14:tracePt t="110342" x="5867400" y="2428875"/>
          <p14:tracePt t="110357" x="5965825" y="2357438"/>
          <p14:tracePt t="110374" x="6170613" y="2278063"/>
          <p14:tracePt t="110390" x="6384925" y="2170113"/>
          <p14:tracePt t="110407" x="6608763" y="2071688"/>
          <p14:tracePt t="110425" x="6823075" y="2000250"/>
          <p14:tracePt t="110440" x="7081838" y="1911350"/>
          <p14:tracePt t="110457" x="7412038" y="1874838"/>
          <p14:tracePt t="110474" x="7796213" y="1849438"/>
          <p14:tracePt t="110490" x="7912100" y="1830388"/>
          <p14:tracePt t="110507" x="7921625" y="1822450"/>
          <p14:tracePt t="111957" x="7875588" y="1822450"/>
          <p14:tracePt t="112312" x="7769225" y="1857375"/>
          <p14:tracePt t="112320" x="7635875" y="1893888"/>
          <p14:tracePt t="112328" x="7439025" y="1946275"/>
          <p14:tracePt t="112341" x="6992938" y="2143125"/>
          <p14:tracePt t="112358" x="6608763" y="2339975"/>
          <p14:tracePt t="112374" x="6402388" y="2401888"/>
          <p14:tracePt t="112391" x="6402388" y="2411413"/>
          <p14:tracePt t="112407" x="6384925" y="2420938"/>
          <p14:tracePt t="112424" x="6340475" y="2438400"/>
          <p14:tracePt t="112441" x="6278563" y="2446338"/>
          <p14:tracePt t="112458" x="6215063" y="2446338"/>
          <p14:tracePt t="112474" x="6161088" y="2446338"/>
          <p14:tracePt t="112491" x="6126163" y="2446338"/>
          <p14:tracePt t="112524" x="6135688" y="2446338"/>
          <p14:tracePt t="112602" x="6153150" y="2446338"/>
          <p14:tracePt t="112610" x="6188075" y="2446338"/>
          <p14:tracePt t="112624" x="6259513" y="2438400"/>
          <p14:tracePt t="112641" x="6350000" y="2438400"/>
          <p14:tracePt t="112657" x="6411913" y="2438400"/>
          <p14:tracePt t="112674" x="6537325" y="2438400"/>
          <p14:tracePt t="112691" x="6715125" y="2455863"/>
          <p14:tracePt t="112708" x="6911975" y="2473325"/>
          <p14:tracePt t="112724" x="7089775" y="2482850"/>
          <p14:tracePt t="112741" x="7259638" y="2482850"/>
          <p14:tracePt t="112757" x="7564438" y="2446338"/>
          <p14:tracePt t="112774" x="7707313" y="2446338"/>
          <p14:tracePt t="112791" x="7867650" y="2420938"/>
          <p14:tracePt t="112807" x="8010525" y="2420938"/>
          <p14:tracePt t="112824" x="8135938" y="2401888"/>
          <p14:tracePt t="112841" x="8215313" y="2393950"/>
          <p14:tracePt t="112857" x="8286750" y="2384425"/>
          <p14:tracePt t="112874" x="8367713" y="2384425"/>
          <p14:tracePt t="112891" x="8466138" y="2384425"/>
          <p14:tracePt t="112907" x="8537575" y="2393950"/>
          <p14:tracePt t="112924" x="8626475" y="2401888"/>
          <p14:tracePt t="112941" x="8707438" y="2401888"/>
          <p14:tracePt t="112957" x="8759825" y="2411413"/>
          <p14:tracePt t="112974" x="8796338" y="2420938"/>
          <p14:tracePt t="113008" x="8786813" y="2428875"/>
          <p14:tracePt t="113134" x="8751888" y="2438400"/>
          <p14:tracePt t="113142" x="8715375" y="2438400"/>
          <p14:tracePt t="113150" x="8688388" y="2446338"/>
          <p14:tracePt t="113157" x="8616950" y="2465388"/>
          <p14:tracePt t="113174" x="8501063" y="2482850"/>
          <p14:tracePt t="113191" x="8394700" y="2509838"/>
          <p14:tracePt t="113207" x="8251825" y="2527300"/>
          <p14:tracePt t="113224" x="8126413" y="2544763"/>
          <p14:tracePt t="113241" x="7993063" y="2544763"/>
          <p14:tracePt t="113258" x="7796213" y="2581275"/>
          <p14:tracePt t="113275" x="7670800" y="2598738"/>
          <p14:tracePt t="113291" x="7537450" y="2635250"/>
          <p14:tracePt t="113309" x="7402513" y="2652713"/>
          <p14:tracePt t="113324" x="7215188" y="2687638"/>
          <p14:tracePt t="113341" x="7037388" y="2714625"/>
          <p14:tracePt t="113358" x="6840538" y="2732088"/>
          <p14:tracePt t="113374" x="6670675" y="2768600"/>
          <p14:tracePt t="113391" x="6492875" y="2813050"/>
          <p14:tracePt t="113407" x="6411913" y="2822575"/>
          <p14:tracePt t="113424" x="6340475" y="2830513"/>
          <p14:tracePt t="113441" x="6286500" y="2840038"/>
          <p14:tracePt t="113458" x="6259513" y="2840038"/>
          <p14:tracePt t="113474" x="6242050" y="2840038"/>
          <p14:tracePt t="113491" x="6232525" y="2840038"/>
          <p14:tracePt t="113508" x="6224588" y="2840038"/>
          <p14:tracePt t="113524" x="6215063" y="2840038"/>
          <p14:tracePt t="113541" x="6224588" y="2840038"/>
          <p14:tracePt t="113602" x="6259513" y="2830513"/>
          <p14:tracePt t="113610" x="6296025" y="2813050"/>
          <p14:tracePt t="113624" x="6367463" y="2795588"/>
          <p14:tracePt t="113641" x="6429375" y="2778125"/>
          <p14:tracePt t="113658" x="6554788" y="2768600"/>
          <p14:tracePt t="113674" x="6661150" y="2759075"/>
          <p14:tracePt t="113691" x="6769100" y="2759075"/>
          <p14:tracePt t="113707" x="6840538" y="2768600"/>
          <p14:tracePt t="113724" x="6902450" y="2778125"/>
          <p14:tracePt t="113741" x="6938963" y="2786063"/>
          <p14:tracePt t="113758" x="6983413" y="2786063"/>
          <p14:tracePt t="113775" x="7018338" y="2786063"/>
          <p14:tracePt t="113791" x="7054850" y="2778125"/>
          <p14:tracePt t="113808" x="7116763" y="2759075"/>
          <p14:tracePt t="113824" x="7170738" y="2741613"/>
          <p14:tracePt t="113841" x="7215188" y="2724150"/>
          <p14:tracePt t="113857" x="7286625" y="2714625"/>
          <p14:tracePt t="113874" x="7350125" y="2706688"/>
          <p14:tracePt t="113891" x="7421563" y="2687638"/>
          <p14:tracePt t="113908" x="7510463" y="2670175"/>
          <p14:tracePt t="113924" x="7616825" y="2652713"/>
          <p14:tracePt t="113941" x="7742238" y="2652713"/>
          <p14:tracePt t="113957" x="7875588" y="2652713"/>
          <p14:tracePt t="113974" x="7974013" y="2652713"/>
          <p14:tracePt t="113991" x="8018463" y="2652713"/>
          <p14:tracePt t="114007" x="8037513" y="2652713"/>
          <p14:tracePt t="114041" x="8037513" y="2660650"/>
          <p14:tracePt t="114064" x="8037513" y="2670175"/>
          <p14:tracePt t="114088" x="8037513" y="2679700"/>
          <p14:tracePt t="114094" x="8018463" y="2679700"/>
          <p14:tracePt t="114107" x="7983538" y="2679700"/>
          <p14:tracePt t="114124" x="7947025" y="2687638"/>
          <p14:tracePt t="114141" x="7894638" y="2687638"/>
          <p14:tracePt t="114158" x="7840663" y="2687638"/>
          <p14:tracePt t="114174" x="7804150" y="2697163"/>
          <p14:tracePt t="114191" x="7759700" y="2714625"/>
          <p14:tracePt t="114208" x="7688263" y="2724150"/>
          <p14:tracePt t="114224" x="7616825" y="2741613"/>
          <p14:tracePt t="114241" x="7518400" y="2768600"/>
          <p14:tracePt t="114258" x="7421563" y="2795588"/>
          <p14:tracePt t="114274" x="7350125" y="2813050"/>
          <p14:tracePt t="114291" x="7286625" y="2830513"/>
          <p14:tracePt t="114308" x="7251700" y="2840038"/>
          <p14:tracePt t="114324" x="7232650" y="2849563"/>
          <p14:tracePt t="114341" x="7207250" y="2867025"/>
          <p14:tracePt t="114358" x="7188200" y="2874963"/>
          <p14:tracePt t="114374" x="7170738" y="2894013"/>
          <p14:tracePt t="114391" x="7153275" y="2901950"/>
          <p14:tracePt t="114407" x="7135813" y="2921000"/>
          <p14:tracePt t="114425" x="7126288" y="2928938"/>
          <p14:tracePt t="114441" x="7108825" y="2938463"/>
          <p14:tracePt t="114474" x="7116763" y="2928938"/>
          <p14:tracePt t="114736" x="7126288" y="2921000"/>
          <p14:tracePt t="114745" x="7126288" y="2911475"/>
          <p14:tracePt t="114758" x="7126288" y="2884488"/>
          <p14:tracePt t="114775" x="7126288" y="2840038"/>
          <p14:tracePt t="114791" x="7126288" y="2830513"/>
          <p14:tracePt t="114807" x="7126288" y="2813050"/>
          <p14:tracePt t="114824" x="7116763" y="2803525"/>
          <p14:tracePt t="114841" x="7108825" y="2803525"/>
          <p14:tracePt t="114858" x="7099300" y="2803525"/>
          <p14:tracePt t="114874" x="7089775" y="2803525"/>
          <p14:tracePt t="114891" x="7081838" y="2803525"/>
          <p14:tracePt t="114916" x="7072313" y="2803525"/>
          <p14:tracePt t="114938" x="7072313" y="2795588"/>
          <p14:tracePt t="115002" x="7064375" y="2795588"/>
          <p14:tracePt t="115010" x="7064375" y="2786063"/>
          <p14:tracePt t="115026" x="7054850" y="2786063"/>
          <p14:tracePt t="115190" x="7054850" y="2778125"/>
          <p14:tracePt t="115268" x="7054850" y="2768600"/>
          <p14:tracePt t="115368" x="7045325" y="2768600"/>
          <p14:tracePt t="115690" x="7045325" y="2759075"/>
          <p14:tracePt t="115698" x="7037388" y="2759075"/>
          <p14:tracePt t="115707" x="7027863" y="2751138"/>
          <p14:tracePt t="115725" x="7010400" y="2741613"/>
          <p14:tracePt t="115741" x="6973888" y="2732088"/>
          <p14:tracePt t="115758" x="6938963" y="2724150"/>
          <p14:tracePt t="115774" x="6894513" y="2714625"/>
          <p14:tracePt t="115791" x="6850063" y="2697163"/>
          <p14:tracePt t="115808" x="6840538" y="2687638"/>
          <p14:tracePt t="115824" x="6823075" y="2687638"/>
          <p14:tracePt t="115841" x="6778625" y="2679700"/>
          <p14:tracePt t="115858" x="6732588" y="2679700"/>
          <p14:tracePt t="115874" x="6707188" y="2679700"/>
          <p14:tracePt t="115891" x="6680200" y="2679700"/>
          <p14:tracePt t="115908" x="6661150" y="2679700"/>
          <p14:tracePt t="115925" x="6635750" y="2670175"/>
          <p14:tracePt t="115941" x="6626225" y="2670175"/>
          <p14:tracePt t="115974" x="6626225" y="2660650"/>
          <p14:tracePt t="116315" x="6643688" y="2660650"/>
          <p14:tracePt t="116457" x="6670675" y="2670175"/>
          <p14:tracePt t="116473" x="6688138" y="2670175"/>
          <p14:tracePt t="116481" x="6715125" y="2670175"/>
          <p14:tracePt t="116491" x="6769100" y="2670175"/>
          <p14:tracePt t="116508" x="6840538" y="2660650"/>
          <p14:tracePt t="116525" x="6911975" y="2652713"/>
          <p14:tracePt t="116541" x="6973888" y="2635250"/>
          <p14:tracePt t="116541" x="7010400" y="2635250"/>
          <p14:tracePt t="116559" x="7081838" y="2635250"/>
          <p14:tracePt t="116574" x="7135813" y="2635250"/>
          <p14:tracePt t="116591" x="7180263" y="2635250"/>
          <p14:tracePt t="116608" x="7207250" y="2635250"/>
          <p14:tracePt t="116624" x="7232650" y="2635250"/>
          <p14:tracePt t="116641" x="7251700" y="2635250"/>
          <p14:tracePt t="116658" x="7269163" y="2635250"/>
          <p14:tracePt t="116675" x="7278688" y="2635250"/>
          <p14:tracePt t="116691" x="7286625" y="2635250"/>
          <p14:tracePt t="116725" x="7304088" y="2635250"/>
          <p14:tracePt t="116741" x="7313613" y="2635250"/>
          <p14:tracePt t="116758" x="7331075" y="2635250"/>
          <p14:tracePt t="116775" x="7340600" y="2635250"/>
          <p14:tracePt t="116791" x="7358063" y="2635250"/>
          <p14:tracePt t="116808" x="7385050" y="2635250"/>
          <p14:tracePt t="116825" x="7394575" y="2635250"/>
          <p14:tracePt t="116841" x="7402513" y="2635250"/>
          <p14:tracePt t="116858" x="7421563" y="2635250"/>
          <p14:tracePt t="116875" x="7429500" y="2635250"/>
          <p14:tracePt t="116891" x="7446963" y="2635250"/>
          <p14:tracePt t="116908" x="7456488" y="2635250"/>
          <p14:tracePt t="116941" x="7466013" y="2635250"/>
          <p14:tracePt t="117145" x="7473950" y="2635250"/>
          <p14:tracePt t="117161" x="7473950" y="2643188"/>
          <p14:tracePt t="117169" x="7493000" y="2643188"/>
          <p14:tracePt t="117175" x="7527925" y="2652713"/>
          <p14:tracePt t="117191" x="7572375" y="2652713"/>
          <p14:tracePt t="117208" x="7626350" y="2652713"/>
          <p14:tracePt t="117225" x="7643813" y="2652713"/>
          <p14:tracePt t="117241" x="7653338" y="2652713"/>
          <p14:tracePt t="117258" x="7661275" y="2652713"/>
          <p14:tracePt t="117473" x="7670800" y="2652713"/>
          <p14:tracePt t="117505" x="7680325" y="2652713"/>
          <p14:tracePt t="117513" x="7688263" y="2652713"/>
          <p14:tracePt t="117543" x="7697788" y="2652713"/>
          <p14:tracePt t="117685" x="7697788" y="2643188"/>
          <p14:tracePt t="120758" x="7688263" y="2643188"/>
          <p14:tracePt t="121163" x="7688263" y="2652713"/>
          <p14:tracePt t="121173" x="7680325" y="2652713"/>
          <p14:tracePt t="121179" x="7661275" y="2660650"/>
          <p14:tracePt t="121191" x="7635875" y="2679700"/>
          <p14:tracePt t="121209" x="7599363" y="2697163"/>
          <p14:tracePt t="121225" x="7537450" y="2714625"/>
          <p14:tracePt t="121242" x="7500938" y="2724150"/>
          <p14:tracePt t="121258" x="7483475" y="2741613"/>
          <p14:tracePt t="121275" x="7446963" y="2751138"/>
          <p14:tracePt t="121292" x="7421563" y="2759075"/>
          <p14:tracePt t="121309" x="7412038" y="2778125"/>
          <p14:tracePt t="121325" x="7394575" y="2778125"/>
          <p14:tracePt t="121342" x="7385050" y="2778125"/>
          <p14:tracePt t="121359" x="7367588" y="2786063"/>
          <p14:tracePt t="121376" x="7358063" y="2795588"/>
          <p14:tracePt t="121392" x="7350125" y="2803525"/>
          <p14:tracePt t="121409" x="7340600" y="2803525"/>
          <p14:tracePt t="121425" x="7331075" y="2803525"/>
          <p14:tracePt t="132678" x="7180263" y="2840038"/>
          <p14:tracePt t="132694" x="7010400" y="2849563"/>
          <p14:tracePt t="132710" x="6965950" y="2849563"/>
          <p14:tracePt t="132793" x="7027863" y="2813050"/>
          <p14:tracePt t="132810" x="7064375" y="2795588"/>
          <p14:tracePt t="132827" x="7072313" y="2786063"/>
          <p14:tracePt t="132843" x="7072313" y="2759075"/>
          <p14:tracePt t="132860" x="6992938" y="2732088"/>
          <p14:tracePt t="132876" x="6778625" y="2732088"/>
          <p14:tracePt t="132893" x="6473825" y="2795588"/>
          <p14:tracePt t="132897" x="6064250" y="2946400"/>
          <p14:tracePt t="132911" x="5697538" y="3197225"/>
          <p14:tracePt t="132926" x="5000625" y="3652838"/>
          <p14:tracePt t="132943" x="3527425" y="4367213"/>
          <p14:tracePt t="132960" x="2581275" y="4902200"/>
          <p14:tracePt t="132977" x="1785938" y="5295900"/>
          <p14:tracePt t="132994" x="1187450" y="5546725"/>
          <p14:tracePt t="133010" x="554038" y="5822950"/>
          <p14:tracePt t="133027" x="0" y="6037263"/>
          <p14:tracePt t="133043" x="0" y="6207125"/>
          <p14:tracePt t="133061" x="0" y="6323013"/>
          <p14:tracePt t="133076" x="0" y="6367463"/>
          <p14:tracePt t="133093" x="0" y="6384925"/>
          <p14:tracePt t="133126" x="0" y="6394450"/>
          <p14:tracePt t="133162" x="0" y="6384925"/>
          <p14:tracePt t="133218" x="0" y="6350000"/>
          <p14:tracePt t="133226" x="0" y="6313488"/>
          <p14:tracePt t="133234" x="0" y="6296025"/>
          <p14:tracePt t="133243" x="17463" y="6234113"/>
          <p14:tracePt t="133260" x="61913" y="6197600"/>
          <p14:tracePt t="133276" x="115888" y="6143625"/>
          <p14:tracePt t="133293" x="169863" y="6099175"/>
          <p14:tracePt t="133310" x="223838" y="6046788"/>
          <p14:tracePt t="133326" x="322263" y="5956300"/>
          <p14:tracePt t="133343" x="393700" y="5903913"/>
          <p14:tracePt t="133360" x="401638" y="5867400"/>
          <p14:tracePt t="133376" x="401638" y="5840413"/>
          <p14:tracePt t="133393" x="401638" y="5832475"/>
          <p14:tracePt t="133410" x="401638" y="5822950"/>
          <p14:tracePt t="133427" x="401638" y="5813425"/>
          <p14:tracePt t="133443" x="384175" y="5813425"/>
          <p14:tracePt t="133500" x="357188" y="5822950"/>
          <p14:tracePt t="133506" x="330200" y="5832475"/>
          <p14:tracePt t="133514" x="303213" y="5832475"/>
          <p14:tracePt t="133528" x="258763" y="5849938"/>
          <p14:tracePt t="133544" x="231775" y="5867400"/>
          <p14:tracePt t="133561" x="223838" y="5876925"/>
          <p14:tracePt t="133593" x="223838" y="5884863"/>
          <p14:tracePt t="133616" x="223838" y="5903913"/>
          <p14:tracePt t="133627" x="276225" y="5956300"/>
          <p14:tracePt t="133643" x="347663" y="6010275"/>
          <p14:tracePt t="133660" x="527050" y="6054725"/>
          <p14:tracePt t="133678" x="652463" y="6091238"/>
          <p14:tracePt t="133694" x="785813" y="6099175"/>
          <p14:tracePt t="133711" x="893763" y="6099175"/>
          <p14:tracePt t="133727" x="990600" y="6091238"/>
          <p14:tracePt t="133743" x="1062038" y="6072188"/>
          <p14:tracePt t="133760" x="1116013" y="6054725"/>
          <p14:tracePt t="133777" x="1160463" y="6037263"/>
          <p14:tracePt t="133794" x="1179513" y="6000750"/>
          <p14:tracePt t="133810" x="1187450" y="5975350"/>
          <p14:tracePt t="133827" x="1187450" y="5903913"/>
          <p14:tracePt t="133844" x="1179513" y="5849938"/>
          <p14:tracePt t="133860" x="1160463" y="5805488"/>
          <p14:tracePt t="133877" x="1108075" y="5761038"/>
          <p14:tracePt t="133894" x="1054100" y="5724525"/>
          <p14:tracePt t="133911" x="1000125" y="5697538"/>
          <p14:tracePt t="133927" x="938213" y="5670550"/>
          <p14:tracePt t="133943" x="830263" y="5643563"/>
          <p14:tracePt t="133960" x="785813" y="5626100"/>
          <p14:tracePt t="133977" x="731838" y="5608638"/>
          <p14:tracePt t="133994" x="687388" y="5599113"/>
          <p14:tracePt t="134011" x="633413" y="5591175"/>
          <p14:tracePt t="134027" x="581025" y="5591175"/>
          <p14:tracePt t="134043" x="509588" y="5591175"/>
          <p14:tracePt t="134061" x="446088" y="5599113"/>
          <p14:tracePt t="134077" x="374650" y="5618163"/>
          <p14:tracePt t="134094" x="330200" y="5618163"/>
          <p14:tracePt t="134110" x="303213" y="5635625"/>
          <p14:tracePt t="134127" x="295275" y="5635625"/>
          <p14:tracePt t="134143" x="276225" y="5653088"/>
          <p14:tracePt t="134160" x="268288" y="5662613"/>
          <p14:tracePt t="134177" x="258763" y="5680075"/>
          <p14:tracePt t="134193" x="258763" y="5697538"/>
          <p14:tracePt t="134210" x="258763" y="5715000"/>
          <p14:tracePt t="134227" x="268288" y="5751513"/>
          <p14:tracePt t="134243" x="276225" y="5795963"/>
          <p14:tracePt t="134260" x="295275" y="5832475"/>
          <p14:tracePt t="134277" x="339725" y="5884863"/>
          <p14:tracePt t="134293" x="401638" y="5921375"/>
          <p14:tracePt t="134310" x="465138" y="5948363"/>
          <p14:tracePt t="134327" x="527050" y="5965825"/>
          <p14:tracePt t="134343" x="633413" y="5992813"/>
          <p14:tracePt t="134360" x="687388" y="5992813"/>
          <p14:tracePt t="134377" x="758825" y="5992813"/>
          <p14:tracePt t="134393" x="822325" y="5983288"/>
          <p14:tracePt t="134410" x="874713" y="5975350"/>
          <p14:tracePt t="134428" x="919163" y="5965825"/>
          <p14:tracePt t="134444" x="955675" y="5938838"/>
          <p14:tracePt t="134461" x="973138" y="5929313"/>
          <p14:tracePt t="134477" x="990600" y="5903913"/>
          <p14:tracePt t="134493" x="1009650" y="5876925"/>
          <p14:tracePt t="134510" x="1027113" y="5849938"/>
          <p14:tracePt t="134528" x="1027113" y="5795963"/>
          <p14:tracePt t="134544" x="1017588" y="5751513"/>
          <p14:tracePt t="134561" x="1009650" y="5715000"/>
          <p14:tracePt t="134577" x="990600" y="5689600"/>
          <p14:tracePt t="134594" x="965200" y="5662613"/>
          <p14:tracePt t="134610" x="919163" y="5635625"/>
          <p14:tracePt t="134627" x="847725" y="5608638"/>
          <p14:tracePt t="134643" x="768350" y="5591175"/>
          <p14:tracePt t="134660" x="669925" y="5572125"/>
          <p14:tracePt t="134677" x="509588" y="5554663"/>
          <p14:tracePt t="134694" x="446088" y="5546725"/>
          <p14:tracePt t="134711" x="401638" y="5546725"/>
          <p14:tracePt t="134727" x="374650" y="5537200"/>
          <p14:tracePt t="134743" x="357188" y="5537200"/>
          <p14:tracePt t="134778" x="330200" y="5537200"/>
          <p14:tracePt t="134828" x="312738" y="5546725"/>
          <p14:tracePt t="134836" x="303213" y="5554663"/>
          <p14:tracePt t="134844" x="268288" y="5572125"/>
          <p14:tracePt t="134860" x="250825" y="5581650"/>
          <p14:tracePt t="134877" x="241300" y="5591175"/>
          <p14:tracePt t="134910" x="231775" y="5608638"/>
          <p14:tracePt t="134946" x="231775" y="5618163"/>
          <p14:tracePt t="134952" x="223838" y="5643563"/>
          <p14:tracePt t="134961" x="214313" y="5689600"/>
          <p14:tracePt t="134977" x="214313" y="5741988"/>
          <p14:tracePt t="134994" x="214313" y="5778500"/>
          <p14:tracePt t="135010" x="214313" y="5795963"/>
          <p14:tracePt t="135027" x="223838" y="5822950"/>
          <p14:tracePt t="135043" x="241300" y="5849938"/>
          <p14:tracePt t="135061" x="250825" y="5867400"/>
          <p14:tracePt t="135077" x="268288" y="5884863"/>
          <p14:tracePt t="135094" x="285750" y="5911850"/>
          <p14:tracePt t="135111" x="295275" y="5921375"/>
          <p14:tracePt t="135127" x="312738" y="5929313"/>
          <p14:tracePt t="135144" x="322263" y="5929313"/>
          <p14:tracePt t="135160" x="330200" y="5948363"/>
          <p14:tracePt t="135177" x="339725" y="5956300"/>
          <p14:tracePt t="135193" x="384175" y="5956300"/>
          <p14:tracePt t="135211" x="419100" y="5965825"/>
          <p14:tracePt t="135227" x="465138" y="5965825"/>
          <p14:tracePt t="135243" x="517525" y="5965825"/>
          <p14:tracePt t="135260" x="588963" y="5965825"/>
          <p14:tracePt t="135277" x="696913" y="5956300"/>
          <p14:tracePt t="135294" x="822325" y="5938838"/>
          <p14:tracePt t="135310" x="893763" y="5921375"/>
          <p14:tracePt t="135327" x="955675" y="5903913"/>
          <p14:tracePt t="135343" x="1009650" y="5884863"/>
          <p14:tracePt t="135361" x="1017588" y="5876925"/>
          <p14:tracePt t="135377" x="1027113" y="5876925"/>
          <p14:tracePt t="135394" x="1027113" y="5857875"/>
          <p14:tracePt t="135410" x="1027113" y="5840413"/>
          <p14:tracePt t="135427" x="1017588" y="5813425"/>
          <p14:tracePt t="135443" x="982663" y="5734050"/>
          <p14:tracePt t="135460" x="938213" y="5707063"/>
          <p14:tracePt t="135477" x="884238" y="5670550"/>
          <p14:tracePt t="135494" x="857250" y="5653088"/>
          <p14:tracePt t="135511" x="839788" y="5643563"/>
          <p14:tracePt t="135528" x="812800" y="5626100"/>
          <p14:tracePt t="135544" x="785813" y="5618163"/>
          <p14:tracePt t="135561" x="741363" y="5608638"/>
          <p14:tracePt t="135577" x="687388" y="5591175"/>
          <p14:tracePt t="135594" x="642938" y="5572125"/>
          <p14:tracePt t="135611" x="633413" y="5564188"/>
          <p14:tracePt t="135627" x="615950" y="5564188"/>
          <p14:tracePt t="135645" x="608013" y="5564188"/>
          <p14:tracePt t="135660" x="581025" y="5564188"/>
          <p14:tracePt t="135677" x="536575" y="5564188"/>
          <p14:tracePt t="135693" x="500063" y="5572125"/>
          <p14:tracePt t="135711" x="465138" y="5581650"/>
          <p14:tracePt t="135727" x="446088" y="5591175"/>
          <p14:tracePt t="135744" x="438150" y="5599113"/>
          <p14:tracePt t="135760" x="428625" y="5599113"/>
          <p14:tracePt t="135777" x="411163" y="5618163"/>
          <p14:tracePt t="135794" x="384175" y="5626100"/>
          <p14:tracePt t="135810" x="330200" y="5643563"/>
          <p14:tracePt t="135827" x="285750" y="5662613"/>
          <p14:tracePt t="135844" x="268288" y="5680075"/>
          <p14:tracePt t="135861" x="250825" y="5697538"/>
          <p14:tracePt t="135877" x="241300" y="5707063"/>
          <p14:tracePt t="135894" x="241300" y="5715000"/>
          <p14:tracePt t="135927" x="241300" y="5724525"/>
          <p14:tracePt t="135962" x="241300" y="5751513"/>
          <p14:tracePt t="135970" x="241300" y="5778500"/>
          <p14:tracePt t="135984" x="250825" y="5786438"/>
          <p14:tracePt t="135993" x="268288" y="5813425"/>
          <p14:tracePt t="136010" x="285750" y="5832475"/>
          <p14:tracePt t="136027" x="312738" y="5849938"/>
          <p14:tracePt t="136044" x="347663" y="5867400"/>
          <p14:tracePt t="136061" x="374650" y="5884863"/>
          <p14:tracePt t="136077" x="393700" y="5894388"/>
          <p14:tracePt t="136094" x="419100" y="5921375"/>
          <p14:tracePt t="136111" x="446088" y="5921375"/>
          <p14:tracePt t="136127" x="455613" y="5929313"/>
          <p14:tracePt t="136144" x="473075" y="5929313"/>
          <p14:tracePt t="136160" x="517525" y="5929313"/>
          <p14:tracePt t="136178" x="554038" y="5929313"/>
          <p14:tracePt t="136194" x="581025" y="5929313"/>
          <p14:tracePt t="136210" x="598488" y="5929313"/>
          <p14:tracePt t="136244" x="608013" y="5929313"/>
          <p14:tracePt t="136306" x="608013" y="5911850"/>
          <p14:tracePt t="136314" x="615950" y="5903913"/>
          <p14:tracePt t="136327" x="625475" y="5876925"/>
          <p14:tracePt t="136344" x="633413" y="5857875"/>
          <p14:tracePt t="136361" x="633413" y="5849938"/>
          <p14:tracePt t="136394" x="625475" y="5849938"/>
          <p14:tracePt t="136470" x="615950" y="5849938"/>
          <p14:tracePt t="139744" x="608013" y="5822950"/>
          <p14:tracePt t="140411" x="598488" y="5795963"/>
          <p14:tracePt t="140419" x="588963" y="5786438"/>
          <p14:tracePt t="140428" x="581025" y="5761038"/>
          <p14:tracePt t="140444" x="571500" y="5751513"/>
          <p14:tracePt t="140461" x="571500" y="5734050"/>
          <p14:tracePt t="140477" x="571500" y="5707063"/>
          <p14:tracePt t="140494" x="571500" y="5697538"/>
          <p14:tracePt t="140511" x="571500" y="5689600"/>
          <p14:tracePt t="140528" x="561975" y="5670550"/>
          <p14:tracePt t="140544" x="544513" y="5643563"/>
          <p14:tracePt t="140562" x="536575" y="5635625"/>
          <p14:tracePt t="140578" x="527050" y="5618163"/>
          <p14:tracePt t="140594" x="517525" y="5618163"/>
          <p14:tracePt t="140611" x="517525" y="5608638"/>
          <p14:tracePt t="140627" x="509588" y="5599113"/>
          <p14:tracePt t="140644" x="490538" y="5591175"/>
          <p14:tracePt t="140661" x="473075" y="5581650"/>
          <p14:tracePt t="140678" x="465138" y="5572125"/>
          <p14:tracePt t="140695" x="446088" y="5572125"/>
          <p14:tracePt t="140711" x="438150" y="5572125"/>
          <p14:tracePt t="140728" x="419100" y="5572125"/>
          <p14:tracePt t="140744" x="401638" y="5572125"/>
          <p14:tracePt t="140761" x="393700" y="5572125"/>
          <p14:tracePt t="140794" x="374650" y="5572125"/>
          <p14:tracePt t="140811" x="357188" y="5572125"/>
          <p14:tracePt t="140844" x="347663" y="5572125"/>
          <p14:tracePt t="140861" x="339725" y="5572125"/>
          <p14:tracePt t="140878" x="330200" y="5572125"/>
          <p14:tracePt t="140894" x="312738" y="5572125"/>
          <p14:tracePt t="140911" x="295275" y="5581650"/>
          <p14:tracePt t="140927" x="285750" y="5581650"/>
          <p14:tracePt t="140944" x="268288" y="5591175"/>
          <p14:tracePt t="140961" x="258763" y="5591175"/>
          <p14:tracePt t="140978" x="250825" y="5591175"/>
          <p14:tracePt t="140994" x="241300" y="5599113"/>
          <p14:tracePt t="141029" x="241300" y="5608638"/>
          <p14:tracePt t="141045" x="231775" y="5608638"/>
          <p14:tracePt t="141053" x="231775" y="5618163"/>
          <p14:tracePt t="141062" x="223838" y="5626100"/>
          <p14:tracePt t="141077" x="223838" y="5635625"/>
          <p14:tracePt t="141094" x="214313" y="5653088"/>
          <p14:tracePt t="141111" x="196850" y="5662613"/>
          <p14:tracePt t="141128" x="196850" y="5670550"/>
          <p14:tracePt t="141144" x="196850" y="5680075"/>
          <p14:tracePt t="141161" x="187325" y="5697538"/>
          <p14:tracePt t="141177" x="187325" y="5707063"/>
          <p14:tracePt t="141194" x="179388" y="5715000"/>
          <p14:tracePt t="141211" x="179388" y="5734050"/>
          <p14:tracePt t="141228" x="179388" y="5741988"/>
          <p14:tracePt t="141244" x="179388" y="5761038"/>
          <p14:tracePt t="141261" x="179388" y="5778500"/>
          <p14:tracePt t="141280" x="187325" y="5795963"/>
          <p14:tracePt t="141295" x="187325" y="5805488"/>
          <p14:tracePt t="141311" x="196850" y="5813425"/>
          <p14:tracePt t="141329" x="204788" y="5832475"/>
          <p14:tracePt t="141345" x="214313" y="5840413"/>
          <p14:tracePt t="141361" x="214313" y="5849938"/>
          <p14:tracePt t="141377" x="214313" y="5857875"/>
          <p14:tracePt t="141394" x="223838" y="5876925"/>
          <p14:tracePt t="141411" x="231775" y="5884863"/>
          <p14:tracePt t="141428" x="241300" y="5894388"/>
          <p14:tracePt t="141445" x="258763" y="5911850"/>
          <p14:tracePt t="141461" x="295275" y="5929313"/>
          <p14:tracePt t="141477" x="312738" y="5938838"/>
          <p14:tracePt t="141494" x="330200" y="5956300"/>
          <p14:tracePt t="141511" x="339725" y="5956300"/>
          <p14:tracePt t="141528" x="357188" y="5975350"/>
          <p14:tracePt t="141545" x="366713" y="5983288"/>
          <p14:tracePt t="141545" x="374650" y="5992813"/>
          <p14:tracePt t="141562" x="393700" y="6000750"/>
          <p14:tracePt t="141578" x="411163" y="6000750"/>
          <p14:tracePt t="141594" x="428625" y="6010275"/>
          <p14:tracePt t="141611" x="438150" y="6010275"/>
          <p14:tracePt t="141628" x="446088" y="6019800"/>
          <p14:tracePt t="141644" x="473075" y="6027738"/>
          <p14:tracePt t="141662" x="482600" y="6027738"/>
          <p14:tracePt t="141678" x="490538" y="6027738"/>
          <p14:tracePt t="141694" x="500063" y="6027738"/>
          <p14:tracePt t="141711" x="517525" y="6027738"/>
          <p14:tracePt t="141744" x="527050" y="6019800"/>
          <p14:tracePt t="141761" x="536575" y="6010275"/>
          <p14:tracePt t="141778" x="536575" y="6000750"/>
          <p14:tracePt t="141794" x="554038" y="5992813"/>
          <p14:tracePt t="141812" x="561975" y="5965825"/>
          <p14:tracePt t="141827" x="571500" y="5956300"/>
          <p14:tracePt t="141846" x="571500" y="5948363"/>
          <p14:tracePt t="141862" x="571500" y="5929313"/>
          <p14:tracePt t="141878" x="571500" y="5921375"/>
          <p14:tracePt t="141894" x="571500" y="5903913"/>
          <p14:tracePt t="141911" x="571500" y="5884863"/>
          <p14:tracePt t="141928" x="571500" y="5876925"/>
          <p14:tracePt t="141944" x="571500" y="5857875"/>
          <p14:tracePt t="141962" x="561975" y="5849938"/>
          <p14:tracePt t="141978" x="554038" y="5840413"/>
          <p14:tracePt t="141995" x="544513" y="5822950"/>
          <p14:tracePt t="142011" x="544513" y="5813425"/>
          <p14:tracePt t="142028" x="527050" y="5805488"/>
          <p14:tracePt t="142044" x="527050" y="5795963"/>
          <p14:tracePt t="142062" x="509588" y="5786438"/>
          <p14:tracePt t="142078" x="500063" y="5768975"/>
          <p14:tracePt t="142095" x="490538" y="5751513"/>
          <p14:tracePt t="142111" x="482600" y="5741988"/>
          <p14:tracePt t="142128" x="473075" y="5734050"/>
          <p14:tracePt t="142144" x="465138" y="5724525"/>
          <p14:tracePt t="142161" x="455613" y="5715000"/>
          <p14:tracePt t="142178" x="446088" y="5707063"/>
          <p14:tracePt t="142194" x="438150" y="5697538"/>
          <p14:tracePt t="142211" x="438150" y="5689600"/>
          <p14:tracePt t="142227" x="419100" y="5680075"/>
          <p14:tracePt t="142244" x="411163" y="5670550"/>
          <p14:tracePt t="142261" x="401638" y="5670550"/>
          <p14:tracePt t="142277" x="393700" y="5662613"/>
          <p14:tracePt t="142294" x="366713" y="5662613"/>
          <p14:tracePt t="142311" x="357188" y="5653088"/>
          <p14:tracePt t="142328" x="347663" y="5653088"/>
          <p14:tracePt t="142344" x="339725" y="5653088"/>
          <p14:tracePt t="142361" x="322263" y="5653088"/>
          <p14:tracePt t="142394" x="312738" y="5653088"/>
          <p14:tracePt t="142411" x="295275" y="5653088"/>
          <p14:tracePt t="142428" x="285750" y="5653088"/>
          <p14:tracePt t="142444" x="276225" y="5653088"/>
          <p14:tracePt t="142477" x="258763" y="5670550"/>
          <p14:tracePt t="142494" x="250825" y="5670550"/>
          <p14:tracePt t="142511" x="241300" y="5689600"/>
          <p14:tracePt t="142528" x="231775" y="5689600"/>
          <p14:tracePt t="142544" x="223838" y="5697538"/>
          <p14:tracePt t="142569" x="223838" y="5707063"/>
          <p14:tracePt t="142585" x="214313" y="5715000"/>
          <p14:tracePt t="142599" x="214313" y="5724525"/>
          <p14:tracePt t="142623" x="204788" y="5734050"/>
          <p14:tracePt t="142631" x="196850" y="5734050"/>
          <p14:tracePt t="142647" x="196850" y="5741988"/>
          <p14:tracePt t="142661" x="196850" y="5751513"/>
          <p14:tracePt t="142677" x="196850" y="5761038"/>
          <p14:tracePt t="142717" x="196850" y="5768975"/>
          <p14:tracePt t="142757" x="196850" y="5778500"/>
          <p14:tracePt t="142765" x="196850" y="5786438"/>
          <p14:tracePt t="142779" x="196850" y="5795963"/>
          <p14:tracePt t="142794" x="196850" y="5805488"/>
          <p14:tracePt t="142811" x="196850" y="5822950"/>
          <p14:tracePt t="142828" x="196850" y="5832475"/>
          <p14:tracePt t="142844" x="196850" y="5840413"/>
          <p14:tracePt t="142861" x="196850" y="5849938"/>
          <p14:tracePt t="142894" x="196850" y="5857875"/>
          <p14:tracePt t="142921" x="204788" y="5867400"/>
          <p14:tracePt t="142929" x="214313" y="5876925"/>
          <p14:tracePt t="142944" x="223838" y="5884863"/>
          <p14:tracePt t="142961" x="231775" y="5894388"/>
          <p14:tracePt t="142978" x="250825" y="5894388"/>
          <p14:tracePt t="142994" x="258763" y="5894388"/>
          <p14:tracePt t="143011" x="268288" y="5903913"/>
          <p14:tracePt t="143028" x="276225" y="5903913"/>
          <p14:tracePt t="143044" x="285750" y="5911850"/>
          <p14:tracePt t="143044" x="295275" y="5911850"/>
          <p14:tracePt t="143062" x="303213" y="5911850"/>
          <p14:tracePt t="143079" x="322263" y="5911850"/>
          <p14:tracePt t="143094" x="339725" y="5929313"/>
          <p14:tracePt t="143111" x="347663" y="5938838"/>
          <p14:tracePt t="143127" x="357188" y="5938838"/>
          <p14:tracePt t="143144" x="366713" y="5938838"/>
          <p14:tracePt t="143161" x="374650" y="5938838"/>
          <p14:tracePt t="143187" x="384175" y="5938838"/>
          <p14:tracePt t="143195" x="393700" y="5938838"/>
          <p14:tracePt t="143257" x="401638" y="5938838"/>
          <p14:tracePt t="143265" x="411163" y="5938838"/>
          <p14:tracePt t="143277" x="419100" y="5938838"/>
          <p14:tracePt t="143294" x="428625" y="5938838"/>
          <p14:tracePt t="143311" x="455613" y="5938838"/>
          <p14:tracePt t="143344" x="455613" y="5929313"/>
          <p14:tracePt t="143406" x="465138" y="5921375"/>
          <p14:tracePt t="143413" x="473075" y="5921375"/>
          <p14:tracePt t="143428" x="482600" y="5911850"/>
          <p14:tracePt t="143444" x="500063" y="5903913"/>
          <p14:tracePt t="143477" x="509588" y="5894388"/>
          <p14:tracePt t="143561" x="517525" y="5884863"/>
          <p14:tracePt t="143578" x="517525" y="5876925"/>
          <p14:tracePt t="143586" x="517525" y="5867400"/>
          <p14:tracePt t="143656" x="517525" y="5857875"/>
          <p14:tracePt t="143672" x="517525" y="5849938"/>
          <p14:tracePt t="143680" x="517525" y="5840413"/>
          <p14:tracePt t="143694" x="527050" y="5822950"/>
          <p14:tracePt t="143711" x="527050" y="5813425"/>
          <p14:tracePt t="143728" x="527050" y="5805488"/>
          <p14:tracePt t="143745" x="527050" y="5795963"/>
          <p14:tracePt t="143761" x="527050" y="5786438"/>
          <p14:tracePt t="143794" x="527050" y="5768975"/>
          <p14:tracePt t="143811" x="527050" y="5751513"/>
          <p14:tracePt t="143828" x="517525" y="5741988"/>
          <p14:tracePt t="143845" x="517525" y="5734050"/>
          <p14:tracePt t="143861" x="509588" y="5724525"/>
          <p14:tracePt t="143878" x="509588" y="5707063"/>
          <p14:tracePt t="143895" x="500063" y="5697538"/>
          <p14:tracePt t="143911" x="490538" y="5697538"/>
          <p14:tracePt t="143944" x="482600" y="5689600"/>
          <p14:tracePt t="143961" x="482600" y="5680075"/>
          <p14:tracePt t="144008" x="473075" y="5680075"/>
          <p14:tracePt t="144032" x="465138" y="5680075"/>
          <p14:tracePt t="144040" x="455613" y="5670550"/>
          <p14:tracePt t="144062" x="446088" y="5662613"/>
          <p14:tracePt t="144070" x="438150" y="5662613"/>
          <p14:tracePt t="144078" x="438150" y="5653088"/>
          <p14:tracePt t="144094" x="419100" y="5653088"/>
          <p14:tracePt t="144111" x="411163" y="5653088"/>
          <p14:tracePt t="144128" x="393700" y="5653088"/>
          <p14:tracePt t="144144" x="393700" y="5643563"/>
          <p14:tracePt t="144161" x="374650" y="5643563"/>
          <p14:tracePt t="144178" x="374650" y="5635625"/>
          <p14:tracePt t="144194" x="357188" y="5635625"/>
          <p14:tracePt t="144211" x="339725" y="5635625"/>
          <p14:tracePt t="144228" x="330200" y="5635625"/>
          <p14:tracePt t="144261" x="312738" y="5643563"/>
          <p14:tracePt t="144278" x="303213" y="5653088"/>
          <p14:tracePt t="144295" x="285750" y="5662613"/>
          <p14:tracePt t="144311" x="268288" y="5670550"/>
          <p14:tracePt t="144328" x="268288" y="5680075"/>
          <p14:tracePt t="144361" x="258763" y="5680075"/>
          <p14:tracePt t="144414" x="250825" y="5689600"/>
          <p14:tracePt t="144470" x="241300" y="5689600"/>
          <p14:tracePt t="144484" x="241300" y="5697538"/>
          <p14:tracePt t="144492" x="241300" y="5707063"/>
          <p14:tracePt t="144500" x="241300" y="5715000"/>
          <p14:tracePt t="144511" x="231775" y="5724525"/>
          <p14:tracePt t="144672" x="231775" y="5734050"/>
          <p14:tracePt t="144680" x="223838" y="5741988"/>
          <p14:tracePt t="144696" x="223838" y="5751513"/>
          <p14:tracePt t="144711" x="223838" y="5768975"/>
          <p14:tracePt t="144728" x="223838" y="5778500"/>
          <p14:tracePt t="144744" x="223838" y="5795963"/>
          <p14:tracePt t="144761" x="223838" y="5805488"/>
          <p14:tracePt t="144778" x="223838" y="5822950"/>
          <p14:tracePt t="144795" x="223838" y="5832475"/>
          <p14:tracePt t="144811" x="223838" y="5840413"/>
          <p14:tracePt t="144829" x="223838" y="5849938"/>
          <p14:tracePt t="144861" x="223838" y="5857875"/>
          <p14:tracePt t="144884" x="223838" y="5867400"/>
          <p14:tracePt t="144894" x="223838" y="5876925"/>
          <p14:tracePt t="144914" x="223838" y="5884863"/>
          <p14:tracePt t="144928" x="223838" y="5894388"/>
          <p14:tracePt t="144946" x="231775" y="5903913"/>
          <p14:tracePt t="144961" x="250825" y="5911850"/>
          <p14:tracePt t="144978" x="258763" y="5929313"/>
          <p14:tracePt t="145011" x="268288" y="5948363"/>
          <p14:tracePt t="145028" x="276225" y="5956300"/>
          <p14:tracePt t="145045" x="285750" y="5956300"/>
          <p14:tracePt t="145062" x="303213" y="5975350"/>
          <p14:tracePt t="145078" x="322263" y="5975350"/>
          <p14:tracePt t="145094" x="330200" y="5983288"/>
          <p14:tracePt t="145111" x="347663" y="5992813"/>
          <p14:tracePt t="145128" x="366713" y="5992813"/>
          <p14:tracePt t="145145" x="374650" y="5992813"/>
          <p14:tracePt t="145161" x="384175" y="6000750"/>
          <p14:tracePt t="145178" x="393700" y="6000750"/>
          <p14:tracePt t="145195" x="401638" y="6000750"/>
          <p14:tracePt t="145211" x="419100" y="6000750"/>
          <p14:tracePt t="145228" x="428625" y="6000750"/>
          <p14:tracePt t="145245" x="438150" y="6000750"/>
          <p14:tracePt t="145261" x="455613" y="6000750"/>
          <p14:tracePt t="145279" x="465138" y="6000750"/>
          <p14:tracePt t="145295" x="482600" y="5992813"/>
          <p14:tracePt t="145311" x="500063" y="5975350"/>
          <p14:tracePt t="145345" x="509588" y="5965825"/>
          <p14:tracePt t="145438" x="517525" y="5965825"/>
          <p14:tracePt t="145446" x="517525" y="5956300"/>
          <p14:tracePt t="145454" x="527050" y="5948363"/>
          <p14:tracePt t="145462" x="527050" y="5938838"/>
          <p14:tracePt t="145486" x="536575" y="5938838"/>
          <p14:tracePt t="145495" x="544513" y="5921375"/>
          <p14:tracePt t="145528" x="544513" y="5911850"/>
          <p14:tracePt t="145572" x="544513" y="5903913"/>
          <p14:tracePt t="145580" x="544513" y="5894388"/>
          <p14:tracePt t="145602" x="544513" y="5884863"/>
          <p14:tracePt t="145610" x="544513" y="5876925"/>
          <p14:tracePt t="145634" x="544513" y="5867400"/>
          <p14:tracePt t="145650" x="544513" y="5857875"/>
          <p14:tracePt t="145658" x="544513" y="5849938"/>
          <p14:tracePt t="145672" x="544513" y="5840413"/>
          <p14:tracePt t="145680" x="536575" y="5840413"/>
          <p14:tracePt t="145695" x="536575" y="5832475"/>
          <p14:tracePt t="145712" x="536575" y="5822950"/>
          <p14:tracePt t="145729" x="527050" y="5813425"/>
          <p14:tracePt t="145745" x="517525" y="5805488"/>
          <p14:tracePt t="145761" x="509588" y="5805488"/>
          <p14:tracePt t="145778" x="509588" y="5795963"/>
          <p14:tracePt t="145795" x="509588" y="5786438"/>
          <p14:tracePt t="145814" x="500063" y="5786438"/>
          <p14:tracePt t="145828" x="490538" y="5778500"/>
          <p14:tracePt t="145845" x="482600" y="5768975"/>
          <p14:tracePt t="145861" x="465138" y="5768975"/>
          <p14:tracePt t="145878" x="465138" y="5761038"/>
          <p14:tracePt t="145894" x="455613" y="5741988"/>
          <p14:tracePt t="145911" x="446088" y="5741988"/>
          <p14:tracePt t="145944" x="446088" y="5734050"/>
          <p14:tracePt t="146002" x="428625" y="5724525"/>
          <p14:tracePt t="146016" x="419100" y="5724525"/>
          <p14:tracePt t="146024" x="419100" y="5715000"/>
          <p14:tracePt t="146048" x="411163" y="5707063"/>
          <p14:tracePt t="146088" x="401638" y="5707063"/>
          <p14:tracePt t="146096" x="393700" y="5697538"/>
          <p14:tracePt t="146102" x="384175" y="5697538"/>
          <p14:tracePt t="146142" x="374650" y="5697538"/>
          <p14:tracePt t="146158" x="366713" y="5697538"/>
          <p14:tracePt t="146188" x="357188" y="5697538"/>
          <p14:tracePt t="146204" x="347663" y="5697538"/>
          <p14:tracePt t="146244" x="339725" y="5689600"/>
          <p14:tracePt t="146252" x="330200" y="5689600"/>
          <p14:tracePt t="146268" x="322263" y="5689600"/>
          <p14:tracePt t="146290" x="312738" y="5689600"/>
          <p14:tracePt t="146314" x="303213" y="5689600"/>
          <p14:tracePt t="146338" x="295275" y="5689600"/>
          <p14:tracePt t="146346" x="285750" y="5689600"/>
          <p14:tracePt t="146352" x="276225" y="5689600"/>
          <p14:tracePt t="146368" x="268288" y="5689600"/>
          <p14:tracePt t="146378" x="258763" y="5707063"/>
          <p14:tracePt t="146395" x="250825" y="5707063"/>
          <p14:tracePt t="146428" x="241300" y="5715000"/>
          <p14:tracePt t="146462" x="231775" y="5724525"/>
          <p14:tracePt t="146478" x="231775" y="5734050"/>
          <p14:tracePt t="146486" x="223838" y="5734050"/>
          <p14:tracePt t="146495" x="223838" y="5741988"/>
          <p14:tracePt t="146511" x="214313" y="5751513"/>
          <p14:tracePt t="146528" x="214313" y="5761038"/>
          <p14:tracePt t="146544" x="214313" y="5768975"/>
          <p14:tracePt t="146561" x="204788" y="5778500"/>
          <p14:tracePt t="146578" x="204788" y="5795963"/>
          <p14:tracePt t="146595" x="204788" y="5813425"/>
          <p14:tracePt t="146611" x="204788" y="5822950"/>
          <p14:tracePt t="146644" x="204788" y="5832475"/>
          <p14:tracePt t="146661" x="204788" y="5840413"/>
          <p14:tracePt t="146682" x="204788" y="5849938"/>
          <p14:tracePt t="146696" x="214313" y="5849938"/>
          <p14:tracePt t="146711" x="214313" y="5867400"/>
          <p14:tracePt t="146744" x="223838" y="5876925"/>
          <p14:tracePt t="146768" x="231775" y="5876925"/>
          <p14:tracePt t="146778" x="241300" y="5884863"/>
          <p14:tracePt t="146795" x="250825" y="5894388"/>
          <p14:tracePt t="146811" x="258763" y="5894388"/>
          <p14:tracePt t="146828" x="268288" y="5903913"/>
          <p14:tracePt t="146845" x="276225" y="5911850"/>
          <p14:tracePt t="146878" x="285750" y="5911850"/>
          <p14:tracePt t="146894" x="303213" y="5911850"/>
          <p14:tracePt t="146911" x="330200" y="5921375"/>
          <p14:tracePt t="146928" x="347663" y="5921375"/>
          <p14:tracePt t="146945" x="357188" y="5921375"/>
          <p14:tracePt t="146961" x="374650" y="5921375"/>
          <p14:tracePt t="146979" x="393700" y="5921375"/>
          <p14:tracePt t="146995" x="401638" y="5921375"/>
          <p14:tracePt t="147028" x="411163" y="5921375"/>
          <p14:tracePt t="147045" x="419100" y="5921375"/>
          <p14:tracePt t="147134" x="428625" y="5921375"/>
          <p14:tracePt t="147306" x="438150" y="5911850"/>
          <p14:tracePt t="147330" x="446088" y="5903913"/>
          <p14:tracePt t="147384" x="455613" y="5894388"/>
          <p14:tracePt t="147400" x="455613" y="5884863"/>
          <p14:tracePt t="147408" x="465138" y="5884863"/>
          <p14:tracePt t="147416" x="465138" y="5876925"/>
          <p14:tracePt t="147428" x="473075" y="5857875"/>
          <p14:tracePt t="147445" x="482600" y="5840413"/>
          <p14:tracePt t="147462" x="490538" y="5822950"/>
          <p14:tracePt t="147478" x="490538" y="5813425"/>
          <p14:tracePt t="147495" x="490538" y="5805488"/>
          <p14:tracePt t="147528" x="490538" y="5795963"/>
          <p14:tracePt t="147545" x="500063" y="5795963"/>
          <p14:tracePt t="148386" x="517525" y="5795963"/>
          <p14:tracePt t="148395" x="544513" y="5795963"/>
          <p14:tracePt t="148408" x="588963" y="5795963"/>
          <p14:tracePt t="148416" x="660400" y="5795963"/>
          <p14:tracePt t="148428" x="839788" y="5795963"/>
          <p14:tracePt t="148445" x="1027113" y="5795963"/>
          <p14:tracePt t="148462" x="1204913" y="5761038"/>
          <p14:tracePt t="148478" x="1455738" y="5707063"/>
          <p14:tracePt t="148495" x="1571625" y="5670550"/>
          <p14:tracePt t="148512" x="1660525" y="5653088"/>
          <p14:tracePt t="148528" x="1724025" y="5635625"/>
          <p14:tracePt t="148545" x="1768475" y="5626100"/>
          <p14:tracePt t="148562" x="1812925" y="5626100"/>
          <p14:tracePt t="148579" x="1822450" y="5626100"/>
          <p14:tracePt t="148595" x="1830388" y="5626100"/>
          <p14:tracePt t="148612" x="1822450" y="5626100"/>
          <p14:tracePt t="148690" x="1812925" y="5626100"/>
          <p14:tracePt t="148706" x="1795463" y="5626100"/>
          <p14:tracePt t="148714" x="1785938" y="5626100"/>
          <p14:tracePt t="148728" x="1731963" y="5643563"/>
          <p14:tracePt t="148746" x="1608138" y="5670550"/>
          <p14:tracePt t="148762" x="1517650" y="5689600"/>
          <p14:tracePt t="148778" x="1419225" y="5707063"/>
          <p14:tracePt t="148795" x="1295400" y="5724525"/>
          <p14:tracePt t="148812" x="1169988" y="5751513"/>
          <p14:tracePt t="148828" x="1089025" y="5768975"/>
          <p14:tracePt t="148845" x="1062038" y="5768975"/>
          <p14:tracePt t="148862" x="1044575" y="5778500"/>
          <p14:tracePt t="148895" x="1044575" y="5786438"/>
          <p14:tracePt t="148911" x="1044575" y="5795963"/>
          <p14:tracePt t="148928" x="1062038" y="5795963"/>
          <p14:tracePt t="148956" x="1081088" y="5795963"/>
          <p14:tracePt t="148964" x="1108075" y="5786438"/>
          <p14:tracePt t="148978" x="1179513" y="5768975"/>
          <p14:tracePt t="148995" x="1366838" y="5741988"/>
          <p14:tracePt t="149012" x="1473200" y="5715000"/>
          <p14:tracePt t="149029" x="1554163" y="5707063"/>
          <p14:tracePt t="149045" x="1598613" y="5707063"/>
          <p14:tracePt t="149063" x="1598613" y="5715000"/>
          <p14:tracePt t="149113" x="1581150" y="5724525"/>
          <p14:tracePt t="149121" x="1544638" y="5734050"/>
          <p14:tracePt t="149131" x="1482725" y="5751513"/>
          <p14:tracePt t="149145" x="1384300" y="5768975"/>
          <p14:tracePt t="149162" x="1241425" y="5786438"/>
          <p14:tracePt t="149178" x="1108075" y="5805488"/>
          <p14:tracePt t="149195" x="1036638" y="5822950"/>
          <p14:tracePt t="149212" x="1009650" y="5840413"/>
          <p14:tracePt t="149228" x="1000125" y="5840413"/>
          <p14:tracePt t="149245" x="1000125" y="5849938"/>
          <p14:tracePt t="149262" x="1009650" y="5849938"/>
          <p14:tracePt t="149285" x="1017588" y="5840413"/>
          <p14:tracePt t="149295" x="1036638" y="5832475"/>
          <p14:tracePt t="149312" x="1054100" y="5813425"/>
          <p14:tracePt t="149328" x="1108075" y="5805488"/>
          <p14:tracePt t="149345" x="1204913" y="5768975"/>
          <p14:tracePt t="149362" x="1393825" y="5741988"/>
          <p14:tracePt t="149379" x="1490663" y="5724525"/>
          <p14:tracePt t="149395" x="1527175" y="5707063"/>
          <p14:tracePt t="149412" x="1536700" y="5707063"/>
          <p14:tracePt t="149445" x="1527175" y="5707063"/>
          <p14:tracePt t="149481" x="1509713" y="5707063"/>
          <p14:tracePt t="149497" x="1490663" y="5707063"/>
          <p14:tracePt t="149505" x="1465263" y="5707063"/>
          <p14:tracePt t="149513" x="1393825" y="5707063"/>
          <p14:tracePt t="149529" x="1285875" y="5724525"/>
          <p14:tracePt t="149545" x="1160463" y="5741988"/>
          <p14:tracePt t="149562" x="1054100" y="5751513"/>
          <p14:tracePt t="149579" x="965200" y="5751513"/>
          <p14:tracePt t="149595" x="901700" y="5751513"/>
          <p14:tracePt t="149612" x="839788" y="5751513"/>
          <p14:tracePt t="149629" x="758825" y="5751513"/>
          <p14:tracePt t="149645" x="704850" y="5761038"/>
          <p14:tracePt t="149662" x="679450" y="5778500"/>
          <p14:tracePt t="149679" x="660400" y="5786438"/>
          <p14:tracePt t="149712" x="652463" y="5795963"/>
          <p14:tracePt t="149731" x="652463" y="5805488"/>
          <p14:tracePt t="149745" x="633413" y="5832475"/>
          <p14:tracePt t="149762" x="615950" y="5894388"/>
          <p14:tracePt t="149778" x="598488" y="5929313"/>
          <p14:tracePt t="149795" x="588963" y="5938838"/>
          <p14:tracePt t="149813" x="581025" y="5938838"/>
          <p14:tracePt t="149828" x="571500" y="5948363"/>
          <p14:tracePt t="149871" x="561975" y="5948363"/>
          <p14:tracePt t="149879" x="554038" y="5956300"/>
          <p14:tracePt t="149887" x="544513" y="5956300"/>
          <p14:tracePt t="149896" x="527050" y="5956300"/>
          <p14:tracePt t="149912" x="517525" y="5956300"/>
          <p14:tracePt t="149929" x="490538" y="5956300"/>
          <p14:tracePt t="149945" x="482600" y="5956300"/>
          <p14:tracePt t="149962" x="473075" y="5956300"/>
          <p14:tracePt t="149979" x="465138" y="5948363"/>
          <p14:tracePt t="149995" x="465138" y="5938838"/>
          <p14:tracePt t="150012" x="446088" y="5938838"/>
          <p14:tracePt t="150029" x="446088" y="5921375"/>
          <p14:tracePt t="150062" x="438150" y="5921375"/>
          <p14:tracePt t="150311" x="438150" y="5929313"/>
          <p14:tracePt t="150323" x="428625" y="5938838"/>
          <p14:tracePt t="150336" x="419100" y="5956300"/>
          <p14:tracePt t="154213" x="428625" y="5956300"/>
          <p14:tracePt t="154962" x="438150" y="5948363"/>
          <p14:tracePt t="154970" x="446088" y="5938838"/>
          <p14:tracePt t="154979" x="465138" y="5938838"/>
          <p14:tracePt t="155013" x="490538" y="5903913"/>
          <p14:tracePt t="155029" x="544513" y="5867400"/>
          <p14:tracePt t="155046" x="598488" y="5849938"/>
          <p14:tracePt t="155046" x="625475" y="5840413"/>
          <p14:tracePt t="155064" x="652463" y="5832475"/>
          <p14:tracePt t="155079" x="741363" y="5805488"/>
          <p14:tracePt t="155097" x="839788" y="5786438"/>
          <p14:tracePt t="155113" x="965200" y="5768975"/>
          <p14:tracePt t="155129" x="1062038" y="5761038"/>
          <p14:tracePt t="155147" x="1125538" y="5741988"/>
          <p14:tracePt t="155163" x="1196975" y="5715000"/>
          <p14:tracePt t="155179" x="1285875" y="5680075"/>
          <p14:tracePt t="155196" x="1393825" y="5653088"/>
          <p14:tracePt t="155212" x="1428750" y="5653088"/>
          <p14:tracePt t="155230" x="1465263" y="5653088"/>
          <p14:tracePt t="155246" x="1482725" y="5643563"/>
          <p14:tracePt t="155262" x="1500188" y="5635625"/>
          <p14:tracePt t="155279" x="1517650" y="5635625"/>
          <p14:tracePt t="155296" x="1544638" y="5618163"/>
          <p14:tracePt t="155313" x="1554163" y="5608638"/>
          <p14:tracePt t="155329" x="1589088" y="5599113"/>
          <p14:tracePt t="155346" x="1660525" y="5581650"/>
          <p14:tracePt t="155363" x="1741488" y="5564188"/>
          <p14:tracePt t="155379" x="1812925" y="5546725"/>
          <p14:tracePt t="155396" x="1847850" y="5537200"/>
          <p14:tracePt t="155413" x="1874838" y="5527675"/>
          <p14:tracePt t="155429" x="1884363" y="5519738"/>
          <p14:tracePt t="155446" x="1893888" y="5519738"/>
          <p14:tracePt t="155462" x="1946275" y="5500688"/>
          <p14:tracePt t="155479" x="1990725" y="5500688"/>
          <p14:tracePt t="155496" x="2044700" y="5492750"/>
          <p14:tracePt t="155513" x="2116138" y="5492750"/>
          <p14:tracePt t="155530" x="2160588" y="5483225"/>
          <p14:tracePt t="155546" x="2187575" y="5473700"/>
          <p14:tracePt t="155564" x="2197100" y="5473700"/>
          <p14:tracePt t="157341" x="2187575" y="5473700"/>
          <p14:tracePt t="158028" x="2160588" y="5473700"/>
          <p14:tracePt t="158036" x="2143125" y="5483225"/>
          <p14:tracePt t="158046" x="2116138" y="5500688"/>
          <p14:tracePt t="158064" x="2108200" y="5510213"/>
          <p14:tracePt t="158096" x="2098675" y="5510213"/>
          <p14:tracePt t="158113" x="2098675" y="5519738"/>
          <p14:tracePt t="158152" x="2098675" y="5527675"/>
          <p14:tracePt t="158168" x="2098675" y="5537200"/>
          <p14:tracePt t="158176" x="2098675" y="5546725"/>
          <p14:tracePt t="158192" x="2098675" y="5554663"/>
          <p14:tracePt t="158200" x="2098675" y="5564188"/>
          <p14:tracePt t="158216" x="2098675" y="5572125"/>
          <p14:tracePt t="158229" x="2089150" y="5572125"/>
          <p14:tracePt t="158246" x="2081213" y="5572125"/>
          <p14:tracePt t="158426" x="2071688" y="5564188"/>
          <p14:tracePt t="158434" x="2062163" y="5564188"/>
          <p14:tracePt t="158446" x="2054225" y="5546725"/>
          <p14:tracePt t="158463" x="2027238" y="5546725"/>
          <p14:tracePt t="158480" x="2000250" y="5546725"/>
          <p14:tracePt t="158497" x="1973263" y="5546725"/>
          <p14:tracePt t="158513" x="1955800" y="5554663"/>
          <p14:tracePt t="158530" x="1919288" y="5554663"/>
          <p14:tracePt t="158546" x="1901825" y="5554663"/>
          <p14:tracePt t="158563" x="1884363" y="5554663"/>
          <p14:tracePt t="158580" x="1874838" y="5554663"/>
          <p14:tracePt t="158613" x="1866900" y="5546725"/>
          <p14:tracePt t="158630" x="1857375" y="5527675"/>
          <p14:tracePt t="158646" x="1839913" y="5519738"/>
          <p14:tracePt t="158663" x="1830388" y="5500688"/>
          <p14:tracePt t="158679" x="1812925" y="5473700"/>
          <p14:tracePt t="158696" x="1785938" y="5429250"/>
          <p14:tracePt t="158713" x="1776413" y="5402263"/>
          <p14:tracePt t="158730" x="1758950" y="5376863"/>
          <p14:tracePt t="158746" x="1741488" y="5340350"/>
          <p14:tracePt t="158763" x="1724025" y="5330825"/>
          <p14:tracePt t="158780" x="1724025" y="5322888"/>
          <p14:tracePt t="158796" x="1714500" y="5322888"/>
          <p14:tracePt t="158830" x="1704975" y="5322888"/>
          <p14:tracePt t="158848" x="1704975" y="5330825"/>
          <p14:tracePt t="158864" x="1697038" y="5330825"/>
          <p14:tracePt t="158880" x="1670050" y="5367338"/>
          <p14:tracePt t="158897" x="1660525" y="5394325"/>
          <p14:tracePt t="158913" x="1643063" y="5411788"/>
          <p14:tracePt t="158930" x="1643063" y="5421313"/>
          <p14:tracePt t="158947" x="1643063" y="5438775"/>
          <p14:tracePt t="158963" x="1643063" y="5448300"/>
          <p14:tracePt t="158980" x="1660525" y="5473700"/>
          <p14:tracePt t="158997" x="1679575" y="5500688"/>
          <p14:tracePt t="159013" x="1687513" y="5519738"/>
          <p14:tracePt t="159030" x="1724025" y="5527675"/>
          <p14:tracePt t="159047" x="1731963" y="5537200"/>
          <p14:tracePt t="159065" x="1758950" y="5546725"/>
          <p14:tracePt t="159080" x="1776413" y="5554663"/>
          <p14:tracePt t="159096" x="1785938" y="5554663"/>
          <p14:tracePt t="159113" x="1803400" y="5554663"/>
          <p14:tracePt t="159130" x="1839913" y="5546725"/>
          <p14:tracePt t="159147" x="1866900" y="5537200"/>
          <p14:tracePt t="159163" x="1874838" y="5527675"/>
          <p14:tracePt t="159180" x="1884363" y="5519738"/>
          <p14:tracePt t="159196" x="1893888" y="5500688"/>
          <p14:tracePt t="159213" x="1893888" y="5492750"/>
          <p14:tracePt t="159229" x="1893888" y="5473700"/>
          <p14:tracePt t="159246" x="1893888" y="5456238"/>
          <p14:tracePt t="159263" x="1874838" y="5448300"/>
          <p14:tracePt t="159280" x="1857375" y="5421313"/>
          <p14:tracePt t="159296" x="1830388" y="5411788"/>
          <p14:tracePt t="159313" x="1803400" y="5394325"/>
          <p14:tracePt t="159330" x="1795463" y="5384800"/>
          <p14:tracePt t="159346" x="1785938" y="5376863"/>
          <p14:tracePt t="159363" x="1768475" y="5376863"/>
          <p14:tracePt t="159380" x="1741488" y="5384800"/>
          <p14:tracePt t="159397" x="1724025" y="5394325"/>
          <p14:tracePt t="159414" x="1704975" y="5411788"/>
          <p14:tracePt t="159430" x="1697038" y="5421313"/>
          <p14:tracePt t="159446" x="1687513" y="5438775"/>
          <p14:tracePt t="159463" x="1660525" y="5465763"/>
          <p14:tracePt t="159480" x="1643063" y="5510213"/>
          <p14:tracePt t="159497" x="1633538" y="5537200"/>
          <p14:tracePt t="159513" x="1625600" y="5554663"/>
          <p14:tracePt t="159530" x="1625600" y="5564188"/>
          <p14:tracePt t="159546" x="1633538" y="5581650"/>
          <p14:tracePt t="159563" x="1643063" y="5591175"/>
          <p14:tracePt t="159580" x="1652588" y="5608638"/>
          <p14:tracePt t="159597" x="1670050" y="5618163"/>
          <p14:tracePt t="159613" x="1679575" y="5635625"/>
          <p14:tracePt t="159630" x="1697038" y="5653088"/>
          <p14:tracePt t="159647" x="1724025" y="5662613"/>
          <p14:tracePt t="159663" x="1731963" y="5662613"/>
          <p14:tracePt t="159680" x="1751013" y="5662613"/>
          <p14:tracePt t="159697" x="1785938" y="5662613"/>
          <p14:tracePt t="159713" x="1812925" y="5653088"/>
          <p14:tracePt t="159730" x="1822450" y="5643563"/>
          <p14:tracePt t="159747" x="1839913" y="5626100"/>
          <p14:tracePt t="159763" x="1857375" y="5618163"/>
          <p14:tracePt t="159780" x="1866900" y="5608638"/>
          <p14:tracePt t="159796" x="1866900" y="5599113"/>
          <p14:tracePt t="159814" x="1866900" y="5581650"/>
          <p14:tracePt t="159830" x="1866900" y="5564188"/>
          <p14:tracePt t="159846" x="1847850" y="5537200"/>
          <p14:tracePt t="159863" x="1830388" y="5519738"/>
          <p14:tracePt t="159880" x="1812925" y="5500688"/>
          <p14:tracePt t="159897" x="1812925" y="5492750"/>
          <p14:tracePt t="159913" x="1795463" y="5473700"/>
          <p14:tracePt t="159930" x="1785938" y="5465763"/>
          <p14:tracePt t="159946" x="1768475" y="5448300"/>
          <p14:tracePt t="159979" x="1768475" y="5438775"/>
          <p14:tracePt t="159996" x="1751013" y="5429250"/>
          <p14:tracePt t="160013" x="1741488" y="5421313"/>
          <p14:tracePt t="160046" x="1731963" y="5421313"/>
          <p14:tracePt t="160069" x="1724025" y="5429250"/>
          <p14:tracePt t="160080" x="1714500" y="5438775"/>
          <p14:tracePt t="160097" x="1697038" y="5448300"/>
          <p14:tracePt t="160113" x="1697038" y="5456238"/>
          <p14:tracePt t="160130" x="1679575" y="5473700"/>
          <p14:tracePt t="160147" x="1670050" y="5483225"/>
          <p14:tracePt t="160163" x="1660525" y="5500688"/>
          <p14:tracePt t="160180" x="1652588" y="5510213"/>
          <p14:tracePt t="160197" x="1652588" y="5527675"/>
          <p14:tracePt t="160213" x="1652588" y="5537200"/>
          <p14:tracePt t="160230" x="1652588" y="5546725"/>
          <p14:tracePt t="160246" x="1652588" y="5564188"/>
          <p14:tracePt t="160263" x="1652588" y="5581650"/>
          <p14:tracePt t="160280" x="1652588" y="5591175"/>
          <p14:tracePt t="160313" x="1652588" y="5608638"/>
          <p14:tracePt t="160330" x="1660525" y="5608638"/>
          <p14:tracePt t="160346" x="1670050" y="5618163"/>
          <p14:tracePt t="160364" x="1687513" y="5635625"/>
          <p14:tracePt t="160380" x="1704975" y="5635625"/>
          <p14:tracePt t="160397" x="1714500" y="5635625"/>
          <p14:tracePt t="160413" x="1731963" y="5635625"/>
          <p14:tracePt t="160430" x="1741488" y="5635625"/>
          <p14:tracePt t="160447" x="1758950" y="5618163"/>
          <p14:tracePt t="160463" x="1776413" y="5618163"/>
          <p14:tracePt t="160480" x="1795463" y="5599113"/>
          <p14:tracePt t="160496" x="1830388" y="5581650"/>
          <p14:tracePt t="160530" x="1839913" y="5572125"/>
          <p14:tracePt t="160546" x="1839913" y="5564188"/>
          <p14:tracePt t="160563" x="1839913" y="5546725"/>
          <p14:tracePt t="160581" x="1839913" y="5537200"/>
          <p14:tracePt t="160597" x="1830388" y="5519738"/>
          <p14:tracePt t="160613" x="1812925" y="5510213"/>
          <p14:tracePt t="160630" x="1803400" y="5500688"/>
          <p14:tracePt t="160646" x="1785938" y="5473700"/>
          <p14:tracePt t="160663" x="1768475" y="5465763"/>
          <p14:tracePt t="160680" x="1768475" y="5456238"/>
          <p14:tracePt t="160697" x="1758950" y="5456238"/>
          <p14:tracePt t="160714" x="1751013" y="5456238"/>
          <p14:tracePt t="160730" x="1741488" y="5456238"/>
          <p14:tracePt t="160746" x="1731963" y="5456238"/>
          <p14:tracePt t="160763" x="1724025" y="5456238"/>
          <p14:tracePt t="160803" x="1714500" y="5456238"/>
          <p14:tracePt t="160827" x="1704975" y="5465763"/>
          <p14:tracePt t="160835" x="1697038" y="5473700"/>
          <p14:tracePt t="160846" x="1697038" y="5483225"/>
          <p14:tracePt t="160863" x="1679575" y="5492750"/>
          <p14:tracePt t="160896" x="1679575" y="5510213"/>
          <p14:tracePt t="160913" x="1660525" y="5519738"/>
          <p14:tracePt t="160930" x="1652588" y="5527675"/>
          <p14:tracePt t="160947" x="1652588" y="5537200"/>
          <p14:tracePt t="160963" x="1652588" y="5554663"/>
          <p14:tracePt t="160980" x="1643063" y="5564188"/>
          <p14:tracePt t="160996" x="1633538" y="5581650"/>
          <p14:tracePt t="161013" x="1633538" y="5591175"/>
          <p14:tracePt t="161031" x="1643063" y="5608638"/>
          <p14:tracePt t="161047" x="1652588" y="5626100"/>
          <p14:tracePt t="161064" x="1660525" y="5635625"/>
          <p14:tracePt t="161080" x="1679575" y="5653088"/>
          <p14:tracePt t="161097" x="1697038" y="5662613"/>
          <p14:tracePt t="161113" x="1724025" y="5680075"/>
          <p14:tracePt t="161131" x="1751013" y="5689600"/>
          <p14:tracePt t="161147" x="1758950" y="5689600"/>
          <p14:tracePt t="161163" x="1776413" y="5697538"/>
          <p14:tracePt t="161196" x="1795463" y="5697538"/>
          <p14:tracePt t="161257" x="1803400" y="5697538"/>
          <p14:tracePt t="161265" x="1812925" y="5689600"/>
          <p14:tracePt t="161281" x="1822450" y="5689600"/>
          <p14:tracePt t="161289" x="1822450" y="5680075"/>
          <p14:tracePt t="161303" x="1822450" y="5670550"/>
          <p14:tracePt t="161319" x="1830388" y="5662613"/>
          <p14:tracePt t="161331" x="1830388" y="5643563"/>
          <p14:tracePt t="161347" x="1839913" y="5635625"/>
          <p14:tracePt t="161363" x="1839913" y="5618163"/>
          <p14:tracePt t="161380" x="1839913" y="5608638"/>
          <p14:tracePt t="161397" x="1839913" y="5591175"/>
          <p14:tracePt t="161413" x="1839913" y="5572125"/>
          <p14:tracePt t="161430" x="1830388" y="5564188"/>
          <p14:tracePt t="161446" x="1812925" y="5554663"/>
          <p14:tracePt t="161463" x="1803400" y="5546725"/>
          <p14:tracePt t="161480" x="1795463" y="5537200"/>
          <p14:tracePt t="161497" x="1785938" y="5537200"/>
          <p14:tracePt t="161513" x="1776413" y="5537200"/>
          <p14:tracePt t="161530" x="1768475" y="5527675"/>
          <p14:tracePt t="161547" x="1768475" y="5537200"/>
          <p14:tracePt t="161937" x="1768475" y="5546725"/>
          <p14:tracePt t="161945" x="1768475" y="5554663"/>
          <p14:tracePt t="161969" x="1768475" y="5564188"/>
          <p14:tracePt t="162063" x="1758950" y="5572125"/>
          <p14:tracePt t="162157" x="1751013" y="5581650"/>
          <p14:tracePt t="162171" x="1751013" y="5591175"/>
          <p14:tracePt t="162180" x="1731963" y="5599113"/>
          <p14:tracePt t="162197" x="1724025" y="5608638"/>
          <p14:tracePt t="162213" x="1704975" y="5626100"/>
          <p14:tracePt t="162230" x="1687513" y="5635625"/>
          <p14:tracePt t="162247" x="1679575" y="5635625"/>
          <p14:tracePt t="162263" x="1670050" y="5643563"/>
          <p14:tracePt t="162280" x="1652588" y="5653088"/>
          <p14:tracePt t="162298" x="1616075" y="5670550"/>
          <p14:tracePt t="162315" x="1581150" y="5689600"/>
          <p14:tracePt t="162330" x="1536700" y="5707063"/>
          <p14:tracePt t="162347" x="1482725" y="5724525"/>
          <p14:tracePt t="162363" x="1411288" y="5761038"/>
          <p14:tracePt t="162380" x="1347788" y="5768975"/>
          <p14:tracePt t="162397" x="1303338" y="5786438"/>
          <p14:tracePt t="162413" x="1223963" y="5832475"/>
          <p14:tracePt t="162430" x="1196975" y="5849938"/>
          <p14:tracePt t="162447" x="1169988" y="5857875"/>
          <p14:tracePt t="162464" x="1125538" y="5884863"/>
          <p14:tracePt t="162481" x="1081088" y="5903913"/>
          <p14:tracePt t="162497" x="1017588" y="5921375"/>
          <p14:tracePt t="162513" x="973138" y="5929313"/>
          <p14:tracePt t="162530" x="893763" y="5948363"/>
          <p14:tracePt t="162548" x="847725" y="5956300"/>
          <p14:tracePt t="162564" x="795338" y="5975350"/>
          <p14:tracePt t="162580" x="750888" y="5983288"/>
          <p14:tracePt t="162597" x="731838" y="5983288"/>
          <p14:tracePt t="162613" x="723900" y="5983288"/>
          <p14:tracePt t="162630" x="714375" y="5983288"/>
          <p14:tracePt t="162647" x="714375" y="5975350"/>
          <p14:tracePt t="162663" x="714375" y="5965825"/>
          <p14:tracePt t="162680" x="714375" y="5948363"/>
          <p14:tracePt t="162697" x="714375" y="5938838"/>
          <p14:tracePt t="162713" x="714375" y="5921375"/>
          <p14:tracePt t="162730" x="714375" y="5911850"/>
          <p14:tracePt t="162747" x="714375" y="5894388"/>
          <p14:tracePt t="162780" x="714375" y="5876925"/>
          <p14:tracePt t="162798" x="723900" y="5857875"/>
          <p14:tracePt t="162814" x="731838" y="5849938"/>
          <p14:tracePt t="162830" x="750888" y="5832475"/>
          <p14:tracePt t="162847" x="758825" y="5822950"/>
          <p14:tracePt t="162863" x="768350" y="5813425"/>
          <p14:tracePt t="162880" x="768350" y="5805488"/>
          <p14:tracePt t="162897" x="785813" y="5805488"/>
          <p14:tracePt t="162913" x="812800" y="5786438"/>
          <p14:tracePt t="162930" x="893763" y="5778500"/>
          <p14:tracePt t="162947" x="955675" y="5761038"/>
          <p14:tracePt t="162963" x="1017588" y="5751513"/>
          <p14:tracePt t="162980" x="1089025" y="5734050"/>
          <p14:tracePt t="162997" x="1160463" y="5724525"/>
          <p14:tracePt t="163014" x="1258888" y="5697538"/>
          <p14:tracePt t="163030" x="1446213" y="5670550"/>
          <p14:tracePt t="163047" x="1554163" y="5635625"/>
          <p14:tracePt t="163065" x="1670050" y="5618163"/>
          <p14:tracePt t="163081" x="1741488" y="5599113"/>
          <p14:tracePt t="163097" x="1785938" y="5591175"/>
          <p14:tracePt t="163113" x="1812925" y="5591175"/>
          <p14:tracePt t="163130" x="1830388" y="5591175"/>
          <p14:tracePt t="163147" x="1857375" y="5591175"/>
          <p14:tracePt t="163180" x="1884363" y="5581650"/>
          <p14:tracePt t="163197" x="1893888" y="5581650"/>
          <p14:tracePt t="163214" x="1901825" y="5581650"/>
          <p14:tracePt t="163231" x="1928813" y="5581650"/>
          <p14:tracePt t="163263" x="1938338" y="5581650"/>
          <p14:tracePt t="163281" x="1928813" y="5581650"/>
          <p14:tracePt t="163423" x="1919288" y="5581650"/>
          <p14:tracePt t="163431" x="1911350" y="5581650"/>
          <p14:tracePt t="163439" x="1884363" y="5581650"/>
          <p14:tracePt t="163447" x="1830388" y="5591175"/>
          <p14:tracePt t="163463" x="1768475" y="5599113"/>
          <p14:tracePt t="163480" x="1687513" y="5608638"/>
          <p14:tracePt t="163497" x="1616075" y="5626100"/>
          <p14:tracePt t="163514" x="1500188" y="5653088"/>
          <p14:tracePt t="163531" x="1428750" y="5680075"/>
          <p14:tracePt t="163547" x="1357313" y="5697538"/>
          <p14:tracePt t="163564" x="1276350" y="5715000"/>
          <p14:tracePt t="163580" x="1204913" y="5734050"/>
          <p14:tracePt t="163597" x="1160463" y="5751513"/>
          <p14:tracePt t="163613" x="1116013" y="5768975"/>
          <p14:tracePt t="163630" x="1081088" y="5778500"/>
          <p14:tracePt t="163647" x="1044575" y="5786438"/>
          <p14:tracePt t="163663" x="1000125" y="5795963"/>
          <p14:tracePt t="163680" x="955675" y="5813425"/>
          <p14:tracePt t="163697" x="884238" y="5832475"/>
          <p14:tracePt t="163713" x="822325" y="5840413"/>
          <p14:tracePt t="163730" x="758825" y="5840413"/>
          <p14:tracePt t="163747" x="696913" y="5840413"/>
          <p14:tracePt t="163764" x="660400" y="5840413"/>
          <p14:tracePt t="163781" x="642938" y="5840413"/>
          <p14:tracePt t="163813" x="652463" y="5840413"/>
          <p14:tracePt t="163861" x="660400" y="5840413"/>
          <p14:tracePt t="163867" x="669925" y="5832475"/>
          <p14:tracePt t="163883" x="679450" y="5822950"/>
          <p14:tracePt t="163897" x="696913" y="5813425"/>
          <p14:tracePt t="163913" x="741363" y="5805488"/>
          <p14:tracePt t="163930" x="795338" y="5786438"/>
          <p14:tracePt t="163947" x="901700" y="5761038"/>
          <p14:tracePt t="163963" x="955675" y="5741988"/>
          <p14:tracePt t="163981" x="1009650" y="5734050"/>
          <p14:tracePt t="163997" x="1054100" y="5715000"/>
          <p14:tracePt t="164013" x="1108075" y="5697538"/>
          <p14:tracePt t="164031" x="1160463" y="5689600"/>
          <p14:tracePt t="164047" x="1303338" y="5653088"/>
          <p14:tracePt t="164065" x="1374775" y="5635625"/>
          <p14:tracePt t="164080" x="1446213" y="5618163"/>
          <p14:tracePt t="164097" x="1500188" y="5608638"/>
          <p14:tracePt t="164113" x="1544638" y="5591175"/>
          <p14:tracePt t="164130" x="1571625" y="5581650"/>
          <p14:tracePt t="164147" x="1608138" y="5572125"/>
          <p14:tracePt t="164164" x="1625600" y="5572125"/>
          <p14:tracePt t="164180" x="1652588" y="5572125"/>
          <p14:tracePt t="164197" x="1687513" y="5572125"/>
          <p14:tracePt t="164214" x="1724025" y="5564188"/>
          <p14:tracePt t="164230" x="1776413" y="5546725"/>
          <p14:tracePt t="164247" x="1812925" y="5546725"/>
          <p14:tracePt t="164263" x="1839913" y="5546725"/>
          <p14:tracePt t="164280" x="1866900" y="5546725"/>
          <p14:tracePt t="164297" x="1893888" y="5546725"/>
          <p14:tracePt t="164314" x="1911350" y="5546725"/>
          <p14:tracePt t="164330" x="1919288" y="5546725"/>
          <p14:tracePt t="164347" x="1938338" y="5546725"/>
          <p14:tracePt t="164380" x="1946275" y="5546725"/>
          <p14:tracePt t="164396" x="1946275" y="5554663"/>
          <p14:tracePt t="164423" x="1938338" y="5554663"/>
          <p14:tracePt t="164431" x="1928813" y="5554663"/>
          <p14:tracePt t="164447" x="1911350" y="5564188"/>
          <p14:tracePt t="164464" x="1901825" y="5564188"/>
          <p14:tracePt t="164480" x="1866900" y="5581650"/>
          <p14:tracePt t="164497" x="1812925" y="5599113"/>
          <p14:tracePt t="164513" x="1697038" y="5626100"/>
          <p14:tracePt t="164530" x="1571625" y="5662613"/>
          <p14:tracePt t="164547" x="1428750" y="5689600"/>
          <p14:tracePt t="164565" x="1374775" y="5697538"/>
          <p14:tracePt t="164581" x="1339850" y="5707063"/>
          <p14:tracePt t="164597" x="1322388" y="5707063"/>
          <p14:tracePt t="164614" x="1295400" y="5707063"/>
          <p14:tracePt t="164630" x="1268413" y="5724525"/>
          <p14:tracePt t="164649" x="1204913" y="5741988"/>
          <p14:tracePt t="164664" x="1143000" y="5761038"/>
          <p14:tracePt t="164680" x="1054100" y="5778500"/>
          <p14:tracePt t="164697" x="928688" y="5805488"/>
          <p14:tracePt t="164714" x="857250" y="5822950"/>
          <p14:tracePt t="164731" x="776288" y="5822950"/>
          <p14:tracePt t="164747" x="687388" y="5832475"/>
          <p14:tracePt t="164764" x="615950" y="5840413"/>
          <p14:tracePt t="164780" x="571500" y="5857875"/>
          <p14:tracePt t="164797" x="490538" y="5876925"/>
          <p14:tracePt t="164814" x="455613" y="5884863"/>
          <p14:tracePt t="164830" x="446088" y="5884863"/>
          <p14:tracePt t="164847" x="438150" y="5884863"/>
          <p14:tracePt t="164864" x="438150" y="5894388"/>
          <p14:tracePt t="164897" x="446088" y="5894388"/>
          <p14:tracePt t="164947" x="455613" y="5894388"/>
          <p14:tracePt t="164979" x="455613" y="5884863"/>
          <p14:tracePt t="164988" x="465138" y="5876925"/>
          <p14:tracePt t="164997" x="482600" y="5867400"/>
          <p14:tracePt t="165014" x="517525" y="5867400"/>
          <p14:tracePt t="165031" x="561975" y="5867400"/>
          <p14:tracePt t="165047" x="608013" y="5867400"/>
          <p14:tracePt t="165047" x="642938" y="5867400"/>
          <p14:tracePt t="165065" x="687388" y="5867400"/>
          <p14:tracePt t="165081" x="731838" y="5857875"/>
          <p14:tracePt t="165097" x="776288" y="5849938"/>
          <p14:tracePt t="165114" x="822325" y="5832475"/>
          <p14:tracePt t="165132" x="866775" y="5822950"/>
          <p14:tracePt t="165147" x="893763" y="5805488"/>
          <p14:tracePt t="165164" x="938213" y="5805488"/>
          <p14:tracePt t="165181" x="990600" y="5805488"/>
          <p14:tracePt t="165198" x="1036638" y="5786438"/>
          <p14:tracePt t="165214" x="1098550" y="5768975"/>
          <p14:tracePt t="165230" x="1160463" y="5751513"/>
          <p14:tracePt t="165247" x="1231900" y="5734050"/>
          <p14:tracePt t="165264" x="1303338" y="5715000"/>
          <p14:tracePt t="165280" x="1357313" y="5697538"/>
          <p14:tracePt t="165297" x="1411288" y="5689600"/>
          <p14:tracePt t="165314" x="1482725" y="5670550"/>
          <p14:tracePt t="165330" x="1527175" y="5662613"/>
          <p14:tracePt t="165347" x="1589088" y="5653088"/>
          <p14:tracePt t="165364" x="1660525" y="5635625"/>
          <p14:tracePt t="165380" x="1731963" y="5608638"/>
          <p14:tracePt t="165397" x="1812925" y="5599113"/>
          <p14:tracePt t="165414" x="1866900" y="5599113"/>
          <p14:tracePt t="165430" x="1901825" y="5599113"/>
          <p14:tracePt t="165464" x="1893888" y="5599113"/>
          <p14:tracePt t="165487" x="1893888" y="5608638"/>
          <p14:tracePt t="165497" x="1884363" y="5608638"/>
          <p14:tracePt t="165514" x="1866900" y="5626100"/>
          <p14:tracePt t="165547" x="1847850" y="5635625"/>
          <p14:tracePt t="165564" x="1839913" y="5635625"/>
          <p14:tracePt t="165580" x="1830388" y="5635625"/>
          <p14:tracePt t="165597" x="1822450" y="5635625"/>
          <p14:tracePt t="165614" x="1803400" y="5635625"/>
          <p14:tracePt t="165630" x="1795463" y="5626100"/>
          <p14:tracePt t="165647" x="1785938" y="5626100"/>
          <p14:tracePt t="165680" x="1776413" y="5626100"/>
          <p14:tracePt t="165698" x="1768475" y="5626100"/>
          <p14:tracePt t="165956" x="1758950" y="5618163"/>
          <p14:tracePt t="166004" x="1751013" y="5618163"/>
          <p14:tracePt t="166018" x="1741488" y="5618163"/>
          <p14:tracePt t="166058" x="1731963" y="5618163"/>
          <p14:tracePt t="166098" x="1724025" y="5618163"/>
          <p14:tracePt t="166190" x="1714500" y="5618163"/>
          <p14:tracePt t="166206" x="1704975" y="5618163"/>
          <p14:tracePt t="171533" x="1697038" y="5618163"/>
          <p14:tracePt t="171705" x="1687513" y="5626100"/>
          <p14:tracePt t="171713" x="1687513" y="5635625"/>
          <p14:tracePt t="171727" x="1679575" y="5635625"/>
          <p14:tracePt t="171751" x="1670050" y="5643563"/>
          <p14:tracePt t="171767" x="1652588" y="5653088"/>
          <p14:tracePt t="171775" x="1633538" y="5662613"/>
          <p14:tracePt t="171783" x="1625600" y="5662613"/>
          <p14:tracePt t="171799" x="1589088" y="5670550"/>
          <p14:tracePt t="171814" x="1554163" y="5680075"/>
          <p14:tracePt t="171831" x="1509713" y="5689600"/>
          <p14:tracePt t="171848" x="1473200" y="5689600"/>
          <p14:tracePt t="171865" x="1438275" y="5689600"/>
          <p14:tracePt t="171881" x="1428750" y="5689600"/>
          <p14:tracePt t="171898" x="1411288" y="5680075"/>
          <p14:tracePt t="171915" x="1401763" y="5680075"/>
          <p14:tracePt t="171931" x="1384300" y="5680075"/>
          <p14:tracePt t="171948" x="1339850" y="5680075"/>
          <p14:tracePt t="171965" x="1295400" y="5697538"/>
          <p14:tracePt t="171981" x="1241425" y="5715000"/>
          <p14:tracePt t="171998" x="1204913" y="5734050"/>
          <p14:tracePt t="172015" x="1187450" y="5734050"/>
          <p14:tracePt t="172031" x="1152525" y="5751513"/>
          <p14:tracePt t="172048" x="1098550" y="5778500"/>
          <p14:tracePt t="172066" x="1062038" y="5786438"/>
          <p14:tracePt t="172082" x="1027113" y="5795963"/>
          <p14:tracePt t="172098" x="982663" y="5805488"/>
          <p14:tracePt t="172115" x="938213" y="5822950"/>
          <p14:tracePt t="172131" x="893763" y="5832475"/>
          <p14:tracePt t="172148" x="847725" y="5840413"/>
          <p14:tracePt t="172165" x="812800" y="5840413"/>
          <p14:tracePt t="172181" x="803275" y="5840413"/>
          <p14:tracePt t="172198" x="785813" y="5840413"/>
          <p14:tracePt t="172215" x="776288" y="5840413"/>
          <p14:tracePt t="172231" x="758825" y="5840413"/>
          <p14:tracePt t="172248" x="750888" y="5840413"/>
          <p14:tracePt t="172264" x="741363" y="5840413"/>
          <p14:tracePt t="172281" x="731838" y="5840413"/>
          <p14:tracePt t="172377" x="714375" y="5840413"/>
          <p14:tracePt t="172401" x="704850" y="5840413"/>
          <p14:tracePt t="172407" x="696913" y="5840413"/>
          <p14:tracePt t="172431" x="687388" y="5840413"/>
          <p14:tracePt t="172439" x="679450" y="5840413"/>
          <p14:tracePt t="172448" x="660400" y="5840413"/>
          <p14:tracePt t="172464" x="625475" y="5832475"/>
          <p14:tracePt t="172481" x="608013" y="5832475"/>
          <p14:tracePt t="172498" x="588963" y="5832475"/>
          <p14:tracePt t="172515" x="571500" y="5832475"/>
          <p14:tracePt t="172532" x="554038" y="5840413"/>
          <p14:tracePt t="172548" x="544513" y="5840413"/>
          <p14:tracePt t="172565" x="554038" y="5840413"/>
          <p14:tracePt t="172595" x="561975" y="5840413"/>
          <p14:tracePt t="172603" x="571500" y="5840413"/>
          <p14:tracePt t="172619" x="588963" y="5840413"/>
          <p14:tracePt t="172631" x="598488" y="5840413"/>
          <p14:tracePt t="172648" x="652463" y="5813425"/>
          <p14:tracePt t="172665" x="696913" y="5805488"/>
          <p14:tracePt t="172681" x="750888" y="5805488"/>
          <p14:tracePt t="172698" x="803275" y="5795963"/>
          <p14:tracePt t="172714" x="874713" y="5786438"/>
          <p14:tracePt t="172731" x="919163" y="5786438"/>
          <p14:tracePt t="172750" x="973138" y="5778500"/>
          <p14:tracePt t="172765" x="1027113" y="5768975"/>
          <p14:tracePt t="172782" x="1081088" y="5761038"/>
          <p14:tracePt t="172799" x="1143000" y="5741988"/>
          <p14:tracePt t="172815" x="1169988" y="5724525"/>
          <p14:tracePt t="172832" x="1187450" y="5715000"/>
          <p14:tracePt t="172849" x="1214438" y="5715000"/>
          <p14:tracePt t="172865" x="1223963" y="5715000"/>
          <p14:tracePt t="172881" x="1231900" y="5715000"/>
          <p14:tracePt t="172898" x="1214438" y="5715000"/>
          <p14:tracePt t="173103" x="1187450" y="5724525"/>
          <p14:tracePt t="173111" x="1169988" y="5734050"/>
          <p14:tracePt t="173119" x="1143000" y="5741988"/>
          <p14:tracePt t="173132" x="1098550" y="5761038"/>
          <p14:tracePt t="173148" x="1044575" y="5778500"/>
          <p14:tracePt t="173165" x="973138" y="5805488"/>
          <p14:tracePt t="173181" x="928688" y="5813425"/>
          <p14:tracePt t="173198" x="919163" y="5832475"/>
          <p14:tracePt t="173215" x="911225" y="5832475"/>
          <p14:tracePt t="173232" x="901700" y="5832475"/>
          <p14:tracePt t="173248" x="911225" y="5832475"/>
          <p14:tracePt t="173589" x="919163" y="5832475"/>
          <p14:tracePt t="173597" x="928688" y="5832475"/>
          <p14:tracePt t="173947" x="938213" y="5822950"/>
          <p14:tracePt t="173955" x="938213" y="5813425"/>
          <p14:tracePt t="173987" x="928688" y="5813425"/>
          <p14:tracePt t="174355" x="928688" y="5822950"/>
          <p14:tracePt t="174363" x="919163" y="5822950"/>
          <p14:tracePt t="174409" x="911225" y="5822950"/>
          <p14:tracePt t="174425" x="901700" y="5822950"/>
          <p14:tracePt t="174433" x="893763" y="5822950"/>
          <p14:tracePt t="174449" x="884238" y="5822950"/>
          <p14:tracePt t="174699" x="866775" y="5822950"/>
          <p14:tracePt t="174729" x="857250" y="5822950"/>
          <p14:tracePt t="174737" x="847725" y="5822950"/>
          <p14:tracePt t="174748" x="830263" y="5822950"/>
          <p14:tracePt t="174782" x="830263" y="5813425"/>
          <p14:tracePt t="174887" x="839788" y="5795963"/>
          <p14:tracePt t="174893" x="847725" y="5795963"/>
          <p14:tracePt t="174901" x="847725" y="5786438"/>
          <p14:tracePt t="174915" x="857250" y="5778500"/>
          <p14:tracePt t="174932" x="866775" y="5761038"/>
          <p14:tracePt t="174948" x="884238" y="5741988"/>
          <p14:tracePt t="174965" x="901700" y="5724525"/>
          <p14:tracePt t="174981" x="911225" y="5707063"/>
          <p14:tracePt t="175015" x="911225" y="5689600"/>
          <p14:tracePt t="175032" x="911225" y="5680075"/>
          <p14:tracePt t="175065" x="911225" y="5670550"/>
          <p14:tracePt t="175105" x="911225" y="5662613"/>
          <p14:tracePt t="175113" x="893763" y="5662613"/>
          <p14:tracePt t="175121" x="884238" y="5643563"/>
          <p14:tracePt t="175131" x="857250" y="5626100"/>
          <p14:tracePt t="175148" x="847725" y="5618163"/>
          <p14:tracePt t="175165" x="830263" y="5599113"/>
          <p14:tracePt t="175181" x="822325" y="5599113"/>
          <p14:tracePt t="175198" x="812800" y="5591175"/>
          <p14:tracePt t="175215" x="812800" y="5581650"/>
          <p14:tracePt t="175253" x="803275" y="5581650"/>
          <p14:tracePt t="175269" x="803275" y="5572125"/>
          <p14:tracePt t="175277" x="795338" y="5572125"/>
          <p14:tracePt t="175285" x="785813" y="5572125"/>
          <p14:tracePt t="175301" x="785813" y="5564188"/>
          <p14:tracePt t="175315" x="776288" y="5564188"/>
          <p14:tracePt t="175332" x="768350" y="5564188"/>
          <p14:tracePt t="175409" x="758825" y="5564188"/>
          <p14:tracePt t="175441" x="750888" y="5564188"/>
          <p14:tracePt t="175457" x="741363" y="5564188"/>
          <p14:tracePt t="175481" x="731838" y="5564188"/>
          <p14:tracePt t="175503" x="723900" y="5564188"/>
          <p14:tracePt t="175511" x="714375" y="5564188"/>
          <p14:tracePt t="175535" x="704850" y="5564188"/>
          <p14:tracePt t="175543" x="696913" y="5564188"/>
          <p14:tracePt t="175568" x="687388" y="5564188"/>
          <p14:tracePt t="175574" x="679450" y="5564188"/>
          <p14:tracePt t="175582" x="660400" y="5564188"/>
          <p14:tracePt t="175598" x="652463" y="5564188"/>
          <p14:tracePt t="175616" x="642938" y="5564188"/>
          <p14:tracePt t="175631" x="633413" y="5581650"/>
          <p14:tracePt t="175649" x="615950" y="5591175"/>
          <p14:tracePt t="175665" x="598488" y="5608638"/>
          <p14:tracePt t="175682" x="581025" y="5618163"/>
          <p14:tracePt t="175700" x="571500" y="5626100"/>
          <p14:tracePt t="175715" x="561975" y="5626100"/>
          <p14:tracePt t="175749" x="561975" y="5635625"/>
          <p14:tracePt t="175769" x="554038" y="5643563"/>
          <p14:tracePt t="175793" x="544513" y="5653088"/>
          <p14:tracePt t="175801" x="536575" y="5662613"/>
          <p14:tracePt t="175817" x="527050" y="5670550"/>
          <p14:tracePt t="175832" x="517525" y="5680075"/>
          <p14:tracePt t="175849" x="517525" y="5697538"/>
          <p14:tracePt t="175865" x="509588" y="5707063"/>
          <p14:tracePt t="175898" x="509588" y="5724525"/>
          <p14:tracePt t="175932" x="509588" y="5734050"/>
          <p14:tracePt t="175948" x="509588" y="5751513"/>
          <p14:tracePt t="175966" x="509588" y="5768975"/>
          <p14:tracePt t="175998" x="517525" y="5778500"/>
          <p14:tracePt t="176015" x="517525" y="5786438"/>
          <p14:tracePt t="176032" x="536575" y="5786438"/>
          <p14:tracePt t="176048" x="536575" y="5805488"/>
          <p14:tracePt t="176066" x="544513" y="5813425"/>
          <p14:tracePt t="176082" x="561975" y="5832475"/>
          <p14:tracePt t="176098" x="571500" y="5849938"/>
          <p14:tracePt t="176115" x="588963" y="5857875"/>
          <p14:tracePt t="176132" x="598488" y="5867400"/>
          <p14:tracePt t="176148" x="598488" y="5876925"/>
          <p14:tracePt t="176165" x="615950" y="5884863"/>
          <p14:tracePt t="176182" x="625475" y="5903913"/>
          <p14:tracePt t="176199" x="642938" y="5911850"/>
          <p14:tracePt t="176215" x="652463" y="5921375"/>
          <p14:tracePt t="176232" x="660400" y="5929313"/>
          <p14:tracePt t="176248" x="679450" y="5938838"/>
          <p14:tracePt t="176265" x="696913" y="5948363"/>
          <p14:tracePt t="176282" x="714375" y="5956300"/>
          <p14:tracePt t="176299" x="750888" y="5975350"/>
          <p14:tracePt t="176315" x="785813" y="5983288"/>
          <p14:tracePt t="176332" x="803275" y="6000750"/>
          <p14:tracePt t="176349" x="822325" y="6010275"/>
          <p14:tracePt t="176365" x="830263" y="6010275"/>
          <p14:tracePt t="176382" x="839788" y="6010275"/>
          <p14:tracePt t="176398" x="847725" y="6010275"/>
          <p14:tracePt t="176432" x="857250" y="6010275"/>
          <p14:tracePt t="176450" x="857250" y="6000750"/>
          <p14:tracePt t="176465" x="874713" y="5983288"/>
          <p14:tracePt t="176482" x="893763" y="5965825"/>
          <p14:tracePt t="176515" x="893763" y="5956300"/>
          <p14:tracePt t="176575" x="893763" y="5948363"/>
          <p14:tracePt t="176583" x="893763" y="5938838"/>
          <p14:tracePt t="176598" x="911225" y="5921375"/>
          <p14:tracePt t="176615" x="919163" y="5911850"/>
          <p14:tracePt t="176632" x="946150" y="5903913"/>
          <p14:tracePt t="176649" x="965200" y="5903913"/>
          <p14:tracePt t="176665" x="1000125" y="5894388"/>
          <p14:tracePt t="176682" x="1062038" y="5894388"/>
          <p14:tracePt t="176698" x="1133475" y="5884863"/>
          <p14:tracePt t="176715" x="1295400" y="5849938"/>
          <p14:tracePt t="176732" x="1366838" y="5832475"/>
          <p14:tracePt t="176748" x="1438275" y="5832475"/>
          <p14:tracePt t="176765" x="1500188" y="5813425"/>
          <p14:tracePt t="176782" x="1589088" y="5795963"/>
          <p14:tracePt t="176799" x="1670050" y="5751513"/>
          <p14:tracePt t="176815" x="1776413" y="5689600"/>
          <p14:tracePt t="176832" x="1901825" y="5626100"/>
          <p14:tracePt t="176848" x="1938338" y="5581650"/>
          <p14:tracePt t="176865" x="1955800" y="5510213"/>
          <p14:tracePt t="176882" x="1955800" y="5448300"/>
          <p14:tracePt t="176899" x="1946275" y="5367338"/>
          <p14:tracePt t="176915" x="1928813" y="5295900"/>
          <p14:tracePt t="176932" x="1919288" y="5233988"/>
          <p14:tracePt t="176948" x="1919288" y="5135563"/>
          <p14:tracePt t="176965" x="1911350" y="4911725"/>
          <p14:tracePt t="176982" x="1938338" y="4670425"/>
          <p14:tracePt t="176999" x="2000250" y="4322763"/>
          <p14:tracePt t="177015" x="2071688" y="4019550"/>
          <p14:tracePt t="177032" x="2098675" y="3805238"/>
          <p14:tracePt t="177048" x="2125663" y="3589338"/>
          <p14:tracePt t="177066" x="2152650" y="3411538"/>
          <p14:tracePt t="177082" x="2160588" y="3286125"/>
          <p14:tracePt t="177099" x="2170113" y="3187700"/>
          <p14:tracePt t="177115" x="2170113" y="3143250"/>
          <p14:tracePt t="177132" x="2170113" y="3116263"/>
          <p14:tracePt t="177148" x="2170113" y="3108325"/>
          <p14:tracePt t="177165" x="2170113" y="3089275"/>
          <p14:tracePt t="177182" x="2170113" y="3081338"/>
          <p14:tracePt t="177198" x="2170113" y="3071813"/>
          <p14:tracePt t="177215" x="2170113" y="3089275"/>
          <p14:tracePt t="177342" x="2170113" y="3116263"/>
          <p14:tracePt t="177350" x="2170113" y="3143250"/>
          <p14:tracePt t="177358" x="2160588" y="3160713"/>
          <p14:tracePt t="177365" x="2152650" y="3232150"/>
          <p14:tracePt t="177382" x="2143125" y="3295650"/>
          <p14:tracePt t="177401" x="2125663" y="3340100"/>
          <p14:tracePt t="177415" x="2116138" y="3384550"/>
          <p14:tracePt t="177432" x="2108200" y="3438525"/>
          <p14:tracePt t="177448" x="2098675" y="3492500"/>
          <p14:tracePt t="177465" x="2108200" y="3598863"/>
          <p14:tracePt t="177483" x="2116138" y="3687763"/>
          <p14:tracePt t="177498" x="2125663" y="3759200"/>
          <p14:tracePt t="177515" x="2125663" y="3849688"/>
          <p14:tracePt t="177532" x="2116138" y="3965575"/>
          <p14:tracePt t="177549" x="2116138" y="4071938"/>
          <p14:tracePt t="177566" x="2116138" y="4162425"/>
          <p14:tracePt t="177582" x="2133600" y="4233863"/>
          <p14:tracePt t="177599" x="2152650" y="4305300"/>
          <p14:tracePt t="177615" x="2179638" y="4394200"/>
          <p14:tracePt t="177632" x="2197100" y="4465638"/>
          <p14:tracePt t="177649" x="2205038" y="4527550"/>
          <p14:tracePt t="177665" x="2214563" y="4598988"/>
          <p14:tracePt t="177682" x="2214563" y="4679950"/>
          <p14:tracePt t="177699" x="2214563" y="4751388"/>
          <p14:tracePt t="177715" x="2224088" y="4857750"/>
          <p14:tracePt t="177733" x="2232025" y="4894263"/>
          <p14:tracePt t="177749" x="2232025" y="4921250"/>
          <p14:tracePt t="177766" x="2241550" y="4965700"/>
          <p14:tracePt t="177782" x="2259013" y="5010150"/>
          <p14:tracePt t="177799" x="2268538" y="5064125"/>
          <p14:tracePt t="177815" x="2268538" y="5108575"/>
          <p14:tracePt t="177832" x="2268538" y="5143500"/>
          <p14:tracePt t="177849" x="2268538" y="5197475"/>
          <p14:tracePt t="177866" x="2276475" y="5268913"/>
          <p14:tracePt t="177882" x="2276475" y="5295900"/>
          <p14:tracePt t="177898" x="2286000" y="5330825"/>
          <p14:tracePt t="177915" x="2286000" y="5367338"/>
          <p14:tracePt t="177932" x="2286000" y="5384800"/>
          <p14:tracePt t="177948" x="2286000" y="5394325"/>
          <p14:tracePt t="177965" x="2295525" y="5394325"/>
          <p14:tracePt t="178108" x="2312988" y="5384800"/>
          <p14:tracePt t="178124" x="2347913" y="5322888"/>
          <p14:tracePt t="178132" x="2500313" y="5126038"/>
          <p14:tracePt t="178149" x="2705100" y="4867275"/>
          <p14:tracePt t="178165" x="2884488" y="4625975"/>
          <p14:tracePt t="178182" x="3017838" y="4421188"/>
          <p14:tracePt t="178199" x="3160713" y="4268788"/>
          <p14:tracePt t="178215" x="3259138" y="4152900"/>
          <p14:tracePt t="178232" x="3268663" y="4090988"/>
          <p14:tracePt t="178248" x="3286125" y="4037013"/>
          <p14:tracePt t="178265" x="3303588" y="3973513"/>
          <p14:tracePt t="178282" x="3322638" y="3929063"/>
          <p14:tracePt t="178300" x="3340100" y="3894138"/>
          <p14:tracePt t="178316" x="3340100" y="3884613"/>
          <p14:tracePt t="178332" x="3340100" y="3867150"/>
          <p14:tracePt t="178349" x="3340100" y="3857625"/>
          <p14:tracePt t="178365" x="3340100" y="3822700"/>
          <p14:tracePt t="178382" x="3357563" y="3778250"/>
          <p14:tracePt t="178398" x="3375025" y="3714750"/>
          <p14:tracePt t="178416" x="3384550" y="3643313"/>
          <p14:tracePt t="178432" x="3402013" y="3608388"/>
          <p14:tracePt t="178449" x="3411538" y="3589338"/>
          <p14:tracePt t="178465" x="3419475" y="3571875"/>
          <p14:tracePt t="178482" x="3419475" y="3554413"/>
          <p14:tracePt t="178499" x="3429000" y="3536950"/>
          <p14:tracePt t="178515" x="3446463" y="3500438"/>
          <p14:tracePt t="178532" x="3455988" y="3492500"/>
          <p14:tracePt t="178549" x="3455988" y="3482975"/>
          <p14:tracePt t="178566" x="3455988" y="3492500"/>
          <p14:tracePt t="178662" x="3455988" y="3500438"/>
          <p14:tracePt t="178670" x="3455988" y="3509963"/>
          <p14:tracePt t="178682" x="3455988" y="3517900"/>
          <p14:tracePt t="178699" x="3455988" y="3536950"/>
          <p14:tracePt t="178715" x="3455988" y="3581400"/>
          <p14:tracePt t="178732" x="3455988" y="3625850"/>
          <p14:tracePt t="178749" x="3455988" y="3670300"/>
          <p14:tracePt t="178766" x="3455988" y="3724275"/>
          <p14:tracePt t="178782" x="3455988" y="3768725"/>
          <p14:tracePt t="178799" x="3455988" y="3805238"/>
          <p14:tracePt t="178815" x="3455988" y="3830638"/>
          <p14:tracePt t="178832" x="3455988" y="3867150"/>
          <p14:tracePt t="178849" x="3455988" y="3894138"/>
          <p14:tracePt t="178865" x="3465513" y="3938588"/>
          <p14:tracePt t="178882" x="3465513" y="3992563"/>
          <p14:tracePt t="178899" x="3473450" y="4054475"/>
          <p14:tracePt t="178915" x="3482975" y="4108450"/>
          <p14:tracePt t="178932" x="3500438" y="4162425"/>
          <p14:tracePt t="178949" x="3517900" y="4206875"/>
          <p14:tracePt t="178965" x="3536950" y="4259263"/>
          <p14:tracePt t="178983" x="3544888" y="4313238"/>
          <p14:tracePt t="178999" x="3562350" y="4376738"/>
          <p14:tracePt t="179015" x="3571875" y="4492625"/>
          <p14:tracePt t="179032" x="3571875" y="4608513"/>
          <p14:tracePt t="179049" x="3589338" y="4697413"/>
          <p14:tracePt t="179067" x="3598863" y="4751388"/>
          <p14:tracePt t="179082" x="3608388" y="4805363"/>
          <p14:tracePt t="179099" x="3616325" y="4830763"/>
          <p14:tracePt t="179115" x="3643313" y="4902200"/>
          <p14:tracePt t="179132" x="3660775" y="4965700"/>
          <p14:tracePt t="179149" x="3679825" y="5010150"/>
          <p14:tracePt t="179165" x="3687763" y="5064125"/>
          <p14:tracePt t="179182" x="3697288" y="5116513"/>
          <p14:tracePt t="179199" x="3705225" y="5162550"/>
          <p14:tracePt t="179215" x="3705225" y="5207000"/>
          <p14:tracePt t="179232" x="3705225" y="5241925"/>
          <p14:tracePt t="179249" x="3705225" y="5278438"/>
          <p14:tracePt t="179265" x="3705225" y="5305425"/>
          <p14:tracePt t="179282" x="3705225" y="5340350"/>
          <p14:tracePt t="179299" x="3705225" y="5394325"/>
          <p14:tracePt t="179316" x="3697288" y="5411788"/>
          <p14:tracePt t="179332" x="3687763" y="5429250"/>
          <p14:tracePt t="179349" x="3687763" y="5438775"/>
          <p14:tracePt t="179365" x="3679825" y="5456238"/>
          <p14:tracePt t="179382" x="3679825" y="5473700"/>
          <p14:tracePt t="179399" x="3660775" y="5483225"/>
          <p14:tracePt t="179415" x="3652838" y="5500688"/>
          <p14:tracePt t="179432" x="3633788" y="5500688"/>
          <p14:tracePt t="179449" x="3625850" y="5510213"/>
          <p14:tracePt t="179465" x="3608388" y="5519738"/>
          <p14:tracePt t="179482" x="3581400" y="5519738"/>
          <p14:tracePt t="179499" x="3544888" y="5519738"/>
          <p14:tracePt t="179516" x="3500438" y="5519738"/>
          <p14:tracePt t="179532" x="3438525" y="5519738"/>
          <p14:tracePt t="179549" x="3375025" y="5519738"/>
          <p14:tracePt t="179566" x="3268663" y="5519738"/>
          <p14:tracePt t="179582" x="3108325" y="5519738"/>
          <p14:tracePt t="179599" x="2911475" y="5527675"/>
          <p14:tracePt t="179616" x="2608263" y="5591175"/>
          <p14:tracePt t="179633" x="2393950" y="5618163"/>
          <p14:tracePt t="179649" x="2214563" y="5635625"/>
          <p14:tracePt t="179666" x="2071688" y="5670550"/>
          <p14:tracePt t="179682" x="1973263" y="5697538"/>
          <p14:tracePt t="179699" x="1874838" y="5734050"/>
          <p14:tracePt t="179715" x="1768475" y="5778500"/>
          <p14:tracePt t="179732" x="1643063" y="5849938"/>
          <p14:tracePt t="179749" x="1571625" y="5867400"/>
          <p14:tracePt t="179765" x="1509713" y="5884863"/>
          <p14:tracePt t="179782" x="1455738" y="5884863"/>
          <p14:tracePt t="179799" x="1428750" y="5903913"/>
          <p14:tracePt t="179815" x="1384300" y="5911850"/>
          <p14:tracePt t="179832" x="1339850" y="5911850"/>
          <p14:tracePt t="179849" x="1295400" y="5921375"/>
          <p14:tracePt t="179865" x="1214438" y="5903913"/>
          <p14:tracePt t="179883" x="1179513" y="5903913"/>
          <p14:tracePt t="179899" x="1169988" y="5894388"/>
          <p14:tracePt t="179916" x="1143000" y="5876925"/>
          <p14:tracePt t="179932" x="1125538" y="5876925"/>
          <p14:tracePt t="179949" x="1108075" y="5867400"/>
          <p14:tracePt t="179965" x="1081088" y="5857875"/>
          <p14:tracePt t="179983" x="1062038" y="5849938"/>
          <p14:tracePt t="179999" x="1027113" y="5840413"/>
          <p14:tracePt t="180016" x="1009650" y="5840413"/>
          <p14:tracePt t="180033" x="1000125" y="5832475"/>
          <p14:tracePt t="180049" x="990600" y="5822950"/>
          <p14:tracePt t="180067" x="982663" y="5822950"/>
          <p14:tracePt t="180116" x="973138" y="5813425"/>
          <p14:tracePt t="180124" x="973138" y="5795963"/>
          <p14:tracePt t="180133" x="955675" y="5786438"/>
          <p14:tracePt t="180149" x="938213" y="5761038"/>
          <p14:tracePt t="180166" x="911225" y="5715000"/>
          <p14:tracePt t="180182" x="893763" y="5689600"/>
          <p14:tracePt t="180199" x="884238" y="5643563"/>
          <p14:tracePt t="180216" x="866775" y="5626100"/>
          <p14:tracePt t="180233" x="857250" y="5608638"/>
          <p14:tracePt t="180249" x="839788" y="5599113"/>
          <p14:tracePt t="180282" x="830263" y="5599113"/>
          <p14:tracePt t="180320" x="822325" y="5599113"/>
          <p14:tracePt t="180336" x="812800" y="5599113"/>
          <p14:tracePt t="180398" x="785813" y="5599113"/>
          <p14:tracePt t="180406" x="758825" y="5599113"/>
          <p14:tracePt t="180415" x="714375" y="5608638"/>
          <p14:tracePt t="180432" x="652463" y="5618163"/>
          <p14:tracePt t="180449" x="615950" y="5626100"/>
          <p14:tracePt t="180465" x="608013" y="5626100"/>
          <p14:tracePt t="180482" x="588963" y="5635625"/>
          <p14:tracePt t="180499" x="581025" y="5643563"/>
          <p14:tracePt t="180516" x="561975" y="5662613"/>
          <p14:tracePt t="180532" x="554038" y="5670550"/>
          <p14:tracePt t="180549" x="544513" y="5689600"/>
          <p14:tracePt t="180566" x="527050" y="5707063"/>
          <p14:tracePt t="180582" x="517525" y="5715000"/>
          <p14:tracePt t="180599" x="509588" y="5734050"/>
          <p14:tracePt t="180616" x="500063" y="5751513"/>
          <p14:tracePt t="180633" x="500063" y="5761038"/>
          <p14:tracePt t="180649" x="500063" y="5778500"/>
          <p14:tracePt t="180665" x="500063" y="5786438"/>
          <p14:tracePt t="180682" x="500063" y="5805488"/>
          <p14:tracePt t="180699" x="509588" y="5813425"/>
          <p14:tracePt t="180716" x="527050" y="5822950"/>
          <p14:tracePt t="180732" x="544513" y="5840413"/>
          <p14:tracePt t="180749" x="561975" y="5857875"/>
          <p14:tracePt t="180765" x="581025" y="5884863"/>
          <p14:tracePt t="180782" x="615950" y="5929313"/>
          <p14:tracePt t="180799" x="660400" y="5948363"/>
          <p14:tracePt t="180816" x="704850" y="5965825"/>
          <p14:tracePt t="180832" x="758825" y="5983288"/>
          <p14:tracePt t="180849" x="776288" y="5983288"/>
          <p14:tracePt t="180866" x="785813" y="5983288"/>
          <p14:tracePt t="180882" x="795338" y="5983288"/>
          <p14:tracePt t="180946" x="803275" y="5983288"/>
          <p14:tracePt t="180960" x="812800" y="5975350"/>
          <p14:tracePt t="180968" x="812800" y="5965825"/>
          <p14:tracePt t="180982" x="830263" y="5956300"/>
          <p14:tracePt t="180999" x="839788" y="5938838"/>
          <p14:tracePt t="181016" x="847725" y="5929313"/>
          <p14:tracePt t="181033" x="857250" y="5921375"/>
          <p14:tracePt t="181049" x="874713" y="5911850"/>
          <p14:tracePt t="181067" x="884238" y="5894388"/>
          <p14:tracePt t="181083" x="884238" y="5884863"/>
          <p14:tracePt t="181099" x="893763" y="5876925"/>
          <p14:tracePt t="181115" x="893763" y="5857875"/>
          <p14:tracePt t="181133" x="893763" y="5840413"/>
          <p14:tracePt t="181149" x="893763" y="5832475"/>
          <p14:tracePt t="181166" x="884238" y="5813425"/>
          <p14:tracePt t="181182" x="874713" y="5786438"/>
          <p14:tracePt t="181199" x="857250" y="5778500"/>
          <p14:tracePt t="181216" x="847725" y="5761038"/>
          <p14:tracePt t="181232" x="839788" y="5751513"/>
          <p14:tracePt t="181249" x="822325" y="5734050"/>
          <p14:tracePt t="181266" x="803275" y="5715000"/>
          <p14:tracePt t="181283" x="795338" y="5707063"/>
          <p14:tracePt t="181299" x="776288" y="5697538"/>
          <p14:tracePt t="181316" x="768350" y="5689600"/>
          <p14:tracePt t="181332" x="750888" y="5670550"/>
          <p14:tracePt t="181349" x="741363" y="5662613"/>
          <p14:tracePt t="181366" x="723900" y="5653088"/>
          <p14:tracePt t="181383" x="704850" y="5643563"/>
          <p14:tracePt t="181399" x="696913" y="5635625"/>
          <p14:tracePt t="181416" x="679450" y="5626100"/>
          <p14:tracePt t="181433" x="669925" y="5618163"/>
          <p14:tracePt t="181449" x="660400" y="5618163"/>
          <p14:tracePt t="181466" x="633413" y="5618163"/>
          <p14:tracePt t="181482" x="598488" y="5618163"/>
          <p14:tracePt t="181499" x="554038" y="5626100"/>
          <p14:tracePt t="181516" x="500063" y="5643563"/>
          <p14:tracePt t="181533" x="490538" y="5643563"/>
          <p14:tracePt t="181550" x="482600" y="5653088"/>
          <p14:tracePt t="181566" x="473075" y="5653088"/>
          <p14:tracePt t="181582" x="465138" y="5670550"/>
          <p14:tracePt t="181599" x="455613" y="5680075"/>
          <p14:tracePt t="181616" x="438150" y="5697538"/>
          <p14:tracePt t="181633" x="438150" y="5715000"/>
          <p14:tracePt t="181649" x="438150" y="5724525"/>
          <p14:tracePt t="181666" x="438150" y="5734050"/>
          <p14:tracePt t="181682" x="438150" y="5741988"/>
          <p14:tracePt t="181716" x="446088" y="5741988"/>
          <p14:tracePt t="181732" x="455613" y="5751513"/>
          <p14:tracePt t="181749" x="473075" y="5768975"/>
          <p14:tracePt t="181766" x="500063" y="5805488"/>
          <p14:tracePt t="181783" x="509588" y="5813425"/>
          <p14:tracePt t="181800" x="527050" y="5832475"/>
          <p14:tracePt t="181816" x="536575" y="5849938"/>
          <p14:tracePt t="181832" x="544513" y="5849938"/>
          <p14:tracePt t="181849" x="554038" y="5857875"/>
          <p14:tracePt t="181866" x="561975" y="5867400"/>
          <p14:tracePt t="181883" x="571500" y="5867400"/>
          <p14:tracePt t="181900" x="581025" y="5876925"/>
          <p14:tracePt t="181932" x="588963" y="5876925"/>
          <p14:tracePt t="181954" x="598488" y="5876925"/>
          <p14:tracePt t="181965" x="615950" y="5884863"/>
          <p14:tracePt t="181982" x="625475" y="5884863"/>
          <p14:tracePt t="181999" x="660400" y="5884863"/>
          <p14:tracePt t="182016" x="723900" y="5884863"/>
          <p14:tracePt t="182033" x="731838" y="5884863"/>
          <p14:tracePt t="182049" x="750888" y="5884863"/>
          <p14:tracePt t="182066" x="768350" y="5884863"/>
          <p14:tracePt t="182082" x="776288" y="5884863"/>
          <p14:tracePt t="182099" x="795338" y="5884863"/>
          <p14:tracePt t="182132" x="803275" y="5884863"/>
          <p14:tracePt t="183040" x="812800" y="5884863"/>
          <p14:tracePt t="184738" x="812800" y="5894388"/>
          <p14:tracePt t="184813" x="822325" y="5894388"/>
          <p14:tracePt t="185505" x="830263" y="5894388"/>
          <p14:tracePt t="185519" x="839788" y="5894388"/>
          <p14:tracePt t="185527" x="847725" y="5894388"/>
          <p14:tracePt t="185543" x="857250" y="5894388"/>
          <p14:tracePt t="185567" x="874713" y="5903913"/>
          <p14:tracePt t="185661" x="884238" y="5903913"/>
          <p14:tracePt t="185670" x="893763" y="5911850"/>
          <p14:tracePt t="185683" x="982663" y="5929313"/>
          <p14:tracePt t="185699" x="1009650" y="5938838"/>
          <p14:tracePt t="185716" x="1036638" y="5948363"/>
          <p14:tracePt t="185733" x="1054100" y="5948363"/>
          <p14:tracePt t="185749" x="1089025" y="5948363"/>
          <p14:tracePt t="185783" x="1098550" y="5948363"/>
          <p14:tracePt t="185799" x="1108075" y="5948363"/>
          <p14:tracePt t="185816" x="1116013" y="5948363"/>
          <p14:tracePt t="185903" x="1125538" y="5948363"/>
          <p14:tracePt t="185973" x="1133475" y="5938838"/>
          <p14:tracePt t="185990" x="1143000" y="5938838"/>
          <p14:tracePt t="186005" x="1152525" y="5929313"/>
          <p14:tracePt t="186013" x="1160463" y="5929313"/>
          <p14:tracePt t="186035" x="1169988" y="5929313"/>
          <p14:tracePt t="186043" x="1179513" y="5929313"/>
          <p14:tracePt t="186059" x="1187450" y="5929313"/>
          <p14:tracePt t="186075" x="1196975" y="5929313"/>
          <p14:tracePt t="186091" x="1204913" y="5929313"/>
          <p14:tracePt t="186271" x="1214438" y="5929313"/>
          <p14:tracePt t="186387" x="1223963" y="5929313"/>
          <p14:tracePt t="186653" x="1231900" y="5929313"/>
          <p14:tracePt t="186677" x="1241425" y="5929313"/>
          <p14:tracePt t="186685" x="1241425" y="5921375"/>
          <p14:tracePt t="186699" x="1276350" y="5903913"/>
          <p14:tracePt t="186716" x="1330325" y="5884863"/>
          <p14:tracePt t="186733" x="1384300" y="5867400"/>
          <p14:tracePt t="186749" x="1455738" y="5849938"/>
          <p14:tracePt t="186766" x="1554163" y="5832475"/>
          <p14:tracePt t="186783" x="1670050" y="5795963"/>
          <p14:tracePt t="186800" x="1731963" y="5778500"/>
          <p14:tracePt t="186816" x="1795463" y="5768975"/>
          <p14:tracePt t="186834" x="1830388" y="5751513"/>
          <p14:tracePt t="186850" x="1847850" y="5751513"/>
          <p14:tracePt t="186866" x="1847850" y="5741988"/>
          <p14:tracePt t="186883" x="1857375" y="5741988"/>
          <p14:tracePt t="186916" x="1866900" y="5741988"/>
          <p14:tracePt t="186933" x="1874838" y="5741988"/>
          <p14:tracePt t="186981" x="1874838" y="5734050"/>
          <p14:tracePt t="187005" x="1884363" y="5734050"/>
          <p14:tracePt t="187045" x="1893888" y="5734050"/>
          <p14:tracePt t="187053" x="1893888" y="5724525"/>
          <p14:tracePt t="188834" x="1901825" y="5707063"/>
          <p14:tracePt t="189274" x="1911350" y="5697538"/>
          <p14:tracePt t="189282" x="1919288" y="5680075"/>
          <p14:tracePt t="189290" x="1928813" y="5670550"/>
          <p14:tracePt t="189300" x="1938338" y="5653088"/>
          <p14:tracePt t="189317" x="1955800" y="5635625"/>
          <p14:tracePt t="189334" x="1955800" y="5618163"/>
          <p14:tracePt t="189350" x="1965325" y="5608638"/>
          <p14:tracePt t="189367" x="1973263" y="5591175"/>
          <p14:tracePt t="189383" x="1973263" y="5572125"/>
          <p14:tracePt t="189400" x="1973263" y="5546725"/>
          <p14:tracePt t="189417" x="1973263" y="5519738"/>
          <p14:tracePt t="189433" x="1973263" y="5510213"/>
          <p14:tracePt t="189450" x="1973263" y="5500688"/>
          <p14:tracePt t="189467" x="1973263" y="5492750"/>
          <p14:tracePt t="189483" x="1973263" y="5473700"/>
          <p14:tracePt t="189500" x="1965325" y="5465763"/>
          <p14:tracePt t="189516" x="1946275" y="5438775"/>
          <p14:tracePt t="189533" x="1938338" y="5421313"/>
          <p14:tracePt t="189550" x="1919288" y="5402263"/>
          <p14:tracePt t="189568" x="1901825" y="5376863"/>
          <p14:tracePt t="189584" x="1884363" y="5367338"/>
          <p14:tracePt t="189600" x="1874838" y="5357813"/>
          <p14:tracePt t="189616" x="1866900" y="5357813"/>
          <p14:tracePt t="189634" x="1847850" y="5349875"/>
          <p14:tracePt t="189650" x="1830388" y="5340350"/>
          <p14:tracePt t="189667" x="1812925" y="5330825"/>
          <p14:tracePt t="189684" x="1803400" y="5330825"/>
          <p14:tracePt t="189700" x="1785938" y="5330825"/>
          <p14:tracePt t="189717" x="1768475" y="5330825"/>
          <p14:tracePt t="189734" x="1741488" y="5330825"/>
          <p14:tracePt t="189751" x="1731963" y="5330825"/>
          <p14:tracePt t="189767" x="1714500" y="5330825"/>
          <p14:tracePt t="189783" x="1697038" y="5330825"/>
          <p14:tracePt t="189800" x="1687513" y="5330825"/>
          <p14:tracePt t="189817" x="1679575" y="5330825"/>
          <p14:tracePt t="189833" x="1679575" y="5340350"/>
          <p14:tracePt t="189850" x="1670050" y="5340350"/>
          <p14:tracePt t="189867" x="1660525" y="5357813"/>
          <p14:tracePt t="189883" x="1643063" y="5367338"/>
          <p14:tracePt t="189901" x="1643063" y="5376863"/>
          <p14:tracePt t="189917" x="1625600" y="5384800"/>
          <p14:tracePt t="189933" x="1616075" y="5411788"/>
          <p14:tracePt t="189950" x="1608138" y="5429250"/>
          <p14:tracePt t="189967" x="1598613" y="5438775"/>
          <p14:tracePt t="189983" x="1598613" y="5465763"/>
          <p14:tracePt t="190000" x="1598613" y="5483225"/>
          <p14:tracePt t="190017" x="1598613" y="5492750"/>
          <p14:tracePt t="190034" x="1598613" y="5510213"/>
          <p14:tracePt t="190050" x="1598613" y="5519738"/>
          <p14:tracePt t="190068" x="1598613" y="5527675"/>
          <p14:tracePt t="190083" x="1608138" y="5546725"/>
          <p14:tracePt t="190100" x="1616075" y="5554663"/>
          <p14:tracePt t="190117" x="1625600" y="5572125"/>
          <p14:tracePt t="190134" x="1633538" y="5581650"/>
          <p14:tracePt t="190167" x="1643063" y="5581650"/>
          <p14:tracePt t="190322" x="1652588" y="5581650"/>
          <p14:tracePt t="190336" x="1660525" y="5581650"/>
          <p14:tracePt t="190360" x="1670050" y="5581650"/>
          <p14:tracePt t="190376" x="1679575" y="5581650"/>
          <p14:tracePt t="190384" x="1687513" y="5546725"/>
          <p14:tracePt t="190401" x="1704975" y="5537200"/>
          <p14:tracePt t="190417" x="1704975" y="5527675"/>
          <p14:tracePt t="190433" x="1724025" y="5500688"/>
          <p14:tracePt t="190467" x="1724025" y="5483225"/>
          <p14:tracePt t="190483" x="1724025" y="5473700"/>
          <p14:tracePt t="195017" x="1741488" y="5465763"/>
          <p14:tracePt t="195771" x="1768475" y="5465763"/>
          <p14:tracePt t="195779" x="1768475" y="5456238"/>
          <p14:tracePt t="195787" x="1776413" y="5448300"/>
          <p14:tracePt t="195801" x="1803400" y="5402263"/>
          <p14:tracePt t="195818" x="1884363" y="5313363"/>
          <p14:tracePt t="195834" x="2017713" y="5197475"/>
          <p14:tracePt t="195851" x="2054225" y="5180013"/>
          <p14:tracePt t="195867" x="2071688" y="5162550"/>
          <p14:tracePt t="195884" x="2116138" y="5126038"/>
          <p14:tracePt t="195901" x="2133600" y="5099050"/>
          <p14:tracePt t="195917" x="2143125" y="5091113"/>
          <p14:tracePt t="195934" x="2143125" y="5081588"/>
          <p14:tracePt t="195951" x="2143125" y="5072063"/>
          <p14:tracePt t="199712" x="2133600" y="5099050"/>
          <p14:tracePt t="200504" x="2108200" y="5116513"/>
          <p14:tracePt t="200512" x="2089150" y="5143500"/>
          <p14:tracePt t="200518" x="2081213" y="5197475"/>
          <p14:tracePt t="200534" x="2044700" y="5251450"/>
          <p14:tracePt t="200551" x="1973263" y="5322888"/>
          <p14:tracePt t="200568" x="1911350" y="5367338"/>
          <p14:tracePt t="200586" x="1893888" y="5394325"/>
          <p14:tracePt t="200601" x="1874838" y="5411788"/>
          <p14:tracePt t="200618" x="1866900" y="5429250"/>
          <p14:tracePt t="200635" x="1866900" y="5448300"/>
          <p14:tracePt t="200651" x="1857375" y="5473700"/>
          <p14:tracePt t="200668" x="1847850" y="5473700"/>
          <p14:tracePt t="200701" x="1847850" y="5483225"/>
          <p14:tracePt t="200718" x="1847850" y="5492750"/>
          <p14:tracePt t="200776" x="1847850" y="5500688"/>
          <p14:tracePt t="200800" x="1847850" y="5510213"/>
          <p14:tracePt t="200840" x="1847850" y="5519738"/>
          <p14:tracePt t="200856" x="1866900" y="5537200"/>
          <p14:tracePt t="200864" x="1884363" y="5546725"/>
          <p14:tracePt t="200870" x="1901825" y="5564188"/>
          <p14:tracePt t="200886" x="1901825" y="5572125"/>
          <p14:tracePt t="200901" x="1919288" y="5591175"/>
          <p14:tracePt t="200918" x="1919288" y="5599113"/>
          <p14:tracePt t="200935" x="1928813" y="5608638"/>
          <p14:tracePt t="200951" x="1938338" y="5618163"/>
          <p14:tracePt t="200968" x="1946275" y="5618163"/>
          <p14:tracePt t="201012" x="1955800" y="5618163"/>
          <p14:tracePt t="201136" x="1965325" y="5618163"/>
          <p14:tracePt t="201144" x="1965325" y="5626100"/>
          <p14:tracePt t="201434" x="1955800" y="5626100"/>
          <p14:tracePt t="201450" x="1955800" y="5635625"/>
          <p14:tracePt t="201464" x="1955800" y="5643563"/>
          <p14:tracePt t="201472" x="1946275" y="5662613"/>
          <p14:tracePt t="201485" x="1928813" y="5689600"/>
          <p14:tracePt t="201502" x="1928813" y="5697538"/>
          <p14:tracePt t="201518" x="1919288" y="5707063"/>
          <p14:tracePt t="201535" x="1911350" y="5707063"/>
          <p14:tracePt t="201551" x="1911350" y="5715000"/>
          <p14:tracePt t="201585" x="1901825" y="5724525"/>
          <p14:tracePt t="201606" x="1901825" y="5734050"/>
          <p14:tracePt t="201619" x="1911350" y="5734050"/>
          <p14:tracePt t="201676" x="1919288" y="5734050"/>
          <p14:tracePt t="201684" x="1928813" y="5734050"/>
          <p14:tracePt t="201730" x="1938338" y="5734050"/>
          <p14:tracePt t="201778" x="1946275" y="5724525"/>
          <p14:tracePt t="201794" x="1955800" y="5715000"/>
          <p14:tracePt t="201802" x="1955800" y="5707063"/>
          <p14:tracePt t="201894" x="1965325" y="5697538"/>
          <p14:tracePt t="201918" x="1973263" y="5697538"/>
          <p14:tracePt t="201942" x="1982788" y="5689600"/>
          <p14:tracePt t="201996" x="1982788" y="5680075"/>
          <p14:tracePt t="202004" x="1990725" y="5670550"/>
          <p14:tracePt t="202018" x="2000250" y="5670550"/>
          <p14:tracePt t="202090" x="2000250" y="5653088"/>
          <p14:tracePt t="202254" x="2009775" y="5635625"/>
          <p14:tracePt t="202262" x="2009775" y="5618163"/>
          <p14:tracePt t="202278" x="2009775" y="5591175"/>
          <p14:tracePt t="202286" x="2009775" y="5572125"/>
          <p14:tracePt t="202301" x="2009775" y="5483225"/>
          <p14:tracePt t="202318" x="2009775" y="5429250"/>
          <p14:tracePt t="202335" x="2009775" y="5384800"/>
          <p14:tracePt t="202351" x="2009775" y="5340350"/>
          <p14:tracePt t="202369" x="2009775" y="5286375"/>
          <p14:tracePt t="202385" x="2009775" y="5241925"/>
          <p14:tracePt t="202401" x="2009775" y="5162550"/>
          <p14:tracePt t="202419" x="2009775" y="5091113"/>
          <p14:tracePt t="202435" x="2009775" y="5019675"/>
          <p14:tracePt t="202452" x="2017713" y="4956175"/>
          <p14:tracePt t="202468" x="2017713" y="4902200"/>
          <p14:tracePt t="202485" x="2027238" y="4849813"/>
          <p14:tracePt t="202502" x="2027238" y="4805363"/>
          <p14:tracePt t="202518" x="2036763" y="4768850"/>
          <p14:tracePt t="202535" x="2044700" y="4741863"/>
          <p14:tracePt t="202552" x="2044700" y="4706938"/>
          <p14:tracePt t="202569" x="2044700" y="4697413"/>
          <p14:tracePt t="202585" x="2054225" y="4670425"/>
          <p14:tracePt t="202602" x="2054225" y="4652963"/>
          <p14:tracePt t="202618" x="2054225" y="4616450"/>
          <p14:tracePt t="202635" x="2054225" y="4598988"/>
          <p14:tracePt t="202652" x="2062163" y="4581525"/>
          <p14:tracePt t="202669" x="2062163" y="4572000"/>
          <p14:tracePt t="202686" x="2062163" y="4564063"/>
          <p14:tracePt t="205352" x="2062163" y="4572000"/>
          <p14:tracePt t="205735" x="2071688" y="4581525"/>
          <p14:tracePt t="205743" x="2089150" y="4598988"/>
          <p14:tracePt t="205759" x="2116138" y="4608513"/>
          <p14:tracePt t="205769" x="2232025" y="4670425"/>
          <p14:tracePt t="205785" x="2419350" y="4724400"/>
          <p14:tracePt t="205802" x="2581275" y="4786313"/>
          <p14:tracePt t="205819" x="2714625" y="4805363"/>
          <p14:tracePt t="205835" x="2857500" y="4830763"/>
          <p14:tracePt t="205852" x="3081338" y="4830763"/>
          <p14:tracePt t="205869" x="3286125" y="4830763"/>
          <p14:tracePt t="205886" x="3500438" y="4813300"/>
          <p14:tracePt t="205902" x="3714750" y="4786313"/>
          <p14:tracePt t="205918" x="3965575" y="4751388"/>
          <p14:tracePt t="205936" x="4152900" y="4679950"/>
          <p14:tracePt t="205952" x="4465638" y="4572000"/>
          <p14:tracePt t="205969" x="4679950" y="4519613"/>
          <p14:tracePt t="205986" x="4875213" y="4492625"/>
          <p14:tracePt t="206002" x="5126038" y="4456113"/>
          <p14:tracePt t="206019" x="5384800" y="4411663"/>
          <p14:tracePt t="206035" x="5554663" y="4376738"/>
          <p14:tracePt t="206052" x="5680075" y="4349750"/>
          <p14:tracePt t="206068" x="5830888" y="4340225"/>
          <p14:tracePt t="206068" x="5938838" y="4330700"/>
          <p14:tracePt t="206087" x="6027738" y="4322763"/>
          <p14:tracePt t="206102" x="6215063" y="4286250"/>
          <p14:tracePt t="206119" x="6429375" y="4233863"/>
          <p14:tracePt t="206135" x="6564313" y="4187825"/>
          <p14:tracePt t="206152" x="6688138" y="4152900"/>
          <p14:tracePt t="206169" x="6769100" y="4135438"/>
          <p14:tracePt t="206185" x="6831013" y="4116388"/>
          <p14:tracePt t="206202" x="6875463" y="4098925"/>
          <p14:tracePt t="206219" x="6956425" y="4081463"/>
          <p14:tracePt t="206236" x="7037388" y="4064000"/>
          <p14:tracePt t="206252" x="7089775" y="4044950"/>
          <p14:tracePt t="206268" x="7161213" y="4027488"/>
          <p14:tracePt t="206286" x="7224713" y="4010025"/>
          <p14:tracePt t="206302" x="7278688" y="3992563"/>
          <p14:tracePt t="206319" x="7331075" y="3973513"/>
          <p14:tracePt t="206336" x="7375525" y="3956050"/>
          <p14:tracePt t="206352" x="7429500" y="3948113"/>
          <p14:tracePt t="206369" x="7456488" y="3929063"/>
          <p14:tracePt t="206385" x="7466013" y="3929063"/>
          <p14:tracePt t="206402" x="7466013" y="3921125"/>
          <p14:tracePt t="206447" x="7473950" y="3921125"/>
          <p14:tracePt t="206455" x="7483475" y="3921125"/>
          <p14:tracePt t="206469" x="7500938" y="3894138"/>
          <p14:tracePt t="206485" x="7518400" y="3884613"/>
          <p14:tracePt t="206502" x="7554913" y="3876675"/>
          <p14:tracePt t="206520" x="7581900" y="3867150"/>
          <p14:tracePt t="206535" x="7608888" y="3849688"/>
          <p14:tracePt t="206552" x="7653338" y="3830638"/>
          <p14:tracePt t="206569" x="7715250" y="3805238"/>
          <p14:tracePt t="206585" x="7786688" y="3768725"/>
          <p14:tracePt t="206602" x="7921625" y="3741738"/>
          <p14:tracePt t="206619" x="8001000" y="3733800"/>
          <p14:tracePt t="206636" x="8072438" y="3733800"/>
          <p14:tracePt t="206652" x="8108950" y="3724275"/>
          <p14:tracePt t="206669" x="8116888" y="3724275"/>
          <p14:tracePt t="206685" x="8116888" y="3714750"/>
          <p14:tracePt t="206702" x="8126413" y="3714750"/>
          <p14:tracePt t="206727" x="8143875" y="3706813"/>
          <p14:tracePt t="206736" x="8170863" y="3687763"/>
          <p14:tracePt t="206752" x="8188325" y="3679825"/>
          <p14:tracePt t="206769" x="8207375" y="3662363"/>
          <p14:tracePt t="206785" x="8215313" y="3652838"/>
          <p14:tracePt t="206818" x="8215313" y="3643313"/>
          <p14:tracePt t="206835" x="8207375" y="3643313"/>
          <p14:tracePt t="206852" x="8161338" y="3625850"/>
          <p14:tracePt t="206869" x="8072438" y="3598863"/>
          <p14:tracePt t="206885" x="8027988" y="3581400"/>
          <p14:tracePt t="206903" x="7974013" y="3554413"/>
          <p14:tracePt t="206919" x="7939088" y="3544888"/>
          <p14:tracePt t="206935" x="7902575" y="3527425"/>
          <p14:tracePt t="206952" x="7885113" y="3509963"/>
          <p14:tracePt t="206969" x="7858125" y="3492500"/>
          <p14:tracePt t="206985" x="7850188" y="3482975"/>
          <p14:tracePt t="207002" x="7840663" y="3455988"/>
          <p14:tracePt t="207019" x="7823200" y="3429000"/>
          <p14:tracePt t="207035" x="7804150" y="3402013"/>
          <p14:tracePt t="207052" x="7786688" y="3367088"/>
          <p14:tracePt t="207070" x="7732713" y="3340100"/>
          <p14:tracePt t="207086" x="7688263" y="3330575"/>
          <p14:tracePt t="207102" x="7616825" y="3313113"/>
          <p14:tracePt t="207119" x="7510463" y="3303588"/>
          <p14:tracePt t="207135" x="7394575" y="3303588"/>
          <p14:tracePt t="207152" x="7197725" y="3322638"/>
          <p14:tracePt t="207169" x="6946900" y="3349625"/>
          <p14:tracePt t="207186" x="6688138" y="3384550"/>
          <p14:tracePt t="207202" x="6446838" y="3411538"/>
          <p14:tracePt t="207219" x="6180138" y="3500438"/>
          <p14:tracePt t="207236" x="5589588" y="3687763"/>
          <p14:tracePt t="207252" x="5224463" y="3805238"/>
          <p14:tracePt t="207269" x="4848225" y="3911600"/>
          <p14:tracePt t="207285" x="4608513" y="4000500"/>
          <p14:tracePt t="207302" x="4473575" y="4044950"/>
          <p14:tracePt t="207320" x="4384675" y="4064000"/>
          <p14:tracePt t="207335" x="4313238" y="4081463"/>
          <p14:tracePt t="207353" x="4259263" y="4098925"/>
          <p14:tracePt t="207369" x="4224338" y="4116388"/>
          <p14:tracePt t="207385" x="4197350" y="4135438"/>
          <p14:tracePt t="207402" x="4133850" y="4162425"/>
          <p14:tracePt t="207419" x="4054475" y="4197350"/>
          <p14:tracePt t="207435" x="3938588" y="4251325"/>
          <p14:tracePt t="207452" x="3776663" y="4322763"/>
          <p14:tracePt t="207469" x="3465513" y="4394200"/>
          <p14:tracePt t="207485" x="3251200" y="4438650"/>
          <p14:tracePt t="207502" x="3054350" y="4483100"/>
          <p14:tracePt t="207519" x="2857500" y="4545013"/>
          <p14:tracePt t="207535" x="2562225" y="4643438"/>
          <p14:tracePt t="207552" x="2251075" y="4733925"/>
          <p14:tracePt t="207569" x="1946275" y="4813300"/>
          <p14:tracePt t="207586" x="1704975" y="4884738"/>
          <p14:tracePt t="207602" x="1401763" y="4921250"/>
          <p14:tracePt t="207619" x="1250950" y="4938713"/>
          <p14:tracePt t="207636" x="1152525" y="4965700"/>
          <p14:tracePt t="207652" x="1089025" y="4973638"/>
          <p14:tracePt t="207669" x="1054100" y="4992688"/>
          <p14:tracePt t="207687" x="1017588" y="5019675"/>
          <p14:tracePt t="207702" x="973138" y="5037138"/>
          <p14:tracePt t="207719" x="919163" y="5054600"/>
          <p14:tracePt t="207736" x="847725" y="5081588"/>
          <p14:tracePt t="207752" x="812800" y="5099050"/>
          <p14:tracePt t="207769" x="768350" y="5108575"/>
          <p14:tracePt t="207785" x="723900" y="5126038"/>
          <p14:tracePt t="207802" x="696913" y="5143500"/>
          <p14:tracePt t="207819" x="687388" y="5153025"/>
          <p14:tracePt t="207836" x="679450" y="5162550"/>
          <p14:tracePt t="207853" x="669925" y="5162550"/>
          <p14:tracePt t="207869" x="669925" y="5170488"/>
          <p14:tracePt t="207885" x="642938" y="5180013"/>
          <p14:tracePt t="207931" x="625475" y="5187950"/>
          <p14:tracePt t="207939" x="598488" y="5197475"/>
          <p14:tracePt t="207952" x="554038" y="5214938"/>
          <p14:tracePt t="207969" x="517525" y="5224463"/>
          <p14:tracePt t="207986" x="509588" y="5224463"/>
          <p14:tracePt t="208002" x="490538" y="5233988"/>
          <p14:tracePt t="208019" x="473075" y="5233988"/>
          <p14:tracePt t="208036" x="455613" y="5233988"/>
          <p14:tracePt t="208052" x="438150" y="5233988"/>
          <p14:tracePt t="208070" x="428625" y="5233988"/>
          <p14:tracePt t="208086" x="419100" y="5233988"/>
          <p14:tracePt t="208102" x="411163" y="5233988"/>
          <p14:tracePt t="208119" x="401638" y="5233988"/>
          <p14:tracePt t="208137" x="393700" y="5233988"/>
          <p14:tracePt t="208167" x="393700" y="5241925"/>
          <p14:tracePt t="208173" x="393700" y="5251450"/>
          <p14:tracePt t="208186" x="384175" y="5251450"/>
          <p14:tracePt t="208202" x="384175" y="5259388"/>
          <p14:tracePt t="208219" x="384175" y="5268913"/>
          <p14:tracePt t="208235" x="401638" y="5268913"/>
          <p14:tracePt t="208307" x="438150" y="5268913"/>
          <p14:tracePt t="208315" x="473075" y="5259388"/>
          <p14:tracePt t="208323" x="517525" y="5251450"/>
          <p14:tracePt t="208337" x="615950" y="5233988"/>
          <p14:tracePt t="208352" x="714375" y="5224463"/>
          <p14:tracePt t="208369" x="847725" y="5207000"/>
          <p14:tracePt t="208386" x="919163" y="5197475"/>
          <p14:tracePt t="208402" x="965200" y="5197475"/>
          <p14:tracePt t="208419" x="1036638" y="5197475"/>
          <p14:tracePt t="208435" x="1116013" y="5187950"/>
          <p14:tracePt t="208452" x="1196975" y="5180013"/>
          <p14:tracePt t="208469" x="1258888" y="5180013"/>
          <p14:tracePt t="208486" x="1303338" y="5180013"/>
          <p14:tracePt t="208503" x="1357313" y="5180013"/>
          <p14:tracePt t="208519" x="1393825" y="5180013"/>
          <p14:tracePt t="208535" x="1419225" y="5180013"/>
          <p14:tracePt t="208552" x="1446213" y="5180013"/>
          <p14:tracePt t="208569" x="1465263" y="5180013"/>
          <p14:tracePt t="208587" x="1482725" y="5180013"/>
          <p14:tracePt t="208603" x="1509713" y="5180013"/>
          <p14:tracePt t="208619" x="1562100" y="5180013"/>
          <p14:tracePt t="208636" x="1616075" y="5180013"/>
          <p14:tracePt t="208652" x="1660525" y="5180013"/>
          <p14:tracePt t="208669" x="1714500" y="5180013"/>
          <p14:tracePt t="208686" x="1751013" y="5180013"/>
          <p14:tracePt t="208702" x="1776413" y="5180013"/>
          <p14:tracePt t="208719" x="1822450" y="5187950"/>
          <p14:tracePt t="208735" x="1866900" y="5197475"/>
          <p14:tracePt t="208752" x="1919288" y="5197475"/>
          <p14:tracePt t="208769" x="2017713" y="5214938"/>
          <p14:tracePt t="208785" x="2071688" y="5224463"/>
          <p14:tracePt t="208802" x="2133600" y="5233988"/>
          <p14:tracePt t="208819" x="2179638" y="5233988"/>
          <p14:tracePt t="208836" x="2214563" y="5241925"/>
          <p14:tracePt t="208852" x="2276475" y="5251450"/>
          <p14:tracePt t="208869" x="2401888" y="5251450"/>
          <p14:tracePt t="208886" x="2465388" y="5251450"/>
          <p14:tracePt t="208903" x="2527300" y="5251450"/>
          <p14:tracePt t="208919" x="2581275" y="5268913"/>
          <p14:tracePt t="208936" x="2633663" y="5268913"/>
          <p14:tracePt t="208952" x="2670175" y="5286375"/>
          <p14:tracePt t="208969" x="2687638" y="5295900"/>
          <p14:tracePt t="208986" x="2724150" y="5305425"/>
          <p14:tracePt t="209002" x="2768600" y="5313363"/>
          <p14:tracePt t="209019" x="2840038" y="5322888"/>
          <p14:tracePt t="209035" x="2894013" y="5322888"/>
          <p14:tracePt t="209052" x="2965450" y="5322888"/>
          <p14:tracePt t="209069" x="3009900" y="5322888"/>
          <p14:tracePt t="209086" x="3081338" y="5322888"/>
          <p14:tracePt t="209102" x="3187700" y="5322888"/>
          <p14:tracePt t="209119" x="3303588" y="5313363"/>
          <p14:tracePt t="209136" x="3367088" y="5295900"/>
          <p14:tracePt t="209152" x="3465513" y="5295900"/>
          <p14:tracePt t="209169" x="3589338" y="5286375"/>
          <p14:tracePt t="209186" x="3705225" y="5278438"/>
          <p14:tracePt t="209202" x="3822700" y="5259388"/>
          <p14:tracePt t="209219" x="3884613" y="5241925"/>
          <p14:tracePt t="209235" x="3956050" y="5241925"/>
          <p14:tracePt t="209252" x="4000500" y="5241925"/>
          <p14:tracePt t="209269" x="4027488" y="5233988"/>
          <p14:tracePt t="209285" x="4044950" y="5233988"/>
          <p14:tracePt t="209303" x="4054475" y="5224463"/>
          <p14:tracePt t="209319" x="4089400" y="5224463"/>
          <p14:tracePt t="209336" x="4108450" y="5224463"/>
          <p14:tracePt t="209352" x="4125913" y="5224463"/>
          <p14:tracePt t="209370" x="4133850" y="5224463"/>
          <p14:tracePt t="209386" x="4152900" y="5224463"/>
          <p14:tracePt t="209402" x="4170363" y="5224463"/>
          <p14:tracePt t="209419" x="4214813" y="5233988"/>
          <p14:tracePt t="209436" x="4268788" y="5241925"/>
          <p14:tracePt t="209452" x="4286250" y="5251450"/>
          <p14:tracePt t="209469" x="4295775" y="5259388"/>
          <p14:tracePt t="209502" x="4286250" y="5259388"/>
          <p14:tracePt t="209590" x="4276725" y="5251450"/>
          <p14:tracePt t="209605" x="4268788" y="5251450"/>
          <p14:tracePt t="209613" x="4259263" y="5251450"/>
          <p14:tracePt t="209620" x="4232275" y="5251450"/>
          <p14:tracePt t="209636" x="4179888" y="5251450"/>
          <p14:tracePt t="209652" x="4125913" y="5241925"/>
          <p14:tracePt t="209669" x="4071938" y="5241925"/>
          <p14:tracePt t="209686" x="4017963" y="5241925"/>
          <p14:tracePt t="209703" x="3938588" y="5233988"/>
          <p14:tracePt t="209719" x="3830638" y="5224463"/>
          <p14:tracePt t="209736" x="3705225" y="5207000"/>
          <p14:tracePt t="209752" x="3581400" y="5207000"/>
          <p14:tracePt t="209769" x="3375025" y="5207000"/>
          <p14:tracePt t="209786" x="3251200" y="5207000"/>
          <p14:tracePt t="209803" x="3116263" y="5214938"/>
          <p14:tracePt t="209819" x="2990850" y="5241925"/>
          <p14:tracePt t="209836" x="2874963" y="5259388"/>
          <p14:tracePt t="209852" x="2751138" y="5268913"/>
          <p14:tracePt t="209869" x="2589213" y="5268913"/>
          <p14:tracePt t="209886" x="2465388" y="5268913"/>
          <p14:tracePt t="209902" x="2330450" y="5278438"/>
          <p14:tracePt t="209919" x="2205038" y="5278438"/>
          <p14:tracePt t="209936" x="2116138" y="5278438"/>
          <p14:tracePt t="209953" x="2027238" y="5278438"/>
          <p14:tracePt t="209969" x="1946275" y="5278438"/>
          <p14:tracePt t="209986" x="1847850" y="5286375"/>
          <p14:tracePt t="210002" x="1704975" y="5305425"/>
          <p14:tracePt t="210020" x="1633538" y="5305425"/>
          <p14:tracePt t="210037" x="1554163" y="5305425"/>
          <p14:tracePt t="210052" x="1455738" y="5286375"/>
          <p14:tracePt t="210070" x="1347788" y="5268913"/>
          <p14:tracePt t="210086" x="1241425" y="5259388"/>
          <p14:tracePt t="210102" x="1160463" y="5259388"/>
          <p14:tracePt t="210119" x="1027113" y="5278438"/>
          <p14:tracePt t="210136" x="901700" y="5305425"/>
          <p14:tracePt t="210152" x="776288" y="5322888"/>
          <p14:tracePt t="210169" x="669925" y="5330825"/>
          <p14:tracePt t="210186" x="598488" y="5349875"/>
          <p14:tracePt t="210202" x="544513" y="5349875"/>
          <p14:tracePt t="210219" x="509588" y="5357813"/>
          <p14:tracePt t="210236" x="473075" y="5357813"/>
          <p14:tracePt t="210253" x="446088" y="5367338"/>
          <p14:tracePt t="210269" x="384175" y="5376863"/>
          <p14:tracePt t="210286" x="347663" y="5384800"/>
          <p14:tracePt t="210302" x="339725" y="5384800"/>
          <p14:tracePt t="210319" x="322263" y="5384800"/>
          <p14:tracePt t="210336" x="285750" y="5384800"/>
          <p14:tracePt t="210353" x="258763" y="5384800"/>
          <p14:tracePt t="210369" x="241300" y="5384800"/>
          <p14:tracePt t="210386" x="223838" y="5384800"/>
          <p14:tracePt t="210403" x="214313" y="5384800"/>
          <p14:tracePt t="210436" x="204788" y="5384800"/>
          <p14:tracePt t="210452" x="187325" y="5384800"/>
          <p14:tracePt t="210486" x="179388" y="5376863"/>
          <p14:tracePt t="210502" x="169863" y="5376863"/>
          <p14:tracePt t="210519" x="169863" y="5367338"/>
          <p14:tracePt t="210536" x="187325" y="5367338"/>
          <p14:tracePt t="210622" x="204788" y="5367338"/>
          <p14:tracePt t="210638" x="214313" y="5367338"/>
          <p14:tracePt t="210646" x="223838" y="5376863"/>
          <p14:tracePt t="210652" x="258763" y="5384800"/>
          <p14:tracePt t="210669" x="303213" y="5394325"/>
          <p14:tracePt t="210686" x="347663" y="5402263"/>
          <p14:tracePt t="210702" x="401638" y="5402263"/>
          <p14:tracePt t="210719" x="446088" y="5402263"/>
          <p14:tracePt t="210736" x="490538" y="5402263"/>
          <p14:tracePt t="210752" x="588963" y="5429250"/>
          <p14:tracePt t="210770" x="633413" y="5438775"/>
          <p14:tracePt t="210786" x="696913" y="5438775"/>
          <p14:tracePt t="210803" x="785813" y="5438775"/>
          <p14:tracePt t="210819" x="866775" y="5429250"/>
          <p14:tracePt t="210836" x="928688" y="5421313"/>
          <p14:tracePt t="210853" x="990600" y="5411788"/>
          <p14:tracePt t="210869" x="1036638" y="5411788"/>
          <p14:tracePt t="210886" x="1098550" y="5411788"/>
          <p14:tracePt t="210903" x="1125538" y="5411788"/>
          <p14:tracePt t="210919" x="1179513" y="5411788"/>
          <p14:tracePt t="210936" x="1250950" y="5429250"/>
          <p14:tracePt t="210953" x="1339850" y="5438775"/>
          <p14:tracePt t="210969" x="1465263" y="5456238"/>
          <p14:tracePt t="210986" x="1633538" y="5483225"/>
          <p14:tracePt t="211003" x="1768475" y="5483225"/>
          <p14:tracePt t="211020" x="1911350" y="5492750"/>
          <p14:tracePt t="211036" x="2017713" y="5500688"/>
          <p14:tracePt t="211053" x="2125663" y="5510213"/>
          <p14:tracePt t="211070" x="2197100" y="5510213"/>
          <p14:tracePt t="211087" x="2259013" y="5527675"/>
          <p14:tracePt t="211103" x="2339975" y="5537200"/>
          <p14:tracePt t="211120" x="2465388" y="5546725"/>
          <p14:tracePt t="211136" x="2679700" y="5564188"/>
          <p14:tracePt t="211153" x="2786063" y="5572125"/>
          <p14:tracePt t="211170" x="2857500" y="5591175"/>
          <p14:tracePt t="211186" x="2911475" y="5599113"/>
          <p14:tracePt t="211203" x="2955925" y="5618163"/>
          <p14:tracePt t="211219" x="3009900" y="5626100"/>
          <p14:tracePt t="211236" x="3044825" y="5635625"/>
          <p14:tracePt t="211252" x="3089275" y="5635625"/>
          <p14:tracePt t="211270" x="3160713" y="5643563"/>
          <p14:tracePt t="211286" x="3232150" y="5643563"/>
          <p14:tracePt t="211302" x="3295650" y="5643563"/>
          <p14:tracePt t="211319" x="3367088" y="5643563"/>
          <p14:tracePt t="211336" x="3419475" y="5643563"/>
          <p14:tracePt t="211353" x="3482975" y="5643563"/>
          <p14:tracePt t="211369" x="3544888" y="5653088"/>
          <p14:tracePt t="211386" x="3625850" y="5662613"/>
          <p14:tracePt t="211403" x="3732213" y="5662613"/>
          <p14:tracePt t="211420" x="3776663" y="5653088"/>
          <p14:tracePt t="211436" x="3813175" y="5643563"/>
          <p14:tracePt t="211453" x="3867150" y="5626100"/>
          <p14:tracePt t="211469" x="3911600" y="5618163"/>
          <p14:tracePt t="211486" x="3956050" y="5599113"/>
          <p14:tracePt t="211502" x="3990975" y="5581650"/>
          <p14:tracePt t="211519" x="4044950" y="5554663"/>
          <p14:tracePt t="211536" x="4062413" y="5546725"/>
          <p14:tracePt t="211553" x="4071938" y="5537200"/>
          <p14:tracePt t="211570" x="4116388" y="5527675"/>
          <p14:tracePt t="211586" x="4160838" y="5527675"/>
          <p14:tracePt t="211602" x="4205288" y="5527675"/>
          <p14:tracePt t="211619" x="4259263" y="5537200"/>
          <p14:tracePt t="211636" x="4303713" y="5546725"/>
          <p14:tracePt t="211653" x="4375150" y="5572125"/>
          <p14:tracePt t="211670" x="4429125" y="5591175"/>
          <p14:tracePt t="211686" x="4473575" y="5599113"/>
          <p14:tracePt t="211703" x="4545013" y="5608638"/>
          <p14:tracePt t="211719" x="4608513" y="5608638"/>
          <p14:tracePt t="211736" x="4687888" y="5608638"/>
          <p14:tracePt t="211753" x="4786313" y="5599113"/>
          <p14:tracePt t="211769" x="4911725" y="5581650"/>
          <p14:tracePt t="211786" x="5010150" y="5581650"/>
          <p14:tracePt t="211803" x="5089525" y="5572125"/>
          <p14:tracePt t="211819" x="5153025" y="5554663"/>
          <p14:tracePt t="211836" x="5224463" y="5546725"/>
          <p14:tracePt t="211853" x="5295900" y="5527675"/>
          <p14:tracePt t="211869" x="5349875" y="5510213"/>
          <p14:tracePt t="211886" x="5384800" y="5492750"/>
          <p14:tracePt t="211903" x="5402263" y="5492750"/>
          <p14:tracePt t="211936" x="5402263" y="5483225"/>
          <p14:tracePt t="211953" x="5402263" y="5473700"/>
          <p14:tracePt t="211969" x="5402263" y="5465763"/>
          <p14:tracePt t="211986" x="5402263" y="5448300"/>
          <p14:tracePt t="212003" x="5394325" y="5438775"/>
          <p14:tracePt t="212019" x="5375275" y="5411788"/>
          <p14:tracePt t="212037" x="5357813" y="5394325"/>
          <p14:tracePt t="212053" x="5349875" y="5376863"/>
          <p14:tracePt t="212069" x="5330825" y="5367338"/>
          <p14:tracePt t="212087" x="5322888" y="5349875"/>
          <p14:tracePt t="212103" x="5303838" y="5340350"/>
          <p14:tracePt t="212120" x="5278438" y="5340350"/>
          <p14:tracePt t="212137" x="5251450" y="5340350"/>
          <p14:tracePt t="212153" x="5207000" y="5340350"/>
          <p14:tracePt t="212169" x="5135563" y="5340350"/>
          <p14:tracePt t="212186" x="5072063" y="5340350"/>
          <p14:tracePt t="212203" x="5018088" y="5340350"/>
          <p14:tracePt t="212220" x="4946650" y="5340350"/>
          <p14:tracePt t="212236" x="4902200" y="5349875"/>
          <p14:tracePt t="212253" x="4830763" y="5349875"/>
          <p14:tracePt t="212269" x="4741863" y="5357813"/>
          <p14:tracePt t="212286" x="4670425" y="5357813"/>
          <p14:tracePt t="212303" x="4572000" y="5357813"/>
          <p14:tracePt t="212320" x="4465638" y="5357813"/>
          <p14:tracePt t="212336" x="4357688" y="5340350"/>
          <p14:tracePt t="212353" x="4251325" y="5340350"/>
          <p14:tracePt t="212369" x="4170363" y="5340350"/>
          <p14:tracePt t="212386" x="4062413" y="5330825"/>
          <p14:tracePt t="212403" x="3938588" y="5313363"/>
          <p14:tracePt t="212420" x="3751263" y="5295900"/>
          <p14:tracePt t="212437" x="3633788" y="5295900"/>
          <p14:tracePt t="212453" x="3536950" y="5268913"/>
          <p14:tracePt t="212469" x="3411538" y="5259388"/>
          <p14:tracePt t="212486" x="3286125" y="5251450"/>
          <p14:tracePt t="212503" x="3152775" y="5241925"/>
          <p14:tracePt t="212519" x="2965450" y="5233988"/>
          <p14:tracePt t="212537" x="2874963" y="5233988"/>
          <p14:tracePt t="212553" x="2813050" y="5233988"/>
          <p14:tracePt t="212569" x="2741613" y="5233988"/>
          <p14:tracePt t="212587" x="2697163" y="5224463"/>
          <p14:tracePt t="212603" x="2643188" y="5224463"/>
          <p14:tracePt t="212619" x="2598738" y="5224463"/>
          <p14:tracePt t="212636" x="2536825" y="5241925"/>
          <p14:tracePt t="212653" x="2473325" y="5259388"/>
          <p14:tracePt t="212670" x="2357438" y="5286375"/>
          <p14:tracePt t="212686" x="2259013" y="5305425"/>
          <p14:tracePt t="212703" x="2160588" y="5322888"/>
          <p14:tracePt t="212719" x="2044700" y="5340350"/>
          <p14:tracePt t="212736" x="1982788" y="5357813"/>
          <p14:tracePt t="212753" x="1919288" y="5376863"/>
          <p14:tracePt t="212770" x="1847850" y="5402263"/>
          <p14:tracePt t="212787" x="1795463" y="5411788"/>
          <p14:tracePt t="212803" x="1751013" y="5411788"/>
          <p14:tracePt t="212820" x="1704975" y="5429250"/>
          <p14:tracePt t="212836" x="1643063" y="5448300"/>
          <p14:tracePt t="212853" x="1581150" y="5456238"/>
          <p14:tracePt t="212870" x="1517650" y="5473700"/>
          <p14:tracePt t="212887" x="1438275" y="5473700"/>
          <p14:tracePt t="212903" x="1330325" y="5492750"/>
          <p14:tracePt t="212919" x="1152525" y="5527675"/>
          <p14:tracePt t="212937" x="1027113" y="5537200"/>
          <p14:tracePt t="212953" x="911225" y="5537200"/>
          <p14:tracePt t="212970" x="785813" y="5537200"/>
          <p14:tracePt t="212986" x="696913" y="5537200"/>
          <p14:tracePt t="213003" x="625475" y="5537200"/>
          <p14:tracePt t="213019" x="561975" y="5537200"/>
          <p14:tracePt t="213036" x="465138" y="5537200"/>
          <p14:tracePt t="213053" x="384175" y="5537200"/>
          <p14:tracePt t="213069" x="285750" y="5537200"/>
          <p14:tracePt t="213087" x="187325" y="5537200"/>
          <p14:tracePt t="213103" x="115888" y="5537200"/>
          <p14:tracePt t="213119" x="71438" y="5537200"/>
          <p14:tracePt t="213136" x="36513" y="5527675"/>
          <p14:tracePt t="213153" x="26988" y="5519738"/>
          <p14:tracePt t="213169" x="26988" y="5500688"/>
          <p14:tracePt t="213186" x="26988" y="5492750"/>
          <p14:tracePt t="213203" x="61913" y="5483225"/>
          <p14:tracePt t="213219" x="98425" y="5465763"/>
          <p14:tracePt t="213236" x="142875" y="5448300"/>
          <p14:tracePt t="213253" x="179388" y="5438775"/>
          <p14:tracePt t="213269" x="231775" y="5438775"/>
          <p14:tracePt t="213287" x="285750" y="5429250"/>
          <p14:tracePt t="213303" x="374650" y="5411788"/>
          <p14:tracePt t="213320" x="473075" y="5394325"/>
          <p14:tracePt t="213336" x="554038" y="5357813"/>
          <p14:tracePt t="213353" x="625475" y="5340350"/>
          <p14:tracePt t="213370" x="687388" y="5322888"/>
          <p14:tracePt t="213386" x="750888" y="5313363"/>
          <p14:tracePt t="213403" x="847725" y="5295900"/>
          <p14:tracePt t="213421" x="911225" y="5286375"/>
          <p14:tracePt t="213437" x="955675" y="5286375"/>
          <p14:tracePt t="213453" x="1009650" y="5268913"/>
          <p14:tracePt t="213469" x="1062038" y="5259388"/>
          <p14:tracePt t="213486" x="1152525" y="5241925"/>
          <p14:tracePt t="213503" x="1241425" y="5224463"/>
          <p14:tracePt t="213521" x="1393825" y="5187950"/>
          <p14:tracePt t="213537" x="1500188" y="5170488"/>
          <p14:tracePt t="213553" x="1581150" y="5162550"/>
          <p14:tracePt t="213570" x="1687513" y="5153025"/>
          <p14:tracePt t="213587" x="1795463" y="5143500"/>
          <p14:tracePt t="213603" x="1919288" y="5126038"/>
          <p14:tracePt t="213620" x="2062163" y="5099050"/>
          <p14:tracePt t="213636" x="2214563" y="5081588"/>
          <p14:tracePt t="213654" x="2384425" y="5064125"/>
          <p14:tracePt t="213670" x="2608263" y="5054600"/>
          <p14:tracePt t="213687" x="2751138" y="5045075"/>
          <p14:tracePt t="213703" x="2928938" y="5037138"/>
          <p14:tracePt t="213719" x="3108325" y="5019675"/>
          <p14:tracePt t="213736" x="3241675" y="5010150"/>
          <p14:tracePt t="213753" x="3402013" y="4992688"/>
          <p14:tracePt t="213769" x="3554413" y="4983163"/>
          <p14:tracePt t="213786" x="3724275" y="4965700"/>
          <p14:tracePt t="213803" x="3786188" y="4956175"/>
          <p14:tracePt t="213819" x="3840163" y="4956175"/>
          <p14:tracePt t="213836" x="3884613" y="4956175"/>
          <p14:tracePt t="213855" x="3938588" y="4956175"/>
          <p14:tracePt t="213870" x="4010025" y="4956175"/>
          <p14:tracePt t="213886" x="4062413" y="4956175"/>
          <p14:tracePt t="213903" x="4125913" y="4956175"/>
          <p14:tracePt t="213920" x="4224338" y="4956175"/>
          <p14:tracePt t="213937" x="4286250" y="4965700"/>
          <p14:tracePt t="213953" x="4322763" y="4983163"/>
          <p14:tracePt t="213970" x="4367213" y="4992688"/>
          <p14:tracePt t="213986" x="4402138" y="5010150"/>
          <p14:tracePt t="214003" x="4438650" y="5019675"/>
          <p14:tracePt t="214020" x="4483100" y="5037138"/>
          <p14:tracePt t="214036" x="4554538" y="5064125"/>
          <p14:tracePt t="214053" x="4625975" y="5081588"/>
          <p14:tracePt t="214070" x="4687888" y="5099050"/>
          <p14:tracePt t="214088" x="4776788" y="5116513"/>
          <p14:tracePt t="214103" x="4840288" y="5126038"/>
          <p14:tracePt t="214119" x="4902200" y="5143500"/>
          <p14:tracePt t="214136" x="4946650" y="5162550"/>
          <p14:tracePt t="214153" x="5000625" y="5170488"/>
          <p14:tracePt t="214170" x="5037138" y="5180013"/>
          <p14:tracePt t="214187" x="5064125" y="5187950"/>
          <p14:tracePt t="214203" x="5116513" y="5187950"/>
          <p14:tracePt t="214220" x="5170488" y="5187950"/>
          <p14:tracePt t="214237" x="5207000" y="5187950"/>
          <p14:tracePt t="214253" x="5214938" y="5197475"/>
          <p14:tracePt t="214270" x="5232400" y="5197475"/>
          <p14:tracePt t="214286" x="5241925" y="5197475"/>
          <p14:tracePt t="214303" x="5232400" y="5197475"/>
          <p14:tracePt t="214412" x="5214938" y="5197475"/>
          <p14:tracePt t="214420" x="5170488" y="5197475"/>
          <p14:tracePt t="214437" x="5126038" y="5197475"/>
          <p14:tracePt t="214453" x="5081588" y="5197475"/>
          <p14:tracePt t="214470" x="5027613" y="5207000"/>
          <p14:tracePt t="214487" x="4956175" y="5207000"/>
          <p14:tracePt t="214503" x="4894263" y="5207000"/>
          <p14:tracePt t="214520" x="4786313" y="5207000"/>
          <p14:tracePt t="214537" x="4660900" y="5187950"/>
          <p14:tracePt t="214553" x="4473575" y="5153025"/>
          <p14:tracePt t="214570" x="4348163" y="5143500"/>
          <p14:tracePt t="214587" x="4224338" y="5135563"/>
          <p14:tracePt t="214603" x="4098925" y="5126038"/>
          <p14:tracePt t="214620" x="3973513" y="5116513"/>
          <p14:tracePt t="214637" x="3867150" y="5108575"/>
          <p14:tracePt t="214653" x="3768725" y="5081588"/>
          <p14:tracePt t="214670" x="3670300" y="5081588"/>
          <p14:tracePt t="214687" x="3598863" y="5072063"/>
          <p14:tracePt t="214703" x="3554413" y="5054600"/>
          <p14:tracePt t="214720" x="3500438" y="5037138"/>
          <p14:tracePt t="214737" x="3455988" y="5027613"/>
          <p14:tracePt t="214753" x="3411538" y="5019675"/>
          <p14:tracePt t="214770" x="3348038" y="5000625"/>
          <p14:tracePt t="214786" x="3286125" y="5000625"/>
          <p14:tracePt t="214803" x="3179763" y="5000625"/>
          <p14:tracePt t="214820" x="3125788" y="5010150"/>
          <p14:tracePt t="214836" x="3036888" y="5027613"/>
          <p14:tracePt t="214853" x="2946400" y="5045075"/>
          <p14:tracePt t="214870" x="2847975" y="5064125"/>
          <p14:tracePt t="214886" x="2724150" y="5091113"/>
          <p14:tracePt t="214903" x="2625725" y="5108575"/>
          <p14:tracePt t="214920" x="2490788" y="5135563"/>
          <p14:tracePt t="214937" x="2366963" y="5153025"/>
          <p14:tracePt t="214953" x="2232025" y="5180013"/>
          <p14:tracePt t="214970" x="2044700" y="5214938"/>
          <p14:tracePt t="214986" x="1901825" y="5241925"/>
          <p14:tracePt t="215003" x="1822450" y="5259388"/>
          <p14:tracePt t="215020" x="1768475" y="5268913"/>
          <p14:tracePt t="215036" x="1731963" y="5268913"/>
          <p14:tracePt t="215053" x="1687513" y="5278438"/>
          <p14:tracePt t="215071" x="1633538" y="5278438"/>
          <p14:tracePt t="215087" x="1571625" y="5295900"/>
          <p14:tracePt t="215105" x="1490663" y="5313363"/>
          <p14:tracePt t="215120" x="1428750" y="5322888"/>
          <p14:tracePt t="215137" x="1357313" y="5330825"/>
          <p14:tracePt t="215153" x="1285875" y="5340350"/>
          <p14:tracePt t="215171" x="1169988" y="5349875"/>
          <p14:tracePt t="215187" x="982663" y="5349875"/>
          <p14:tracePt t="215203" x="866775" y="5349875"/>
          <p14:tracePt t="215220" x="785813" y="5340350"/>
          <p14:tracePt t="215236" x="731838" y="5330825"/>
          <p14:tracePt t="215253" x="723900" y="5322888"/>
          <p14:tracePt t="215270" x="714375" y="5313363"/>
          <p14:tracePt t="215286" x="704850" y="5313363"/>
          <p14:tracePt t="215303" x="714375" y="5313363"/>
          <p14:tracePt t="215444" x="723900" y="5313363"/>
          <p14:tracePt t="215453" x="750888" y="5305425"/>
          <p14:tracePt t="215461" x="776288" y="5295900"/>
          <p14:tracePt t="215470" x="830263" y="5278438"/>
          <p14:tracePt t="215486" x="884238" y="5259388"/>
          <p14:tracePt t="215504" x="946150" y="5241925"/>
          <p14:tracePt t="215520" x="1062038" y="5187950"/>
          <p14:tracePt t="215537" x="1187450" y="5126038"/>
          <p14:tracePt t="215554" x="1322388" y="5064125"/>
          <p14:tracePt t="215570" x="1616075" y="4956175"/>
          <p14:tracePt t="215587" x="1758950" y="4884738"/>
          <p14:tracePt t="215604" x="1874838" y="4849813"/>
          <p14:tracePt t="215620" x="1928813" y="4822825"/>
          <p14:tracePt t="215637" x="1946275" y="4795838"/>
          <p14:tracePt t="215653" x="1965325" y="4759325"/>
          <p14:tracePt t="215670" x="1982788" y="4733925"/>
          <p14:tracePt t="215687" x="1990725" y="4687888"/>
          <p14:tracePt t="215703" x="2000250" y="4652963"/>
          <p14:tracePt t="215720" x="2009775" y="4643438"/>
          <p14:tracePt t="215736" x="2009775" y="4635500"/>
          <p14:tracePt t="215753" x="2009775" y="4616450"/>
          <p14:tracePt t="215770" x="2009775" y="4608513"/>
          <p14:tracePt t="215786" x="2009775" y="4598988"/>
          <p14:tracePt t="215837" x="2009775" y="4591050"/>
          <p14:tracePt t="215843" x="2000250" y="4591050"/>
          <p14:tracePt t="215853" x="1982788" y="4591050"/>
          <p14:tracePt t="215870" x="1973263" y="4591050"/>
          <p14:tracePt t="215886" x="1965325" y="4591050"/>
          <p14:tracePt t="215903" x="1946275" y="4591050"/>
          <p14:tracePt t="215920" x="1919288" y="4608513"/>
          <p14:tracePt t="215937" x="1911350" y="4625975"/>
          <p14:tracePt t="215953" x="1901825" y="4635500"/>
          <p14:tracePt t="215970" x="1893888" y="4635500"/>
          <p14:tracePt t="216003" x="1893888" y="4652963"/>
          <p14:tracePt t="216023" x="1884363" y="4662488"/>
          <p14:tracePt t="216037" x="1884363" y="4687888"/>
          <p14:tracePt t="216054" x="1884363" y="4714875"/>
          <p14:tracePt t="216070" x="1893888" y="4724400"/>
          <p14:tracePt t="216070" x="1901825" y="4733925"/>
          <p14:tracePt t="216088" x="1919288" y="4741863"/>
          <p14:tracePt t="216103" x="1938338" y="4759325"/>
          <p14:tracePt t="216120" x="1973263" y="4768850"/>
          <p14:tracePt t="216137" x="1990725" y="4768850"/>
          <p14:tracePt t="216153" x="2017713" y="4778375"/>
          <p14:tracePt t="216170" x="2071688" y="4786313"/>
          <p14:tracePt t="216187" x="2098675" y="4786313"/>
          <p14:tracePt t="216203" x="2125663" y="4786313"/>
          <p14:tracePt t="216220" x="2125663" y="4778375"/>
          <p14:tracePt t="216236" x="2143125" y="4768850"/>
          <p14:tracePt t="216253" x="2152650" y="4751388"/>
          <p14:tracePt t="216270" x="2152650" y="4741863"/>
          <p14:tracePt t="216287" x="2152650" y="4724400"/>
          <p14:tracePt t="216303" x="2152650" y="4697413"/>
          <p14:tracePt t="216320" x="2152650" y="4643438"/>
          <p14:tracePt t="216338" x="2152650" y="4616450"/>
          <p14:tracePt t="216353" x="2143125" y="4598988"/>
          <p14:tracePt t="216370" x="2133600" y="4591050"/>
          <p14:tracePt t="216387" x="2125663" y="4581525"/>
          <p14:tracePt t="216403" x="2108200" y="4581525"/>
          <p14:tracePt t="216436" x="2089150" y="4572000"/>
          <p14:tracePt t="216453" x="2081213" y="4564063"/>
          <p14:tracePt t="216487" x="2062163" y="4564063"/>
          <p14:tracePt t="216517" x="2062163" y="4572000"/>
          <p14:tracePt t="216523" x="2054225" y="4572000"/>
          <p14:tracePt t="216537" x="2036763" y="4591050"/>
          <p14:tracePt t="216553" x="2027238" y="4598988"/>
          <p14:tracePt t="216570" x="2017713" y="4616450"/>
          <p14:tracePt t="216588" x="2017713" y="4625975"/>
          <p14:tracePt t="216604" x="2009775" y="4635500"/>
          <p14:tracePt t="216620" x="2000250" y="4662488"/>
          <p14:tracePt t="216637" x="2000250" y="4697413"/>
          <p14:tracePt t="216653" x="2000250" y="4724400"/>
          <p14:tracePt t="216670" x="2000250" y="4741863"/>
          <p14:tracePt t="216687" x="2000250" y="4751388"/>
          <p14:tracePt t="216720" x="2000250" y="4759325"/>
          <p14:tracePt t="216736" x="2017713" y="4768850"/>
          <p14:tracePt t="216753" x="2036763" y="4778375"/>
          <p14:tracePt t="216770" x="2062163" y="4786313"/>
          <p14:tracePt t="216787" x="2089150" y="4786313"/>
          <p14:tracePt t="216804" x="2108200" y="4786313"/>
          <p14:tracePt t="216820" x="2133600" y="4778375"/>
          <p14:tracePt t="216837" x="2152650" y="4759325"/>
          <p14:tracePt t="216853" x="2160588" y="4741863"/>
          <p14:tracePt t="216870" x="2160588" y="4733925"/>
          <p14:tracePt t="216887" x="2160588" y="4724400"/>
          <p14:tracePt t="216904" x="2160588" y="4714875"/>
          <p14:tracePt t="216920" x="2160588" y="4706938"/>
          <p14:tracePt t="216936" x="2133600" y="4706938"/>
          <p14:tracePt t="217267" x="2071688" y="4751388"/>
          <p14:tracePt t="217275" x="2009775" y="4795838"/>
          <p14:tracePt t="217287" x="1893888" y="4867275"/>
          <p14:tracePt t="217303" x="1812925" y="4911725"/>
          <p14:tracePt t="217320" x="1768475" y="4938713"/>
          <p14:tracePt t="217337" x="1724025" y="4973638"/>
          <p14:tracePt t="217353" x="1687513" y="5019675"/>
          <p14:tracePt t="217370" x="1633538" y="5081588"/>
          <p14:tracePt t="217387" x="1562100" y="5162550"/>
          <p14:tracePt t="217403" x="1517650" y="5241925"/>
          <p14:tracePt t="217420" x="1490663" y="5286375"/>
          <p14:tracePt t="217436" x="1473200" y="5313363"/>
          <p14:tracePt t="217453" x="1465263" y="5340350"/>
          <p14:tracePt t="217470" x="1446213" y="5367338"/>
          <p14:tracePt t="217487" x="1419225" y="5411788"/>
          <p14:tracePt t="217503" x="1393825" y="5448300"/>
          <p14:tracePt t="217520" x="1347788" y="5465763"/>
          <p14:tracePt t="217537" x="1303338" y="5483225"/>
          <p14:tracePt t="217553" x="1285875" y="5492750"/>
          <p14:tracePt t="217553" x="1285875" y="5500688"/>
          <p14:tracePt t="217572" x="1268413" y="5510213"/>
          <p14:tracePt t="217588" x="1250950" y="5537200"/>
          <p14:tracePt t="217604" x="1223963" y="5546725"/>
          <p14:tracePt t="217621" x="1214438" y="5554663"/>
          <p14:tracePt t="217637" x="1196975" y="5572125"/>
          <p14:tracePt t="217654" x="1152525" y="5599113"/>
          <p14:tracePt t="217671" x="1108075" y="5608638"/>
          <p14:tracePt t="217687" x="1062038" y="5626100"/>
          <p14:tracePt t="217703" x="1017588" y="5643563"/>
          <p14:tracePt t="217720" x="1009650" y="5653088"/>
          <p14:tracePt t="217737" x="1000125" y="5653088"/>
          <p14:tracePt t="217754" x="982663" y="5653088"/>
          <p14:tracePt t="217770" x="973138" y="5662613"/>
          <p14:tracePt t="217787" x="955675" y="5670550"/>
          <p14:tracePt t="217803" x="955675" y="5680075"/>
          <p14:tracePt t="217820" x="946150" y="5689600"/>
          <p14:tracePt t="217837" x="928688" y="5697538"/>
          <p14:tracePt t="217853" x="928688" y="5707063"/>
          <p14:tracePt t="217887" x="919163" y="5715000"/>
          <p14:tracePt t="217903" x="911225" y="5715000"/>
          <p14:tracePt t="217920" x="911225" y="5734050"/>
          <p14:tracePt t="217937" x="901700" y="5741988"/>
          <p14:tracePt t="217954" x="893763" y="5751513"/>
          <p14:tracePt t="217970" x="884238" y="5761038"/>
          <p14:tracePt t="218003" x="884238" y="5768975"/>
          <p14:tracePt t="218049" x="884238" y="5778500"/>
          <p14:tracePt t="218079" x="874713" y="5786438"/>
          <p14:tracePt t="218213" x="866775" y="5795963"/>
          <p14:tracePt t="218221" x="866775" y="5805488"/>
          <p14:tracePt t="218229" x="857250" y="5813425"/>
          <p14:tracePt t="218237" x="847725" y="5832475"/>
          <p14:tracePt t="218271" x="847725" y="5822950"/>
          <p14:tracePt t="218315" x="857250" y="5813425"/>
          <p14:tracePt t="218321" x="866775" y="5805488"/>
          <p14:tracePt t="218338" x="901700" y="5778500"/>
          <p14:tracePt t="218354" x="938213" y="5724525"/>
          <p14:tracePt t="218370" x="1009650" y="5670550"/>
          <p14:tracePt t="218387" x="1054100" y="5618163"/>
          <p14:tracePt t="218403" x="1081088" y="5572125"/>
          <p14:tracePt t="218420" x="1125538" y="5527675"/>
          <p14:tracePt t="218437" x="1169988" y="5483225"/>
          <p14:tracePt t="218454" x="1223963" y="5429250"/>
          <p14:tracePt t="218470" x="1339850" y="5349875"/>
          <p14:tracePt t="218487" x="1411288" y="5322888"/>
          <p14:tracePt t="218503" x="1465263" y="5295900"/>
          <p14:tracePt t="218520" x="1490663" y="5278438"/>
          <p14:tracePt t="218537" x="1527175" y="5259388"/>
          <p14:tracePt t="218553" x="1536700" y="5251450"/>
          <p14:tracePt t="218570" x="1554163" y="5233988"/>
          <p14:tracePt t="218589" x="1589088" y="5207000"/>
          <p14:tracePt t="218604" x="1633538" y="5180013"/>
          <p14:tracePt t="218620" x="1660525" y="5143500"/>
          <p14:tracePt t="218637" x="1679575" y="5108575"/>
          <p14:tracePt t="218654" x="1687513" y="5072063"/>
          <p14:tracePt t="218670" x="1704975" y="5027613"/>
          <p14:tracePt t="218687" x="1724025" y="5000625"/>
          <p14:tracePt t="218703" x="1731963" y="4992688"/>
          <p14:tracePt t="218720" x="1751013" y="4973638"/>
          <p14:tracePt t="218737" x="1758950" y="4948238"/>
          <p14:tracePt t="218753" x="1776413" y="4921250"/>
          <p14:tracePt t="218770" x="1795463" y="4884738"/>
          <p14:tracePt t="218787" x="1812925" y="4849813"/>
          <p14:tracePt t="218803" x="1839913" y="4813300"/>
          <p14:tracePt t="218820" x="1847850" y="4805363"/>
          <p14:tracePt t="218837" x="1866900" y="4795838"/>
          <p14:tracePt t="218854" x="1874838" y="4786313"/>
          <p14:tracePt t="218870" x="1884363" y="4778375"/>
          <p14:tracePt t="218887" x="1893888" y="4759325"/>
          <p14:tracePt t="218904" x="1919288" y="4751388"/>
          <p14:tracePt t="218920" x="1928813" y="4733925"/>
          <p14:tracePt t="218937" x="1946275" y="4724400"/>
          <p14:tracePt t="218954" x="1955800" y="4714875"/>
          <p14:tracePt t="218970" x="1965325" y="4714875"/>
          <p14:tracePt t="221626" x="1955800" y="4724400"/>
          <p14:tracePt t="221734" x="1928813" y="4751388"/>
          <p14:tracePt t="221747" x="1857375" y="4813300"/>
          <p14:tracePt t="221760" x="1776413" y="4884738"/>
          <p14:tracePt t="221771" x="1724025" y="4929188"/>
          <p14:tracePt t="221787" x="1687513" y="4965700"/>
          <p14:tracePt t="221804" x="1643063" y="4983163"/>
          <p14:tracePt t="221821" x="1608138" y="5010150"/>
          <p14:tracePt t="221839" x="1589088" y="5019675"/>
          <p14:tracePt t="221855" x="1562100" y="5037138"/>
          <p14:tracePt t="221873" x="1527175" y="5072063"/>
          <p14:tracePt t="221889" x="1473200" y="5116513"/>
          <p14:tracePt t="221908" x="1438275" y="5153025"/>
          <p14:tracePt t="221921" x="1419225" y="5170488"/>
          <p14:tracePt t="221938" x="1411288" y="5170488"/>
          <p14:tracePt t="221954" x="1411288" y="5180013"/>
          <p14:tracePt t="221998" x="1401763" y="5187950"/>
          <p14:tracePt t="222020" x="1393825" y="5187950"/>
          <p14:tracePt t="222036" x="1393825" y="5197475"/>
          <p14:tracePt t="222044" x="1366838" y="5187950"/>
          <p14:tracePt t="222232" x="1347788" y="5187950"/>
          <p14:tracePt t="222240" x="1339850" y="5180013"/>
          <p14:tracePt t="222254" x="1285875" y="5170488"/>
          <p14:tracePt t="222271" x="1204913" y="5170488"/>
          <p14:tracePt t="222287" x="1152525" y="5180013"/>
          <p14:tracePt t="222304" x="1054100" y="5187950"/>
          <p14:tracePt t="222321" x="946150" y="5197475"/>
          <p14:tracePt t="222337" x="866775" y="5214938"/>
          <p14:tracePt t="222354" x="795338" y="5233988"/>
          <p14:tracePt t="222371" x="750888" y="5241925"/>
          <p14:tracePt t="222388" x="741363" y="5241925"/>
          <p14:tracePt t="222404" x="741363" y="5251450"/>
          <p14:tracePt t="222437" x="731838" y="5251450"/>
          <p14:tracePt t="222454" x="741363" y="5251450"/>
          <p14:tracePt t="222678" x="731838" y="5251450"/>
          <p14:tracePt t="222732" x="741363" y="5251450"/>
          <p14:tracePt t="222858" x="750888" y="5251450"/>
          <p14:tracePt t="222866" x="750888" y="5259388"/>
          <p14:tracePt t="222952" x="741363" y="5268913"/>
          <p14:tracePt t="222968" x="731838" y="5268913"/>
          <p14:tracePt t="222974" x="741363" y="5259388"/>
          <p14:tracePt t="223092" x="768350" y="5251450"/>
          <p14:tracePt t="223100" x="803275" y="5251450"/>
          <p14:tracePt t="223108" x="830263" y="5241925"/>
          <p14:tracePt t="223121" x="884238" y="5241925"/>
          <p14:tracePt t="223137" x="901700" y="5241925"/>
          <p14:tracePt t="223172" x="901700" y="5251450"/>
          <p14:tracePt t="223202" x="893763" y="5251450"/>
          <p14:tracePt t="223218" x="884238" y="5259388"/>
          <p14:tracePt t="223224" x="874713" y="5259388"/>
          <p14:tracePt t="223237" x="866775" y="5259388"/>
          <p14:tracePt t="223254" x="822325" y="5259388"/>
          <p14:tracePt t="223271" x="776288" y="5259388"/>
          <p14:tracePt t="223288" x="750888" y="5259388"/>
          <p14:tracePt t="223320" x="723900" y="5259388"/>
          <p14:tracePt t="223944" x="696913" y="5268913"/>
          <p14:tracePt t="223952" x="679450" y="5278438"/>
          <p14:tracePt t="223960" x="652463" y="5286375"/>
          <p14:tracePt t="223971" x="608013" y="5295900"/>
          <p14:tracePt t="223987" x="536575" y="5305425"/>
          <p14:tracePt t="224004" x="428625" y="5313363"/>
          <p14:tracePt t="224021" x="303213" y="5330825"/>
          <p14:tracePt t="224038" x="133350" y="5349875"/>
          <p14:tracePt t="224055" x="61913" y="5357813"/>
          <p14:tracePt t="224071" x="26988" y="5367338"/>
          <p14:tracePt t="224088" x="9525" y="5367338"/>
          <p14:tracePt t="224121" x="26988" y="5367338"/>
          <p14:tracePt t="224194" x="53975" y="5367338"/>
          <p14:tracePt t="224202" x="80963" y="5367338"/>
          <p14:tracePt t="224210" x="98425" y="5367338"/>
          <p14:tracePt t="224221" x="160338" y="5376863"/>
          <p14:tracePt t="224237" x="223838" y="5384800"/>
          <p14:tracePt t="224254" x="295275" y="5384800"/>
          <p14:tracePt t="224271" x="339725" y="5384800"/>
          <p14:tracePt t="224287" x="411163" y="5376863"/>
          <p14:tracePt t="224305" x="465138" y="5367338"/>
          <p14:tracePt t="224321" x="500063" y="5367338"/>
          <p14:tracePt t="224337" x="527050" y="5367338"/>
          <p14:tracePt t="224354" x="581025" y="5367338"/>
          <p14:tracePt t="224371" x="615950" y="5367338"/>
          <p14:tracePt t="224387" x="660400" y="5367338"/>
          <p14:tracePt t="224404" x="704850" y="5367338"/>
          <p14:tracePt t="224421" x="758825" y="5376863"/>
          <p14:tracePt t="224437" x="785813" y="5384800"/>
          <p14:tracePt t="224454" x="795338" y="5384800"/>
          <p14:tracePt t="224471" x="803275" y="5384800"/>
          <p14:tracePt t="224488" x="812800" y="5384800"/>
          <p14:tracePt t="224504" x="830263" y="5376863"/>
          <p14:tracePt t="224521" x="839788" y="5367338"/>
          <p14:tracePt t="224554" x="822325" y="5357813"/>
          <p14:tracePt t="224624" x="795338" y="5357813"/>
          <p14:tracePt t="224632" x="768350" y="5357813"/>
          <p14:tracePt t="224640" x="704850" y="5357813"/>
          <p14:tracePt t="224655" x="615950" y="5357813"/>
          <p14:tracePt t="224671" x="428625" y="5367338"/>
          <p14:tracePt t="224688" x="347663" y="5367338"/>
          <p14:tracePt t="224704" x="303213" y="5367338"/>
          <p14:tracePt t="224721" x="295275" y="5367338"/>
          <p14:tracePt t="224737" x="303213" y="5367338"/>
          <p14:tracePt t="224882" x="330200" y="5367338"/>
          <p14:tracePt t="224890" x="357188" y="5367338"/>
          <p14:tracePt t="224905" x="401638" y="5367338"/>
          <p14:tracePt t="224921" x="473075" y="5367338"/>
          <p14:tracePt t="224939" x="527050" y="5367338"/>
          <p14:tracePt t="224954" x="571500" y="5367338"/>
          <p14:tracePt t="224971" x="588963" y="5367338"/>
          <p14:tracePt t="224988" x="615950" y="5367338"/>
          <p14:tracePt t="225004" x="642938" y="5367338"/>
          <p14:tracePt t="225021" x="679450" y="5357813"/>
          <p14:tracePt t="225038" x="723900" y="5349875"/>
          <p14:tracePt t="225055" x="731838" y="5349875"/>
          <p14:tracePt t="225071" x="750888" y="5349875"/>
          <p14:tracePt t="225089" x="750888" y="5357813"/>
          <p14:tracePt t="225140" x="750888" y="5367338"/>
          <p14:tracePt t="225148" x="741363" y="5376863"/>
          <p14:tracePt t="225156" x="731838" y="5376863"/>
          <p14:tracePt t="225171" x="704850" y="5376863"/>
          <p14:tracePt t="225188" x="669925" y="5376863"/>
          <p14:tracePt t="225204" x="633413" y="5376863"/>
          <p14:tracePt t="225221" x="588963" y="5376863"/>
          <p14:tracePt t="225238" x="536575" y="5376863"/>
          <p14:tracePt t="225254" x="490538" y="5367338"/>
          <p14:tracePt t="225271" x="455613" y="5367338"/>
          <p14:tracePt t="225288" x="438150" y="5357813"/>
          <p14:tracePt t="225304" x="419100" y="5357813"/>
          <p14:tracePt t="225337" x="438150" y="5357813"/>
          <p14:tracePt t="225414" x="455613" y="5357813"/>
          <p14:tracePt t="225422" x="473075" y="5357813"/>
          <p14:tracePt t="225430" x="500063" y="5357813"/>
          <p14:tracePt t="225439" x="561975" y="5349875"/>
          <p14:tracePt t="225455" x="615950" y="5340350"/>
          <p14:tracePt t="225471" x="679450" y="5330825"/>
          <p14:tracePt t="225488" x="714375" y="5330825"/>
          <p14:tracePt t="225504" x="723900" y="5330825"/>
          <p14:tracePt t="225521" x="723900" y="5322888"/>
          <p14:tracePt t="225766" x="714375" y="5322888"/>
          <p14:tracePt t="225790" x="704850" y="5322888"/>
          <p14:tracePt t="225836" x="704850" y="5313363"/>
          <p14:tracePt t="225844" x="696913" y="5313363"/>
          <p14:tracePt t="225854" x="687388" y="5305425"/>
          <p14:tracePt t="225871" x="669925" y="5295900"/>
          <p14:tracePt t="225888" x="660400" y="5286375"/>
          <p14:tracePt t="226794" x="660400" y="5295900"/>
          <p14:tracePt t="226939" x="679450" y="5295900"/>
          <p14:tracePt t="226947" x="687388" y="5305425"/>
          <p14:tracePt t="226971" x="696913" y="5305425"/>
          <p14:tracePt t="226980" x="704850" y="5313363"/>
          <p14:tracePt t="226989" x="723900" y="5322888"/>
          <p14:tracePt t="227004" x="741363" y="5322888"/>
          <p14:tracePt t="227021" x="758825" y="5330825"/>
          <p14:tracePt t="227054" x="768350" y="5330825"/>
          <p14:tracePt t="227071" x="776288" y="5330825"/>
          <p14:tracePt t="227088" x="795338" y="5330825"/>
          <p14:tracePt t="227105" x="830263" y="5322888"/>
          <p14:tracePt t="227122" x="857250" y="5322888"/>
          <p14:tracePt t="227138" x="874713" y="5313363"/>
          <p14:tracePt t="227171" x="884238" y="5313363"/>
          <p14:tracePt t="227205" x="911225" y="5313363"/>
          <p14:tracePt t="227221" x="928688" y="5313363"/>
          <p14:tracePt t="227229" x="946150" y="5313363"/>
          <p14:tracePt t="227238" x="990600" y="5322888"/>
          <p14:tracePt t="227254" x="1044575" y="5322888"/>
          <p14:tracePt t="227271" x="1071563" y="5322888"/>
          <p14:tracePt t="227288" x="1081088" y="5322888"/>
          <p14:tracePt t="227304" x="1089025" y="5322888"/>
          <p14:tracePt t="227321" x="1098550" y="5322888"/>
          <p14:tracePt t="231919" x="1098550" y="5330825"/>
          <p14:tracePt t="232014" x="1108075" y="5330825"/>
          <p14:tracePt t="232344" x="1125538" y="5322888"/>
          <p14:tracePt t="232358" x="1169988" y="5313363"/>
          <p14:tracePt t="232365" x="1231900" y="5295900"/>
          <p14:tracePt t="232374" x="1330325" y="5268913"/>
          <p14:tracePt t="232389" x="1571625" y="5180013"/>
          <p14:tracePt t="232405" x="2276475" y="4929188"/>
          <p14:tracePt t="232422" x="2847975" y="4679950"/>
          <p14:tracePt t="232438" x="3517900" y="4376738"/>
          <p14:tracePt t="232455" x="4268788" y="4162425"/>
          <p14:tracePt t="232472" x="5054600" y="3965575"/>
          <p14:tracePt t="232488" x="5653088" y="3822700"/>
          <p14:tracePt t="232505" x="6402388" y="3554413"/>
          <p14:tracePt t="232522" x="6902450" y="3455988"/>
          <p14:tracePt t="232538" x="7242175" y="3394075"/>
          <p14:tracePt t="232555" x="7456488" y="3367088"/>
          <p14:tracePt t="232572" x="7545388" y="3367088"/>
          <p14:tracePt t="232589" x="7572375" y="3367088"/>
          <p14:tracePt t="232605" x="7581900" y="3367088"/>
          <p14:tracePt t="232622" x="7589838" y="3367088"/>
          <p14:tracePt t="232638" x="7599363" y="3367088"/>
          <p14:tracePt t="232655" x="7680325" y="3367088"/>
          <p14:tracePt t="232672" x="7751763" y="3367088"/>
          <p14:tracePt t="232688" x="7813675" y="3367088"/>
          <p14:tracePt t="232705" x="7875588" y="3357563"/>
          <p14:tracePt t="232721" x="7921625" y="3357563"/>
          <p14:tracePt t="232738" x="7956550" y="3349625"/>
          <p14:tracePt t="232755" x="8054975" y="3349625"/>
          <p14:tracePt t="232772" x="8108950" y="3349625"/>
          <p14:tracePt t="232788" x="8126413" y="3349625"/>
          <p14:tracePt t="232805" x="8126413" y="3357563"/>
          <p14:tracePt t="232822" x="8135938" y="3367088"/>
          <p14:tracePt t="232838" x="8143875" y="3384550"/>
          <p14:tracePt t="232855" x="8143875" y="3394075"/>
          <p14:tracePt t="232872" x="8143875" y="3402013"/>
          <p14:tracePt t="232888" x="8143875" y="3421063"/>
          <p14:tracePt t="232905" x="8135938" y="3438525"/>
          <p14:tracePt t="232922" x="8126413" y="3446463"/>
          <p14:tracePt t="232938" x="8116888" y="3465513"/>
          <p14:tracePt t="232955" x="8108950" y="3473450"/>
          <p14:tracePt t="232988" x="8108950" y="3482975"/>
          <p14:tracePt t="233005" x="8099425" y="3492500"/>
          <p14:tracePt t="233022" x="8089900" y="3500438"/>
          <p14:tracePt t="233038" x="8089900" y="3509963"/>
          <p14:tracePt t="233055" x="8081963" y="3517900"/>
          <p14:tracePt t="233072" x="8064500" y="3536950"/>
          <p14:tracePt t="233089" x="8054975" y="3544888"/>
          <p14:tracePt t="233105" x="8045450" y="3554413"/>
          <p14:tracePt t="233122" x="8027988" y="3563938"/>
          <p14:tracePt t="233139" x="8018463" y="3563938"/>
          <p14:tracePt t="233155" x="8001000" y="3563938"/>
          <p14:tracePt t="233172" x="7966075" y="3581400"/>
          <p14:tracePt t="233188" x="7912100" y="3616325"/>
          <p14:tracePt t="233205" x="7840663" y="3662363"/>
          <p14:tracePt t="233222" x="7796213" y="3679825"/>
          <p14:tracePt t="233239" x="7759700" y="3687763"/>
          <p14:tracePt t="233255" x="7751763" y="3697288"/>
          <p14:tracePt t="233272" x="7732713" y="3714750"/>
          <p14:tracePt t="233289" x="7715250" y="3724275"/>
          <p14:tracePt t="233305" x="7707313" y="3733800"/>
          <p14:tracePt t="233322" x="7688263" y="3751263"/>
          <p14:tracePt t="233339" x="7688263" y="3759200"/>
          <p14:tracePt t="233355" x="7688263" y="3768725"/>
          <p14:tracePt t="233372" x="7688263" y="3778250"/>
          <p14:tracePt t="233389" x="7697788" y="3778250"/>
          <p14:tracePt t="233406" x="7732713" y="3768725"/>
          <p14:tracePt t="233422" x="7786688" y="3751263"/>
          <p14:tracePt t="233440" x="7840663" y="3733800"/>
          <p14:tracePt t="233455" x="7902575" y="3714750"/>
          <p14:tracePt t="233472" x="7966075" y="3706813"/>
          <p14:tracePt t="233489" x="8018463" y="3697288"/>
          <p14:tracePt t="233506" x="8064500" y="3687763"/>
          <p14:tracePt t="233522" x="8135938" y="3679825"/>
          <p14:tracePt t="233539" x="8188325" y="3679825"/>
          <p14:tracePt t="233556" x="8232775" y="3662363"/>
          <p14:tracePt t="233572" x="8251825" y="3643313"/>
          <p14:tracePt t="233590" x="8269288" y="3635375"/>
          <p14:tracePt t="233605" x="8278813" y="3625850"/>
          <p14:tracePt t="233622" x="8296275" y="3625850"/>
          <p14:tracePt t="233655" x="8304213" y="3625850"/>
          <p14:tracePt t="233718" x="8304213" y="3635375"/>
          <p14:tracePt t="233970" x="8304213" y="3643313"/>
          <p14:tracePt t="234000" x="8296275" y="3643313"/>
          <p14:tracePt t="234024" x="8286750" y="3652838"/>
          <p14:tracePt t="234126" x="8278813" y="3662363"/>
          <p14:tracePt t="234204" x="8259763" y="3662363"/>
          <p14:tracePt t="234212" x="8251825" y="3670300"/>
          <p14:tracePt t="234222" x="8197850" y="3687763"/>
          <p14:tracePt t="234239" x="8089900" y="3724275"/>
          <p14:tracePt t="234255" x="7850188" y="3778250"/>
          <p14:tracePt t="234272" x="7537450" y="3884613"/>
          <p14:tracePt t="234289" x="6983413" y="4054475"/>
          <p14:tracePt t="234305" x="5992813" y="4197350"/>
          <p14:tracePt t="234322" x="5473700" y="4197350"/>
          <p14:tracePt t="234339" x="4830763" y="4305300"/>
          <p14:tracePt t="234355" x="4295775" y="4411663"/>
          <p14:tracePt t="234372" x="3732213" y="4545013"/>
          <p14:tracePt t="234389" x="3348038" y="4616450"/>
          <p14:tracePt t="234405" x="2990850" y="4643438"/>
          <p14:tracePt t="234424" x="2795588" y="4652963"/>
          <p14:tracePt t="234439" x="2643188" y="4662488"/>
          <p14:tracePt t="234455" x="2517775" y="4670425"/>
          <p14:tracePt t="234472" x="2438400" y="4687888"/>
          <p14:tracePt t="234489" x="2374900" y="4697413"/>
          <p14:tracePt t="234505" x="2322513" y="4706938"/>
          <p14:tracePt t="234522" x="2276475" y="4714875"/>
          <p14:tracePt t="234539" x="2179638" y="4733925"/>
          <p14:tracePt t="234556" x="2071688" y="4751388"/>
          <p14:tracePt t="234572" x="1955800" y="4786313"/>
          <p14:tracePt t="234589" x="1830388" y="4805363"/>
          <p14:tracePt t="234605" x="1704975" y="4822825"/>
          <p14:tracePt t="234622" x="1581150" y="4857750"/>
          <p14:tracePt t="234640" x="1438275" y="4884738"/>
          <p14:tracePt t="234656" x="1374775" y="4902200"/>
          <p14:tracePt t="234672" x="1322388" y="4929188"/>
          <p14:tracePt t="234689" x="1231900" y="4965700"/>
          <p14:tracePt t="234706" x="1160463" y="4992688"/>
          <p14:tracePt t="234722" x="1089025" y="5019675"/>
          <p14:tracePt t="234739" x="1017588" y="5054600"/>
          <p14:tracePt t="234756" x="965200" y="5099050"/>
          <p14:tracePt t="234772" x="928688" y="5126038"/>
          <p14:tracePt t="234789" x="919163" y="5135563"/>
          <p14:tracePt t="234805" x="893763" y="5153025"/>
          <p14:tracePt t="234822" x="884238" y="5162550"/>
          <p14:tracePt t="234839" x="884238" y="5170488"/>
          <p14:tracePt t="234855" x="874713" y="5170488"/>
          <p14:tracePt t="234876" x="866775" y="5170488"/>
          <p14:tracePt t="234889" x="857250" y="5180013"/>
          <p14:tracePt t="234906" x="830263" y="5214938"/>
          <p14:tracePt t="234923" x="812800" y="5251450"/>
          <p14:tracePt t="234939" x="795338" y="5268913"/>
          <p14:tracePt t="234955" x="785813" y="5278438"/>
          <p14:tracePt t="234972" x="785813" y="5295900"/>
          <p14:tracePt t="234989" x="785813" y="5305425"/>
          <p14:tracePt t="235005" x="785813" y="5313363"/>
          <p14:tracePt t="235022" x="785813" y="5322888"/>
          <p14:tracePt t="235039" x="785813" y="5330825"/>
          <p14:tracePt t="235056" x="785813" y="5340350"/>
          <p14:tracePt t="235072" x="785813" y="5349875"/>
          <p14:tracePt t="235089" x="795338" y="5349875"/>
          <p14:tracePt t="235220" x="803275" y="5349875"/>
          <p14:tracePt t="235228" x="812800" y="5349875"/>
          <p14:tracePt t="235244" x="822325" y="5349875"/>
          <p14:tracePt t="235255" x="830263" y="5349875"/>
          <p14:tracePt t="235272" x="847725" y="5349875"/>
          <p14:tracePt t="235289" x="857250" y="5349875"/>
          <p14:tracePt t="235306" x="874713" y="5340350"/>
          <p14:tracePt t="235322" x="893763" y="5330825"/>
          <p14:tracePt t="235339" x="901700" y="5322888"/>
          <p14:tracePt t="235355" x="911225" y="5313363"/>
          <p14:tracePt t="235372" x="919163" y="5295900"/>
          <p14:tracePt t="235389" x="928688" y="5286375"/>
          <p14:tracePt t="235406" x="928688" y="5268913"/>
          <p14:tracePt t="235423" x="928688" y="5259388"/>
          <p14:tracePt t="235439" x="901700" y="5241925"/>
          <p14:tracePt t="235455" x="874713" y="5233988"/>
          <p14:tracePt t="235472" x="857250" y="5214938"/>
          <p14:tracePt t="235489" x="822325" y="5187950"/>
          <p14:tracePt t="235505" x="785813" y="5170488"/>
          <p14:tracePt t="235522" x="758825" y="5162550"/>
          <p14:tracePt t="235539" x="704850" y="5153025"/>
          <p14:tracePt t="235555" x="652463" y="5153025"/>
          <p14:tracePt t="235573" x="633413" y="5153025"/>
          <p14:tracePt t="235590" x="615950" y="5153025"/>
          <p14:tracePt t="235622" x="608013" y="5153025"/>
          <p14:tracePt t="235642" x="598488" y="5153025"/>
          <p14:tracePt t="235655" x="581025" y="5153025"/>
          <p14:tracePt t="235673" x="571500" y="5153025"/>
          <p14:tracePt t="235689" x="536575" y="5170488"/>
          <p14:tracePt t="235706" x="500063" y="5180013"/>
          <p14:tracePt t="235722" x="482600" y="5197475"/>
          <p14:tracePt t="235739" x="465138" y="5207000"/>
          <p14:tracePt t="235756" x="455613" y="5224463"/>
          <p14:tracePt t="235772" x="438150" y="5233988"/>
          <p14:tracePt t="235789" x="428625" y="5251450"/>
          <p14:tracePt t="235806" x="419100" y="5268913"/>
          <p14:tracePt t="235822" x="419100" y="5278438"/>
          <p14:tracePt t="235839" x="419100" y="5295900"/>
          <p14:tracePt t="235856" x="419100" y="5305425"/>
          <p14:tracePt t="235872" x="419100" y="5313363"/>
          <p14:tracePt t="235889" x="428625" y="5330825"/>
          <p14:tracePt t="235906" x="438150" y="5340350"/>
          <p14:tracePt t="235922" x="455613" y="5357813"/>
          <p14:tracePt t="235939" x="465138" y="5376863"/>
          <p14:tracePt t="235956" x="473075" y="5384800"/>
          <p14:tracePt t="235972" x="490538" y="5402263"/>
          <p14:tracePt t="235989" x="500063" y="5402263"/>
          <p14:tracePt t="236006" x="517525" y="5411788"/>
          <p14:tracePt t="236022" x="536575" y="5411788"/>
          <p14:tracePt t="236039" x="554038" y="5411788"/>
          <p14:tracePt t="236055" x="581025" y="5411788"/>
          <p14:tracePt t="236073" x="608013" y="5411788"/>
          <p14:tracePt t="236090" x="633413" y="5411788"/>
          <p14:tracePt t="236106" x="652463" y="5411788"/>
          <p14:tracePt t="236122" x="660400" y="5411788"/>
          <p14:tracePt t="236139" x="669925" y="5411788"/>
          <p14:tracePt t="236155" x="687388" y="5411788"/>
          <p14:tracePt t="236174" x="704850" y="5402263"/>
          <p14:tracePt t="236189" x="723900" y="5384800"/>
          <p14:tracePt t="236206" x="750888" y="5376863"/>
          <p14:tracePt t="236222" x="803275" y="5357813"/>
          <p14:tracePt t="236239" x="822325" y="5340350"/>
          <p14:tracePt t="236255" x="839788" y="5340350"/>
          <p14:tracePt t="236272" x="857250" y="5340350"/>
          <p14:tracePt t="236289" x="866775" y="5340350"/>
          <p14:tracePt t="236306" x="884238" y="5330825"/>
          <p14:tracePt t="236323" x="901700" y="5322888"/>
          <p14:tracePt t="236339" x="911225" y="5313363"/>
          <p14:tracePt t="236372" x="911225" y="5305425"/>
          <p14:tracePt t="236408" x="911225" y="5295900"/>
          <p14:tracePt t="236416" x="911225" y="5286375"/>
          <p14:tracePt t="236432" x="911225" y="5278438"/>
          <p14:tracePt t="236439" x="893763" y="5268913"/>
          <p14:tracePt t="236455" x="874713" y="5251450"/>
          <p14:tracePt t="236472" x="866775" y="5241925"/>
          <p14:tracePt t="236489" x="847725" y="5224463"/>
          <p14:tracePt t="236506" x="839788" y="5214938"/>
          <p14:tracePt t="236522" x="812800" y="5187950"/>
          <p14:tracePt t="236539" x="795338" y="5180013"/>
          <p14:tracePt t="236556" x="758825" y="5162550"/>
          <p14:tracePt t="236572" x="741363" y="5162550"/>
          <p14:tracePt t="236590" x="723900" y="5153025"/>
          <p14:tracePt t="236622" x="714375" y="5153025"/>
          <p14:tracePt t="236658" x="704850" y="5153025"/>
          <p14:tracePt t="236666" x="696913" y="5153025"/>
          <p14:tracePt t="236682" x="687388" y="5153025"/>
          <p14:tracePt t="236690" x="679450" y="5153025"/>
          <p14:tracePt t="236706" x="669925" y="5153025"/>
          <p14:tracePt t="236722" x="660400" y="5153025"/>
          <p14:tracePt t="236761" x="652463" y="5162550"/>
          <p14:tracePt t="236790" x="642938" y="5170488"/>
          <p14:tracePt t="236798" x="633413" y="5170488"/>
          <p14:tracePt t="236807" x="625475" y="5180013"/>
          <p14:tracePt t="236824" x="615950" y="5197475"/>
          <p14:tracePt t="236839" x="598488" y="5207000"/>
          <p14:tracePt t="236856" x="588963" y="5214938"/>
          <p14:tracePt t="236873" x="571500" y="5233988"/>
          <p14:tracePt t="236889" x="561975" y="5241925"/>
          <p14:tracePt t="236906" x="544513" y="5259388"/>
          <p14:tracePt t="236923" x="536575" y="5268913"/>
          <p14:tracePt t="236939" x="527050" y="5286375"/>
          <p14:tracePt t="236956" x="517525" y="5313363"/>
          <p14:tracePt t="236973" x="500063" y="5340350"/>
          <p14:tracePt t="236989" x="500063" y="5357813"/>
          <p14:tracePt t="237006" x="500063" y="5376863"/>
          <p14:tracePt t="237022" x="500063" y="5394325"/>
          <p14:tracePt t="237039" x="500063" y="5411788"/>
          <p14:tracePt t="237056" x="500063" y="5429250"/>
          <p14:tracePt t="237073" x="500063" y="5448300"/>
          <p14:tracePt t="237090" x="509588" y="5456238"/>
          <p14:tracePt t="237106" x="509588" y="5465763"/>
          <p14:tracePt t="237122" x="527050" y="5465763"/>
          <p14:tracePt t="237140" x="536575" y="5465763"/>
          <p14:tracePt t="237156" x="554038" y="5473700"/>
          <p14:tracePt t="237172" x="561975" y="5483225"/>
          <p14:tracePt t="237190" x="581025" y="5492750"/>
          <p14:tracePt t="237206" x="598488" y="5500688"/>
          <p14:tracePt t="237222" x="608013" y="5510213"/>
          <p14:tracePt t="237239" x="625475" y="5510213"/>
          <p14:tracePt t="237272" x="625475" y="5519738"/>
          <p14:tracePt t="237289" x="633413" y="5519738"/>
          <p14:tracePt t="237306" x="652463" y="5527675"/>
          <p14:tracePt t="237324" x="669925" y="5527675"/>
          <p14:tracePt t="237339" x="704850" y="5519738"/>
          <p14:tracePt t="237356" x="731838" y="5500688"/>
          <p14:tracePt t="237373" x="750888" y="5492750"/>
          <p14:tracePt t="237390" x="758825" y="5473700"/>
          <p14:tracePt t="237406" x="768350" y="5473700"/>
          <p14:tracePt t="237422" x="785813" y="5465763"/>
          <p14:tracePt t="237439" x="795338" y="5456238"/>
          <p14:tracePt t="237456" x="803275" y="5456238"/>
          <p14:tracePt t="237472" x="812800" y="5448300"/>
          <p14:tracePt t="237489" x="822325" y="5438775"/>
          <p14:tracePt t="237506" x="830263" y="5421313"/>
          <p14:tracePt t="237522" x="839788" y="5411788"/>
          <p14:tracePt t="237539" x="839788" y="5394325"/>
          <p14:tracePt t="237556" x="839788" y="5376863"/>
          <p14:tracePt t="237573" x="839788" y="5367338"/>
          <p14:tracePt t="237590" x="839788" y="5349875"/>
          <p14:tracePt t="237606" x="839788" y="5340350"/>
          <p14:tracePt t="237622" x="839788" y="5322888"/>
          <p14:tracePt t="237639" x="830263" y="5322888"/>
          <p14:tracePt t="237656" x="830263" y="5313363"/>
          <p14:tracePt t="237672" x="822325" y="5305425"/>
          <p14:tracePt t="237689" x="822325" y="5295900"/>
          <p14:tracePt t="237706" x="812800" y="5286375"/>
          <p14:tracePt t="237722" x="803275" y="5278438"/>
          <p14:tracePt t="237739" x="785813" y="5259388"/>
          <p14:tracePt t="237756" x="768350" y="5251450"/>
          <p14:tracePt t="237772" x="750888" y="5233988"/>
          <p14:tracePt t="237789" x="741363" y="5233988"/>
          <p14:tracePt t="237806" x="723900" y="5214938"/>
          <p14:tracePt t="237823" x="704850" y="5207000"/>
          <p14:tracePt t="237855" x="696913" y="5197475"/>
          <p14:tracePt t="237872" x="687388" y="5197475"/>
          <p14:tracePt t="237889" x="669925" y="5197475"/>
          <p14:tracePt t="237906" x="660400" y="5187950"/>
          <p14:tracePt t="237922" x="642938" y="5187950"/>
          <p14:tracePt t="237939" x="633413" y="5187950"/>
          <p14:tracePt t="237956" x="608013" y="5197475"/>
          <p14:tracePt t="237972" x="588963" y="5197475"/>
          <p14:tracePt t="237989" x="588963" y="5207000"/>
          <p14:tracePt t="238006" x="571500" y="5207000"/>
          <p14:tracePt t="238039" x="561975" y="5207000"/>
          <p14:tracePt t="238055" x="554038" y="5207000"/>
          <p14:tracePt t="238073" x="527050" y="5207000"/>
          <p14:tracePt t="238090" x="517525" y="5207000"/>
          <p14:tracePt t="238106" x="500063" y="5214938"/>
          <p14:tracePt t="238183" x="500063" y="5224463"/>
          <p14:tracePt t="238191" x="490538" y="5224463"/>
          <p14:tracePt t="238206" x="473075" y="5233988"/>
          <p14:tracePt t="238222" x="455613" y="5251450"/>
          <p14:tracePt t="238239" x="455613" y="5259388"/>
          <p14:tracePt t="238256" x="446088" y="5278438"/>
          <p14:tracePt t="238272" x="438150" y="5286375"/>
          <p14:tracePt t="238289" x="438150" y="5305425"/>
          <p14:tracePt t="238306" x="438150" y="5322888"/>
          <p14:tracePt t="238323" x="438150" y="5340350"/>
          <p14:tracePt t="238339" x="438150" y="5349875"/>
          <p14:tracePt t="238356" x="438150" y="5367338"/>
          <p14:tracePt t="238373" x="438150" y="5384800"/>
          <p14:tracePt t="238389" x="446088" y="5394325"/>
          <p14:tracePt t="238406" x="465138" y="5402263"/>
          <p14:tracePt t="238422" x="473075" y="5411788"/>
          <p14:tracePt t="238439" x="490538" y="5429250"/>
          <p14:tracePt t="238456" x="509588" y="5448300"/>
          <p14:tracePt t="238473" x="517525" y="5456238"/>
          <p14:tracePt t="238489" x="536575" y="5473700"/>
          <p14:tracePt t="238506" x="544513" y="5483225"/>
          <p14:tracePt t="238523" x="561975" y="5492750"/>
          <p14:tracePt t="238539" x="571500" y="5492750"/>
          <p14:tracePt t="238556" x="588963" y="5500688"/>
          <p14:tracePt t="238573" x="608013" y="5500688"/>
          <p14:tracePt t="238590" x="625475" y="5500688"/>
          <p14:tracePt t="238606" x="633413" y="5500688"/>
          <p14:tracePt t="238622" x="652463" y="5500688"/>
          <p14:tracePt t="238639" x="669925" y="5500688"/>
          <p14:tracePt t="238656" x="687388" y="5492750"/>
          <p14:tracePt t="238672" x="704850" y="5483225"/>
          <p14:tracePt t="238689" x="714375" y="5473700"/>
          <p14:tracePt t="238706" x="731838" y="5465763"/>
          <p14:tracePt t="238723" x="741363" y="5465763"/>
          <p14:tracePt t="238739" x="750888" y="5456238"/>
          <p14:tracePt t="238756" x="768350" y="5456238"/>
          <p14:tracePt t="238773" x="776288" y="5456238"/>
          <p14:tracePt t="238789" x="785813" y="5456238"/>
          <p14:tracePt t="238806" x="803275" y="5438775"/>
          <p14:tracePt t="238823" x="822325" y="5429250"/>
          <p14:tracePt t="238839" x="822325" y="5411788"/>
          <p14:tracePt t="238856" x="830263" y="5411788"/>
          <p14:tracePt t="238872" x="830263" y="5402263"/>
          <p14:tracePt t="238889" x="839788" y="5394325"/>
          <p14:tracePt t="238906" x="839788" y="5384800"/>
          <p14:tracePt t="238923" x="847725" y="5367338"/>
          <p14:tracePt t="238939" x="847725" y="5357813"/>
          <p14:tracePt t="238956" x="847725" y="5349875"/>
          <p14:tracePt t="238973" x="847725" y="5330825"/>
          <p14:tracePt t="238989" x="847725" y="5322888"/>
          <p14:tracePt t="239006" x="847725" y="5313363"/>
          <p14:tracePt t="239023" x="847725" y="5305425"/>
          <p14:tracePt t="239039" x="847725" y="5295900"/>
          <p14:tracePt t="239056" x="839788" y="5278438"/>
          <p14:tracePt t="239074" x="830263" y="5259388"/>
          <p14:tracePt t="239090" x="812800" y="5251450"/>
          <p14:tracePt t="239106" x="803275" y="5241925"/>
          <p14:tracePt t="239123" x="785813" y="5224463"/>
          <p14:tracePt t="239140" x="785813" y="5214938"/>
          <p14:tracePt t="239156" x="768350" y="5207000"/>
          <p14:tracePt t="239173" x="758825" y="5197475"/>
          <p14:tracePt t="239189" x="741363" y="5180013"/>
          <p14:tracePt t="239206" x="723900" y="5170488"/>
          <p14:tracePt t="239223" x="714375" y="5170488"/>
          <p14:tracePt t="239240" x="696913" y="5162550"/>
          <p14:tracePt t="239257" x="687388" y="5162550"/>
          <p14:tracePt t="239273" x="669925" y="5153025"/>
          <p14:tracePt t="239289" x="660400" y="5153025"/>
          <p14:tracePt t="239306" x="652463" y="5153025"/>
          <p14:tracePt t="239323" x="633413" y="5153025"/>
          <p14:tracePt t="239339" x="625475" y="5153025"/>
          <p14:tracePt t="239373" x="615950" y="5153025"/>
          <p14:tracePt t="239395" x="598488" y="5153025"/>
          <p14:tracePt t="239406" x="588963" y="5162550"/>
          <p14:tracePt t="239423" x="581025" y="5170488"/>
          <p14:tracePt t="239439" x="554038" y="5180013"/>
          <p14:tracePt t="239456" x="527050" y="5187950"/>
          <p14:tracePt t="239473" x="527050" y="5197475"/>
          <p14:tracePt t="239506" x="517525" y="5197475"/>
          <p14:tracePt t="239535" x="509588" y="5214938"/>
          <p14:tracePt t="239551" x="509588" y="5224463"/>
          <p14:tracePt t="239567" x="500063" y="5233988"/>
          <p14:tracePt t="239575" x="500063" y="5241925"/>
          <p14:tracePt t="239589" x="500063" y="5251450"/>
          <p14:tracePt t="239606" x="500063" y="5259388"/>
          <p14:tracePt t="239623" x="500063" y="5278438"/>
          <p14:tracePt t="239639" x="500063" y="5286375"/>
          <p14:tracePt t="239656" x="500063" y="5305425"/>
          <p14:tracePt t="239673" x="517525" y="5313363"/>
          <p14:tracePt t="239689" x="527050" y="5330825"/>
          <p14:tracePt t="239706" x="536575" y="5349875"/>
          <p14:tracePt t="239723" x="544513" y="5357813"/>
          <p14:tracePt t="239740" x="561975" y="5367338"/>
          <p14:tracePt t="239756" x="571500" y="5376863"/>
          <p14:tracePt t="239773" x="581025" y="5394325"/>
          <p14:tracePt t="239789" x="598488" y="5394325"/>
          <p14:tracePt t="239806" x="608013" y="5402263"/>
          <p14:tracePt t="239823" x="625475" y="5411788"/>
          <p14:tracePt t="239839" x="642938" y="5421313"/>
          <p14:tracePt t="239856" x="652463" y="5421313"/>
          <p14:tracePt t="239889" x="669925" y="5421313"/>
          <p14:tracePt t="239906" x="679450" y="5421313"/>
          <p14:tracePt t="239923" x="696913" y="5421313"/>
          <p14:tracePt t="239939" x="704850" y="5421313"/>
          <p14:tracePt t="239956" x="723900" y="5402263"/>
          <p14:tracePt t="239973" x="731838" y="5394325"/>
          <p14:tracePt t="239989" x="750888" y="5384800"/>
          <p14:tracePt t="240006" x="758825" y="5384800"/>
          <p14:tracePt t="240023" x="768350" y="5376863"/>
          <p14:tracePt t="240039" x="776288" y="5357813"/>
          <p14:tracePt t="240056" x="785813" y="5357813"/>
          <p14:tracePt t="240073" x="803275" y="5340350"/>
          <p14:tracePt t="240089" x="822325" y="5330825"/>
          <p14:tracePt t="240106" x="830263" y="5313363"/>
          <p14:tracePt t="240123" x="830263" y="5305425"/>
          <p14:tracePt t="240139" x="839788" y="5295900"/>
          <p14:tracePt t="240173" x="839788" y="5278438"/>
          <p14:tracePt t="240189" x="839788" y="5268913"/>
          <p14:tracePt t="240206" x="839788" y="5259388"/>
          <p14:tracePt t="240223" x="830263" y="5251450"/>
          <p14:tracePt t="240240" x="822325" y="5224463"/>
          <p14:tracePt t="240256" x="812800" y="5224463"/>
          <p14:tracePt t="240273" x="785813" y="5207000"/>
          <p14:tracePt t="240289" x="768350" y="5207000"/>
          <p14:tracePt t="240306" x="758825" y="5197475"/>
          <p14:tracePt t="240323" x="741363" y="5187950"/>
          <p14:tracePt t="240340" x="723900" y="5180013"/>
          <p14:tracePt t="240356" x="714375" y="5170488"/>
          <p14:tracePt t="240373" x="696913" y="5162550"/>
          <p14:tracePt t="240389" x="687388" y="5153025"/>
          <p14:tracePt t="240407" x="669925" y="5153025"/>
          <p14:tracePt t="240439" x="652463" y="5143500"/>
          <p14:tracePt t="240456" x="642938" y="5143500"/>
          <p14:tracePt t="240473" x="625475" y="5143500"/>
          <p14:tracePt t="240489" x="608013" y="5153025"/>
          <p14:tracePt t="240506" x="588963" y="5170488"/>
          <p14:tracePt t="240523" x="571500" y="5170488"/>
          <p14:tracePt t="240539" x="554038" y="5180013"/>
          <p14:tracePt t="240557" x="554038" y="5187950"/>
          <p14:tracePt t="240573" x="544513" y="5197475"/>
          <p14:tracePt t="240590" x="536575" y="5207000"/>
          <p14:tracePt t="240606" x="527050" y="5214938"/>
          <p14:tracePt t="240623" x="527050" y="5233988"/>
          <p14:tracePt t="240656" x="517525" y="5251450"/>
          <p14:tracePt t="240673" x="517525" y="5259388"/>
          <p14:tracePt t="240689" x="517525" y="5278438"/>
          <p14:tracePt t="240707" x="517525" y="5286375"/>
          <p14:tracePt t="240723" x="517525" y="5313363"/>
          <p14:tracePt t="240740" x="536575" y="5330825"/>
          <p14:tracePt t="240756" x="544513" y="5349875"/>
          <p14:tracePt t="240773" x="554038" y="5357813"/>
          <p14:tracePt t="240789" x="571500" y="5376863"/>
          <p14:tracePt t="240806" x="581025" y="5376863"/>
          <p14:tracePt t="240823" x="598488" y="5384800"/>
          <p14:tracePt t="240840" x="615950" y="5384800"/>
          <p14:tracePt t="240856" x="642938" y="5402263"/>
          <p14:tracePt t="240873" x="660400" y="5402263"/>
          <p14:tracePt t="240889" x="679450" y="5402263"/>
          <p14:tracePt t="240906" x="687388" y="5402263"/>
          <p14:tracePt t="240923" x="704850" y="5402263"/>
          <p14:tracePt t="240940" x="723900" y="5402263"/>
          <p14:tracePt t="240956" x="741363" y="5384800"/>
          <p14:tracePt t="240974" x="750888" y="5384800"/>
          <p14:tracePt t="241006" x="758825" y="5367338"/>
          <p14:tracePt t="241023" x="776288" y="5357813"/>
          <p14:tracePt t="241040" x="785813" y="5340350"/>
          <p14:tracePt t="241056" x="803275" y="5340350"/>
          <p14:tracePt t="241073" x="803275" y="5330825"/>
          <p14:tracePt t="241090" x="803275" y="5322888"/>
          <p14:tracePt t="241107" x="812800" y="5313363"/>
          <p14:tracePt t="241123" x="822325" y="5305425"/>
          <p14:tracePt t="241139" x="830263" y="5295900"/>
          <p14:tracePt t="241156" x="830263" y="5278438"/>
          <p14:tracePt t="241173" x="830263" y="5259388"/>
          <p14:tracePt t="241189" x="830263" y="5251450"/>
          <p14:tracePt t="241206" x="822325" y="5233988"/>
          <p14:tracePt t="241223" x="822325" y="5224463"/>
          <p14:tracePt t="241240" x="812800" y="5214938"/>
          <p14:tracePt t="241256" x="795338" y="5207000"/>
          <p14:tracePt t="241273" x="785813" y="5197475"/>
          <p14:tracePt t="241290" x="768350" y="5187950"/>
          <p14:tracePt t="241306" x="758825" y="5180013"/>
          <p14:tracePt t="241323" x="750888" y="5170488"/>
          <p14:tracePt t="241339" x="731838" y="5162550"/>
          <p14:tracePt t="241357" x="696913" y="5153025"/>
          <p14:tracePt t="241373" x="687388" y="5143500"/>
          <p14:tracePt t="241390" x="669925" y="5143500"/>
          <p14:tracePt t="241406" x="660400" y="5143500"/>
          <p14:tracePt t="241423" x="652463" y="5143500"/>
          <p14:tracePt t="241440" x="642938" y="5143500"/>
          <p14:tracePt t="241456" x="625475" y="5143500"/>
          <p14:tracePt t="241473" x="608013" y="5143500"/>
          <p14:tracePt t="241490" x="598488" y="5153025"/>
          <p14:tracePt t="241506" x="588963" y="5162550"/>
          <p14:tracePt t="241523" x="581025" y="5162550"/>
          <p14:tracePt t="241540" x="581025" y="5170488"/>
          <p14:tracePt t="241556" x="571500" y="5180013"/>
          <p14:tracePt t="241573" x="561975" y="5197475"/>
          <p14:tracePt t="241590" x="561975" y="5207000"/>
          <p14:tracePt t="241606" x="561975" y="5224463"/>
          <p14:tracePt t="241624" x="561975" y="5241925"/>
          <p14:tracePt t="241640" x="561975" y="5251450"/>
          <p14:tracePt t="241657" x="571500" y="5259388"/>
          <p14:tracePt t="241673" x="598488" y="5278438"/>
          <p14:tracePt t="241690" x="608013" y="5295900"/>
          <p14:tracePt t="241708" x="625475" y="5313363"/>
          <p14:tracePt t="241723" x="652463" y="5376863"/>
          <p14:tracePt t="241740" x="679450" y="5402263"/>
          <p14:tracePt t="241756" x="696913" y="5438775"/>
          <p14:tracePt t="241773" x="704850" y="5456238"/>
          <p14:tracePt t="241790" x="731838" y="5473700"/>
          <p14:tracePt t="241806" x="758825" y="5500688"/>
          <p14:tracePt t="241823" x="785813" y="5519738"/>
          <p14:tracePt t="241839" x="812800" y="5546725"/>
          <p14:tracePt t="241856" x="830263" y="5618163"/>
          <p14:tracePt t="241874" x="822325" y="5670550"/>
          <p14:tracePt t="241890" x="803275" y="5697538"/>
          <p14:tracePt t="241906" x="795338" y="5724525"/>
          <p14:tracePt t="241923" x="776288" y="5751513"/>
          <p14:tracePt t="241940" x="758825" y="5778500"/>
          <p14:tracePt t="241956" x="750888" y="5822950"/>
          <p14:tracePt t="241973" x="723900" y="5857875"/>
          <p14:tracePt t="241990" x="714375" y="5876925"/>
          <p14:tracePt t="242006" x="687388" y="5903913"/>
          <p14:tracePt t="242023" x="669925" y="5938838"/>
          <p14:tracePt t="242040" x="652463" y="5956300"/>
          <p14:tracePt t="242056" x="642938" y="5975350"/>
          <p14:tracePt t="242073" x="625475" y="5983288"/>
          <p14:tracePt t="242091" x="625475" y="5992813"/>
          <p14:tracePt t="242106" x="633413" y="5983288"/>
          <p14:tracePt t="242145" x="642938" y="5983288"/>
          <p14:tracePt t="242153" x="660400" y="5975350"/>
          <p14:tracePt t="242161" x="687388" y="5956300"/>
          <p14:tracePt t="242173" x="731838" y="5938838"/>
          <p14:tracePt t="242190" x="795338" y="5921375"/>
          <p14:tracePt t="242206" x="884238" y="5894388"/>
          <p14:tracePt t="242224" x="938213" y="5876925"/>
          <p14:tracePt t="242240" x="1000125" y="5867400"/>
          <p14:tracePt t="242256" x="1071563" y="5849938"/>
          <p14:tracePt t="242273" x="1143000" y="5832475"/>
          <p14:tracePt t="242290" x="1196975" y="5813425"/>
          <p14:tracePt t="242307" x="1268413" y="5795963"/>
          <p14:tracePt t="242323" x="1330325" y="5778500"/>
          <p14:tracePt t="242339" x="1393825" y="5761038"/>
          <p14:tracePt t="242356" x="1490663" y="5715000"/>
          <p14:tracePt t="242374" x="1544638" y="5670550"/>
          <p14:tracePt t="242390" x="1598613" y="5626100"/>
          <p14:tracePt t="242406" x="1652588" y="5572125"/>
          <p14:tracePt t="242424" x="1687513" y="5537200"/>
          <p14:tracePt t="242440" x="1731963" y="5510213"/>
          <p14:tracePt t="242456" x="1758950" y="5500688"/>
          <p14:tracePt t="242474" x="1812925" y="5483225"/>
          <p14:tracePt t="242490" x="1839913" y="5465763"/>
          <p14:tracePt t="242506" x="1874838" y="5456238"/>
          <p14:tracePt t="242523" x="1919288" y="5438775"/>
          <p14:tracePt t="242540" x="1973263" y="5421313"/>
          <p14:tracePt t="242557" x="2027238" y="5402263"/>
          <p14:tracePt t="242573" x="2081213" y="5394325"/>
          <p14:tracePt t="242591" x="2098675" y="5394325"/>
          <p14:tracePt t="242606" x="2116138" y="5394325"/>
          <p14:tracePt t="242641" x="2125663" y="5394325"/>
          <p14:tracePt t="242656" x="2116138" y="5394325"/>
          <p14:tracePt t="242686" x="2116138" y="5402263"/>
          <p14:tracePt t="242693" x="2108200" y="5402263"/>
          <p14:tracePt t="242706" x="2089150" y="5421313"/>
          <p14:tracePt t="242723" x="2054225" y="5438775"/>
          <p14:tracePt t="242740" x="1982788" y="5456238"/>
          <p14:tracePt t="242756" x="1919288" y="5492750"/>
          <p14:tracePt t="242773" x="1857375" y="5519738"/>
          <p14:tracePt t="242790" x="1803400" y="5537200"/>
          <p14:tracePt t="242807" x="1731963" y="5554663"/>
          <p14:tracePt t="242823" x="1679575" y="5572125"/>
          <p14:tracePt t="242840" x="1625600" y="5591175"/>
          <p14:tracePt t="242857" x="1554163" y="5599113"/>
          <p14:tracePt t="242874" x="1455738" y="5626100"/>
          <p14:tracePt t="242890" x="1366838" y="5643563"/>
          <p14:tracePt t="242906" x="1276350" y="5670550"/>
          <p14:tracePt t="242923" x="1204913" y="5697538"/>
          <p14:tracePt t="242940" x="1116013" y="5715000"/>
          <p14:tracePt t="242957" x="1017588" y="5734050"/>
          <p14:tracePt t="242973" x="946150" y="5751513"/>
          <p14:tracePt t="242990" x="928688" y="5751513"/>
          <p14:tracePt t="243006" x="911225" y="5751513"/>
          <p14:tracePt t="243023" x="893763" y="5768975"/>
          <p14:tracePt t="243040" x="874713" y="5778500"/>
          <p14:tracePt t="243057" x="857250" y="5795963"/>
          <p14:tracePt t="243073" x="839788" y="5805488"/>
          <p14:tracePt t="243091" x="830263" y="5822950"/>
          <p14:tracePt t="243123" x="839788" y="5822950"/>
          <p14:tracePt t="243226" x="847725" y="5813425"/>
          <p14:tracePt t="243233" x="866775" y="5805488"/>
          <p14:tracePt t="243242" x="919163" y="5795963"/>
          <p14:tracePt t="243256" x="973138" y="5778500"/>
          <p14:tracePt t="243273" x="1044575" y="5761038"/>
          <p14:tracePt t="243290" x="1125538" y="5741988"/>
          <p14:tracePt t="243307" x="1214438" y="5724525"/>
          <p14:tracePt t="243323" x="1295400" y="5707063"/>
          <p14:tracePt t="243340" x="1411288" y="5670550"/>
          <p14:tracePt t="243356" x="1536700" y="5653088"/>
          <p14:tracePt t="243373" x="1643063" y="5618163"/>
          <p14:tracePt t="243390" x="1697038" y="5591175"/>
          <p14:tracePt t="243406" x="1758950" y="5572125"/>
          <p14:tracePt t="243423" x="1812925" y="5554663"/>
          <p14:tracePt t="243440" x="1857375" y="5537200"/>
          <p14:tracePt t="243456" x="1911350" y="5527675"/>
          <p14:tracePt t="243473" x="1938338" y="5527675"/>
          <p14:tracePt t="243490" x="1955800" y="5510213"/>
          <p14:tracePt t="243506" x="1990725" y="5492750"/>
          <p14:tracePt t="243523" x="2017713" y="5473700"/>
          <p14:tracePt t="243540" x="2071688" y="5456238"/>
          <p14:tracePt t="243556" x="2116138" y="5438775"/>
          <p14:tracePt t="243573" x="2170113" y="5421313"/>
          <p14:tracePt t="243590" x="2179638" y="5421313"/>
          <p14:tracePt t="243606" x="2179638" y="5429250"/>
          <p14:tracePt t="243670" x="2170113" y="5438775"/>
          <p14:tracePt t="243677" x="2160588" y="5438775"/>
          <p14:tracePt t="243690" x="2116138" y="5456238"/>
          <p14:tracePt t="243706" x="2062163" y="5473700"/>
          <p14:tracePt t="243723" x="1990725" y="5492750"/>
          <p14:tracePt t="243740" x="1874838" y="5519738"/>
          <p14:tracePt t="243757" x="1776413" y="5537200"/>
          <p14:tracePt t="243773" x="1704975" y="5564188"/>
          <p14:tracePt t="243791" x="1633538" y="5591175"/>
          <p14:tracePt t="243807" x="1554163" y="5608638"/>
          <p14:tracePt t="243823" x="1482725" y="5626100"/>
          <p14:tracePt t="243840" x="1419225" y="5643563"/>
          <p14:tracePt t="243856" x="1366838" y="5662613"/>
          <p14:tracePt t="243873" x="1276350" y="5689600"/>
          <p14:tracePt t="243890" x="1231900" y="5707063"/>
          <p14:tracePt t="243906" x="1179513" y="5715000"/>
          <p14:tracePt t="243923" x="1133475" y="5734050"/>
          <p14:tracePt t="243940" x="1081088" y="5751513"/>
          <p14:tracePt t="243956" x="1036638" y="5768975"/>
          <p14:tracePt t="243973" x="990600" y="5778500"/>
          <p14:tracePt t="243990" x="938213" y="5795963"/>
          <p14:tracePt t="244006" x="874713" y="5813425"/>
          <p14:tracePt t="244023" x="812800" y="5832475"/>
          <p14:tracePt t="244040" x="750888" y="5849938"/>
          <p14:tracePt t="244057" x="696913" y="5867400"/>
          <p14:tracePt t="244073" x="660400" y="5884863"/>
          <p14:tracePt t="244091" x="633413" y="5884863"/>
          <p14:tracePt t="244107" x="625475" y="5884863"/>
          <p14:tracePt t="244140" x="642938" y="5884863"/>
          <p14:tracePt t="244202" x="660400" y="5884863"/>
          <p14:tracePt t="244210" x="669925" y="5876925"/>
          <p14:tracePt t="244223" x="731838" y="5857875"/>
          <p14:tracePt t="244240" x="822325" y="5832475"/>
          <p14:tracePt t="244257" x="965200" y="5786438"/>
          <p14:tracePt t="244274" x="1089025" y="5768975"/>
          <p14:tracePt t="244290" x="1214438" y="5751513"/>
          <p14:tracePt t="244307" x="1322388" y="5734050"/>
          <p14:tracePt t="244323" x="1393825" y="5734050"/>
          <p14:tracePt t="244340" x="1455738" y="5734050"/>
          <p14:tracePt t="244357" x="1562100" y="5715000"/>
          <p14:tracePt t="244374" x="1660525" y="5689600"/>
          <p14:tracePt t="244391" x="1741488" y="5662613"/>
          <p14:tracePt t="244407" x="1812925" y="5643563"/>
          <p14:tracePt t="244423" x="1884363" y="5618163"/>
          <p14:tracePt t="244440" x="1955800" y="5599113"/>
          <p14:tracePt t="244457" x="2017713" y="5581650"/>
          <p14:tracePt t="244473" x="2081213" y="5572125"/>
          <p14:tracePt t="244490" x="2133600" y="5564188"/>
          <p14:tracePt t="244507" x="2179638" y="5564188"/>
          <p14:tracePt t="244540" x="2170113" y="5564188"/>
          <p14:tracePt t="244586" x="2160588" y="5564188"/>
          <p14:tracePt t="244594" x="2152650" y="5572125"/>
          <p14:tracePt t="244607" x="2108200" y="5591175"/>
          <p14:tracePt t="244623" x="2017713" y="5608638"/>
          <p14:tracePt t="244641" x="1946275" y="5635625"/>
          <p14:tracePt t="244657" x="1822450" y="5670550"/>
          <p14:tracePt t="244673" x="1714500" y="5697538"/>
          <p14:tracePt t="244690" x="1616075" y="5724525"/>
          <p14:tracePt t="244708" x="1544638" y="5734050"/>
          <p14:tracePt t="244724" x="1509713" y="5741988"/>
          <p14:tracePt t="244740" x="1490663" y="5751513"/>
          <p14:tracePt t="244757" x="1482725" y="5761038"/>
          <p14:tracePt t="244773" x="1455738" y="5768975"/>
          <p14:tracePt t="244790" x="1438275" y="5768975"/>
          <p14:tracePt t="244807" x="1428750" y="5778500"/>
          <p14:tracePt t="244824" x="1419225" y="5778500"/>
          <p14:tracePt t="244840" x="1393825" y="5768975"/>
          <p14:tracePt t="244857" x="1357313" y="5768975"/>
          <p14:tracePt t="244874" x="1303338" y="5768975"/>
          <p14:tracePt t="244890" x="1295400" y="5768975"/>
          <p14:tracePt t="244907" x="1268413" y="5768975"/>
          <p14:tracePt t="247074" x="1268413" y="5751513"/>
          <p14:tracePt t="247768" x="1268413" y="5724525"/>
          <p14:tracePt t="247776" x="1268413" y="5707063"/>
          <p14:tracePt t="247790" x="1258888" y="5635625"/>
          <p14:tracePt t="247807" x="1250950" y="5591175"/>
          <p14:tracePt t="247824" x="1241425" y="5572125"/>
          <p14:tracePt t="247840" x="1223963" y="5554663"/>
          <p14:tracePt t="247857" x="1214438" y="5519738"/>
          <p14:tracePt t="247874" x="1196975" y="5473700"/>
          <p14:tracePt t="247891" x="1160463" y="5421313"/>
          <p14:tracePt t="247907" x="1116013" y="5349875"/>
          <p14:tracePt t="247924" x="1054100" y="5278438"/>
          <p14:tracePt t="247940" x="919163" y="5170488"/>
          <p14:tracePt t="247957" x="839788" y="5108575"/>
          <p14:tracePt t="247974" x="785813" y="5072063"/>
          <p14:tracePt t="247990" x="750888" y="5045075"/>
          <p14:tracePt t="248007" x="741363" y="5037138"/>
          <p14:tracePt t="248040" x="741363" y="5027613"/>
          <p14:tracePt t="248190" x="776288" y="5027613"/>
          <p14:tracePt t="248198" x="839788" y="5010150"/>
          <p14:tracePt t="248207" x="955675" y="4973638"/>
          <p14:tracePt t="248224" x="1044575" y="4921250"/>
          <p14:tracePt t="248240" x="1143000" y="4902200"/>
          <p14:tracePt t="248257" x="1312863" y="4867275"/>
          <p14:tracePt t="248274" x="1500188" y="4813300"/>
          <p14:tracePt t="248290" x="1581150" y="4795838"/>
          <p14:tracePt t="248307" x="1652588" y="4768850"/>
          <p14:tracePt t="248324" x="1724025" y="4741863"/>
          <p14:tracePt t="248340" x="1847850" y="4706938"/>
          <p14:tracePt t="248357" x="1911350" y="4687888"/>
          <p14:tracePt t="248374" x="1946275" y="4679950"/>
          <p14:tracePt t="248390" x="1955800" y="4670425"/>
          <p14:tracePt t="248407" x="1965325" y="4662488"/>
          <p14:tracePt t="248424" x="2009775" y="4652963"/>
          <p14:tracePt t="248441" x="2044700" y="4643438"/>
          <p14:tracePt t="248458" x="2054225" y="4643438"/>
          <p14:tracePt t="248474" x="2089150" y="4643438"/>
          <p14:tracePt t="248490" x="2143125" y="4643438"/>
          <p14:tracePt t="248507" x="2205038" y="4643438"/>
          <p14:tracePt t="248524" x="2295525" y="4670425"/>
          <p14:tracePt t="248541" x="2357438" y="4687888"/>
          <p14:tracePt t="248557" x="2438400" y="4724400"/>
          <p14:tracePt t="248574" x="2482850" y="4733925"/>
          <p14:tracePt t="248591" x="2509838" y="4751388"/>
          <p14:tracePt t="248607" x="2517775" y="4759325"/>
          <p14:tracePt t="248624" x="2527300" y="4759325"/>
          <p14:tracePt t="248657" x="2536825" y="4768850"/>
          <p14:tracePt t="248714" x="2544763" y="4768850"/>
          <p14:tracePt t="248722" x="2554288" y="4768850"/>
          <p14:tracePt t="248731" x="2554288" y="4778375"/>
          <p14:tracePt t="248740" x="2581275" y="4778375"/>
          <p14:tracePt t="248757" x="2633663" y="4778375"/>
          <p14:tracePt t="248774" x="2679700" y="4778375"/>
          <p14:tracePt t="248790" x="2724150" y="4778375"/>
          <p14:tracePt t="248807" x="2776538" y="4768850"/>
          <p14:tracePt t="248824" x="2894013" y="4741863"/>
          <p14:tracePt t="248840" x="2990850" y="4724400"/>
          <p14:tracePt t="248857" x="3062288" y="4706938"/>
          <p14:tracePt t="248874" x="3116263" y="4706938"/>
          <p14:tracePt t="248890" x="3160713" y="4706938"/>
          <p14:tracePt t="248907" x="3214688" y="4706938"/>
          <p14:tracePt t="248924" x="3259138" y="4706938"/>
          <p14:tracePt t="248941" x="3330575" y="4706938"/>
          <p14:tracePt t="248957" x="3367088" y="4706938"/>
          <p14:tracePt t="248975" x="3402013" y="4697413"/>
          <p14:tracePt t="248990" x="3429000" y="4687888"/>
          <p14:tracePt t="249007" x="3465513" y="4687888"/>
          <p14:tracePt t="249024" x="3517900" y="4679950"/>
          <p14:tracePt t="249040" x="3536950" y="4679950"/>
          <p14:tracePt t="249057" x="3544888" y="4670425"/>
          <p14:tracePt t="249074" x="3544888" y="4652963"/>
          <p14:tracePt t="249090" x="3554413" y="4643438"/>
          <p14:tracePt t="249107" x="3554413" y="4616450"/>
          <p14:tracePt t="249124" x="3562350" y="4564063"/>
          <p14:tracePt t="249140" x="3562350" y="4510088"/>
          <p14:tracePt t="249157" x="3562350" y="4465638"/>
          <p14:tracePt t="249174" x="3544888" y="4402138"/>
          <p14:tracePt t="249191" x="3536950" y="4357688"/>
          <p14:tracePt t="249207" x="3509963" y="4322763"/>
          <p14:tracePt t="249224" x="3465513" y="4278313"/>
          <p14:tracePt t="249241" x="3411538" y="4224338"/>
          <p14:tracePt t="249257" x="3367088" y="4187825"/>
          <p14:tracePt t="249274" x="3313113" y="4162425"/>
          <p14:tracePt t="249290" x="3251200" y="4125913"/>
          <p14:tracePt t="249307" x="3205163" y="4098925"/>
          <p14:tracePt t="249324" x="3152775" y="4071938"/>
          <p14:tracePt t="249340" x="3116263" y="4054475"/>
          <p14:tracePt t="249357" x="3081338" y="4027488"/>
          <p14:tracePt t="249374" x="3044825" y="4010025"/>
          <p14:tracePt t="249390" x="3009900" y="4000500"/>
          <p14:tracePt t="249407" x="2965450" y="3983038"/>
          <p14:tracePt t="249424" x="2919413" y="3965575"/>
          <p14:tracePt t="249441" x="2867025" y="3948113"/>
          <p14:tracePt t="249457" x="2840038" y="3948113"/>
          <p14:tracePt t="249474" x="2786063" y="3948113"/>
          <p14:tracePt t="249491" x="2741613" y="3948113"/>
          <p14:tracePt t="249507" x="2697163" y="3948113"/>
          <p14:tracePt t="249525" x="2643188" y="3948113"/>
          <p14:tracePt t="249541" x="2598738" y="3948113"/>
          <p14:tracePt t="249557" x="2554288" y="3948113"/>
          <p14:tracePt t="249574" x="2490788" y="3948113"/>
          <p14:tracePt t="249574" x="2465388" y="3948113"/>
          <p14:tracePt t="249591" x="2419350" y="3956050"/>
          <p14:tracePt t="249607" x="2357438" y="3956050"/>
          <p14:tracePt t="249624" x="2295525" y="3965575"/>
          <p14:tracePt t="249641" x="2224088" y="3973513"/>
          <p14:tracePt t="249657" x="2187575" y="3973513"/>
          <p14:tracePt t="249674" x="2152650" y="3983038"/>
          <p14:tracePt t="249691" x="2081213" y="4000500"/>
          <p14:tracePt t="249707" x="2017713" y="4010025"/>
          <p14:tracePt t="249724" x="1973263" y="4019550"/>
          <p14:tracePt t="249741" x="1919288" y="4019550"/>
          <p14:tracePt t="249757" x="1874838" y="4019550"/>
          <p14:tracePt t="249774" x="1847850" y="4027488"/>
          <p14:tracePt t="249791" x="1822450" y="4027488"/>
          <p14:tracePt t="249807" x="1795463" y="4037013"/>
          <p14:tracePt t="249824" x="1758950" y="4037013"/>
          <p14:tracePt t="249841" x="1697038" y="4054475"/>
          <p14:tracePt t="249858" x="1633538" y="4064000"/>
          <p14:tracePt t="249874" x="1571625" y="4081463"/>
          <p14:tracePt t="249891" x="1517650" y="4090988"/>
          <p14:tracePt t="249907" x="1473200" y="4098925"/>
          <p14:tracePt t="249924" x="1419225" y="4116388"/>
          <p14:tracePt t="249941" x="1384300" y="4125913"/>
          <p14:tracePt t="249957" x="1374775" y="4135438"/>
          <p14:tracePt t="249974" x="1366838" y="4135438"/>
          <p14:tracePt t="249990" x="1357313" y="4152900"/>
          <p14:tracePt t="250007" x="1339850" y="4162425"/>
          <p14:tracePt t="250024" x="1330325" y="4162425"/>
          <p14:tracePt t="250040" x="1322388" y="4179888"/>
          <p14:tracePt t="250057" x="1303338" y="4187825"/>
          <p14:tracePt t="250074" x="1276350" y="4206875"/>
          <p14:tracePt t="250074" x="1258888" y="4214813"/>
          <p14:tracePt t="250092" x="1231900" y="4224338"/>
          <p14:tracePt t="250107" x="1214438" y="4241800"/>
          <p14:tracePt t="250124" x="1196975" y="4251325"/>
          <p14:tracePt t="250141" x="1179513" y="4268788"/>
          <p14:tracePt t="250157" x="1160463" y="4278313"/>
          <p14:tracePt t="250174" x="1143000" y="4322763"/>
          <p14:tracePt t="250191" x="1108075" y="4384675"/>
          <p14:tracePt t="250207" x="1089025" y="4429125"/>
          <p14:tracePt t="250224" x="1071563" y="4483100"/>
          <p14:tracePt t="250241" x="1071563" y="4500563"/>
          <p14:tracePt t="250257" x="1071563" y="4527550"/>
          <p14:tracePt t="250274" x="1071563" y="4554538"/>
          <p14:tracePt t="250291" x="1081088" y="4572000"/>
          <p14:tracePt t="250307" x="1108075" y="4608513"/>
          <p14:tracePt t="250324" x="1143000" y="4635500"/>
          <p14:tracePt t="250341" x="1204913" y="4679950"/>
          <p14:tracePt t="250357" x="1250950" y="4697413"/>
          <p14:tracePt t="250374" x="1295400" y="4706938"/>
          <p14:tracePt t="250391" x="1366838" y="4724400"/>
          <p14:tracePt t="250407" x="1438275" y="4733925"/>
          <p14:tracePt t="250424" x="1527175" y="4733925"/>
          <p14:tracePt t="250441" x="1724025" y="4714875"/>
          <p14:tracePt t="250457" x="1847850" y="4706938"/>
          <p14:tracePt t="250474" x="1946275" y="4706938"/>
          <p14:tracePt t="250491" x="2000250" y="4706938"/>
          <p14:tracePt t="250508" x="2044700" y="4724400"/>
          <p14:tracePt t="250524" x="2081213" y="4741863"/>
          <p14:tracePt t="250541" x="2133600" y="4759325"/>
          <p14:tracePt t="250557" x="2179638" y="4768850"/>
          <p14:tracePt t="250575" x="2241550" y="4786313"/>
          <p14:tracePt t="250575" x="2259013" y="4795838"/>
          <p14:tracePt t="250591" x="2312988" y="4805363"/>
          <p14:tracePt t="250607" x="2357438" y="4813300"/>
          <p14:tracePt t="250625" x="2411413" y="4830763"/>
          <p14:tracePt t="250640" x="2455863" y="4840288"/>
          <p14:tracePt t="250657" x="2473325" y="4840288"/>
          <p14:tracePt t="250674" x="2482850" y="4840288"/>
          <p14:tracePt t="250691" x="2500313" y="4840288"/>
          <p14:tracePt t="250707" x="2509838" y="4840288"/>
          <p14:tracePt t="250724" x="2517775" y="4840288"/>
          <p14:tracePt t="250757" x="2490788" y="4840288"/>
          <p14:tracePt t="250833" x="2455863" y="4849813"/>
          <p14:tracePt t="250841" x="2428875" y="4849813"/>
          <p14:tracePt t="250849" x="2366963" y="4857750"/>
          <p14:tracePt t="250858" x="2268538" y="4876800"/>
          <p14:tracePt t="250875" x="2133600" y="4902200"/>
          <p14:tracePt t="250891" x="1946275" y="4911725"/>
          <p14:tracePt t="250907" x="1795463" y="4921250"/>
          <p14:tracePt t="250924" x="1616075" y="4948238"/>
          <p14:tracePt t="250941" x="1438275" y="4983163"/>
          <p14:tracePt t="250959" x="1330325" y="5000625"/>
          <p14:tracePt t="250974" x="1258888" y="5019675"/>
          <p14:tracePt t="250991" x="1214438" y="5045075"/>
          <p14:tracePt t="251007" x="1152525" y="5072063"/>
          <p14:tracePt t="251024" x="1081088" y="5099050"/>
          <p14:tracePt t="251041" x="1009650" y="5135563"/>
          <p14:tracePt t="251059" x="982663" y="5143500"/>
          <p14:tracePt t="251074" x="928688" y="5162550"/>
          <p14:tracePt t="251074" x="919163" y="5162550"/>
          <p14:tracePt t="251092" x="893763" y="5162550"/>
          <p14:tracePt t="251107" x="884238" y="5170488"/>
          <p14:tracePt t="251141" x="874713" y="5170488"/>
          <p14:tracePt t="251201" x="874713" y="5162550"/>
          <p14:tracePt t="251215" x="874713" y="5153025"/>
          <p14:tracePt t="251224" x="866775" y="5153025"/>
          <p14:tracePt t="251241" x="847725" y="5153025"/>
          <p14:tracePt t="251258" x="847725" y="5143500"/>
          <p14:tracePt t="251274" x="839788" y="5135563"/>
          <p14:tracePt t="251291" x="830263" y="5135563"/>
          <p14:tracePt t="251307" x="822325" y="5126038"/>
          <p14:tracePt t="251324" x="803275" y="5108575"/>
          <p14:tracePt t="251341" x="741363" y="5091113"/>
          <p14:tracePt t="251357" x="696913" y="5091113"/>
          <p14:tracePt t="251374" x="679450" y="5091113"/>
          <p14:tracePt t="251391" x="660400" y="5091113"/>
          <p14:tracePt t="251407" x="615950" y="5091113"/>
          <p14:tracePt t="251424" x="588963" y="5099050"/>
          <p14:tracePt t="251441" x="571500" y="5099050"/>
          <p14:tracePt t="251457" x="554038" y="5108575"/>
          <p14:tracePt t="251474" x="544513" y="5116513"/>
          <p14:tracePt t="251491" x="527050" y="5126038"/>
          <p14:tracePt t="251507" x="500063" y="5143500"/>
          <p14:tracePt t="251524" x="455613" y="5153025"/>
          <p14:tracePt t="251541" x="438150" y="5170488"/>
          <p14:tracePt t="251557" x="438150" y="5180013"/>
          <p14:tracePt t="251591" x="438150" y="5187950"/>
          <p14:tracePt t="251615" x="428625" y="5197475"/>
          <p14:tracePt t="251624" x="428625" y="5224463"/>
          <p14:tracePt t="251641" x="428625" y="5259388"/>
          <p14:tracePt t="251657" x="428625" y="5278438"/>
          <p14:tracePt t="251674" x="428625" y="5295900"/>
          <p14:tracePt t="251691" x="428625" y="5305425"/>
          <p14:tracePt t="251709" x="455613" y="5322888"/>
          <p14:tracePt t="251724" x="465138" y="5340350"/>
          <p14:tracePt t="251741" x="500063" y="5357813"/>
          <p14:tracePt t="251757" x="536575" y="5367338"/>
          <p14:tracePt t="251775" x="554038" y="5376863"/>
          <p14:tracePt t="251791" x="571500" y="5384800"/>
          <p14:tracePt t="251807" x="598488" y="5394325"/>
          <p14:tracePt t="251825" x="615950" y="5402263"/>
          <p14:tracePt t="251841" x="633413" y="5421313"/>
          <p14:tracePt t="251857" x="652463" y="5429250"/>
          <p14:tracePt t="251874" x="679450" y="5429250"/>
          <p14:tracePt t="251891" x="696913" y="5429250"/>
          <p14:tracePt t="251907" x="723900" y="5429250"/>
          <p14:tracePt t="251925" x="776288" y="5411788"/>
          <p14:tracePt t="251941" x="812800" y="5402263"/>
          <p14:tracePt t="251957" x="839788" y="5402263"/>
          <p14:tracePt t="251974" x="866775" y="5394325"/>
          <p14:tracePt t="252007" x="866775" y="5384800"/>
          <p14:tracePt t="252029" x="866775" y="5376863"/>
          <p14:tracePt t="252041" x="866775" y="5340350"/>
          <p14:tracePt t="252057" x="857250" y="5305425"/>
          <p14:tracePt t="252074" x="839788" y="5286375"/>
          <p14:tracePt t="252074" x="839788" y="5268913"/>
          <p14:tracePt t="252092" x="830263" y="5259388"/>
          <p14:tracePt t="252108" x="812800" y="5241925"/>
          <p14:tracePt t="252125" x="803275" y="5233988"/>
          <p14:tracePt t="252141" x="795338" y="5214938"/>
          <p14:tracePt t="252158" x="776288" y="5207000"/>
          <p14:tracePt t="252174" x="768350" y="5187950"/>
          <p14:tracePt t="252191" x="741363" y="5180013"/>
          <p14:tracePt t="252207" x="731838" y="5170488"/>
          <p14:tracePt t="252224" x="714375" y="5170488"/>
          <p14:tracePt t="252241" x="696913" y="5170488"/>
          <p14:tracePt t="252258" x="669925" y="5170488"/>
          <p14:tracePt t="252274" x="633413" y="5170488"/>
          <p14:tracePt t="252291" x="608013" y="5170488"/>
          <p14:tracePt t="252308" x="561975" y="5180013"/>
          <p14:tracePt t="252324" x="517525" y="5197475"/>
          <p14:tracePt t="252341" x="465138" y="5224463"/>
          <p14:tracePt t="252358" x="438150" y="5233988"/>
          <p14:tracePt t="252374" x="428625" y="5241925"/>
          <p14:tracePt t="252391" x="419100" y="5241925"/>
          <p14:tracePt t="252408" x="411163" y="5259388"/>
          <p14:tracePt t="252451" x="401638" y="5278438"/>
          <p14:tracePt t="252459" x="401638" y="5286375"/>
          <p14:tracePt t="252475" x="374650" y="5330825"/>
          <p14:tracePt t="252491" x="366713" y="5340350"/>
          <p14:tracePt t="252507" x="366713" y="5357813"/>
          <p14:tracePt t="252525" x="366713" y="5367338"/>
          <p14:tracePt t="252541" x="366713" y="5376863"/>
          <p14:tracePt t="252557" x="374650" y="5394325"/>
          <p14:tracePt t="252574" x="384175" y="5421313"/>
          <p14:tracePt t="252592" x="401638" y="5429250"/>
          <p14:tracePt t="252608" x="411163" y="5448300"/>
          <p14:tracePt t="252624" x="428625" y="5448300"/>
          <p14:tracePt t="252641" x="446088" y="5448300"/>
          <p14:tracePt t="252657" x="455613" y="5448300"/>
          <p14:tracePt t="252675" x="473075" y="5448300"/>
          <p14:tracePt t="252692" x="482600" y="5448300"/>
          <p14:tracePt t="252708" x="490538" y="5448300"/>
          <p14:tracePt t="252724" x="509588" y="5448300"/>
          <p14:tracePt t="252741" x="536575" y="5429250"/>
          <p14:tracePt t="252758" x="544513" y="5421313"/>
          <p14:tracePt t="252774" x="554038" y="5421313"/>
          <p14:tracePt t="252791" x="561975" y="5421313"/>
          <p14:tracePt t="252808" x="571500" y="5411788"/>
          <p14:tracePt t="252824" x="588963" y="5394325"/>
          <p14:tracePt t="252841" x="615950" y="5367338"/>
          <p14:tracePt t="252858" x="633413" y="5349875"/>
          <p14:tracePt t="252875" x="642938" y="5330825"/>
          <p14:tracePt t="252891" x="660400" y="5313363"/>
          <p14:tracePt t="252908" x="669925" y="5305425"/>
          <p14:tracePt t="252925" x="687388" y="5295900"/>
          <p14:tracePt t="252958" x="687388" y="5286375"/>
          <p14:tracePt t="253005" x="687388" y="5268913"/>
          <p14:tracePt t="253021" x="687388" y="5259388"/>
          <p14:tracePt t="253029" x="687388" y="5251450"/>
          <p14:tracePt t="253041" x="687388" y="5224463"/>
          <p14:tracePt t="253057" x="687388" y="5197475"/>
          <p14:tracePt t="253074" x="687388" y="5170488"/>
          <p14:tracePt t="253074" x="687388" y="5162550"/>
          <p14:tracePt t="253092" x="679450" y="5143500"/>
          <p14:tracePt t="253108" x="669925" y="5126038"/>
          <p14:tracePt t="253125" x="652463" y="5126038"/>
          <p14:tracePt t="253141" x="652463" y="5108575"/>
          <p14:tracePt t="253157" x="633413" y="5108575"/>
          <p14:tracePt t="253175" x="625475" y="5108575"/>
          <p14:tracePt t="253191" x="615950" y="5108575"/>
          <p14:tracePt t="253208" x="608013" y="5108575"/>
          <p14:tracePt t="253224" x="588963" y="5108575"/>
          <p14:tracePt t="253241" x="571500" y="5116513"/>
          <p14:tracePt t="253258" x="561975" y="5116513"/>
          <p14:tracePt t="253275" x="544513" y="5135563"/>
          <p14:tracePt t="253291" x="536575" y="5135563"/>
          <p14:tracePt t="253324" x="527050" y="5153025"/>
          <p14:tracePt t="253349" x="517525" y="5162550"/>
          <p14:tracePt t="253359" x="500063" y="5187950"/>
          <p14:tracePt t="253374" x="490538" y="5233988"/>
          <p14:tracePt t="253391" x="473075" y="5259388"/>
          <p14:tracePt t="253408" x="473075" y="5286375"/>
          <p14:tracePt t="253424" x="473075" y="5313363"/>
          <p14:tracePt t="253441" x="473075" y="5322888"/>
          <p14:tracePt t="253458" x="482600" y="5340350"/>
          <p14:tracePt t="253475" x="500063" y="5349875"/>
          <p14:tracePt t="253491" x="517525" y="5357813"/>
          <p14:tracePt t="253508" x="536575" y="5367338"/>
          <p14:tracePt t="253524" x="561975" y="5367338"/>
          <p14:tracePt t="253541" x="588963" y="5367338"/>
          <p14:tracePt t="253558" x="633413" y="5367338"/>
          <p14:tracePt t="253575" x="669925" y="5357813"/>
          <p14:tracePt t="253575" x="696913" y="5349875"/>
          <p14:tracePt t="253592" x="750888" y="5330825"/>
          <p14:tracePt t="253608" x="795338" y="5313363"/>
          <p14:tracePt t="253625" x="822325" y="5295900"/>
          <p14:tracePt t="253641" x="847725" y="5286375"/>
          <p14:tracePt t="253658" x="847725" y="5278438"/>
          <p14:tracePt t="253675" x="847725" y="5259388"/>
          <p14:tracePt t="253691" x="839788" y="5241925"/>
          <p14:tracePt t="253708" x="830263" y="5224463"/>
          <p14:tracePt t="253724" x="812800" y="5207000"/>
          <p14:tracePt t="253741" x="795338" y="5187950"/>
          <p14:tracePt t="253758" x="785813" y="5170488"/>
          <p14:tracePt t="253775" x="768350" y="5162550"/>
          <p14:tracePt t="253791" x="758825" y="5143500"/>
          <p14:tracePt t="253808" x="741363" y="5143500"/>
          <p14:tracePt t="253825" x="741363" y="5126038"/>
          <p14:tracePt t="253841" x="723900" y="5126038"/>
          <p14:tracePt t="253858" x="696913" y="5126038"/>
          <p14:tracePt t="253875" x="660400" y="5126038"/>
          <p14:tracePt t="253891" x="625475" y="5143500"/>
          <p14:tracePt t="253908" x="588963" y="5162550"/>
          <p14:tracePt t="253925" x="581025" y="5162550"/>
          <p14:tracePt t="253942" x="571500" y="5170488"/>
          <p14:tracePt t="253967" x="561975" y="5180013"/>
          <p14:tracePt t="253976" x="554038" y="5187950"/>
          <p14:tracePt t="253992" x="536575" y="5214938"/>
          <p14:tracePt t="254009" x="527050" y="5259388"/>
          <p14:tracePt t="254024" x="517525" y="5295900"/>
          <p14:tracePt t="254041" x="517525" y="5313363"/>
          <p14:tracePt t="254058" x="517525" y="5322888"/>
          <p14:tracePt t="254074" x="517525" y="5330825"/>
          <p14:tracePt t="254092" x="536575" y="5340350"/>
          <p14:tracePt t="254108" x="554038" y="5340350"/>
          <p14:tracePt t="254125" x="608013" y="5340350"/>
          <p14:tracePt t="254141" x="652463" y="5330825"/>
          <p14:tracePt t="254158" x="704850" y="5313363"/>
          <p14:tracePt t="254174" x="750888" y="5295900"/>
          <p14:tracePt t="254191" x="776288" y="5278438"/>
          <p14:tracePt t="254208" x="795338" y="5268913"/>
          <p14:tracePt t="254225" x="795338" y="5251450"/>
          <p14:tracePt t="254241" x="785813" y="5214938"/>
          <p14:tracePt t="254258" x="785813" y="5207000"/>
          <p14:tracePt t="254275" x="768350" y="5197475"/>
          <p14:tracePt t="254291" x="750888" y="5180013"/>
          <p14:tracePt t="254308" x="731838" y="5170488"/>
          <p14:tracePt t="254325" x="687388" y="5162550"/>
          <p14:tracePt t="254341" x="669925" y="5162550"/>
          <p14:tracePt t="254358" x="660400" y="5162550"/>
          <p14:tracePt t="254375" x="642938" y="5162550"/>
          <p14:tracePt t="254391" x="633413" y="5180013"/>
          <p14:tracePt t="254408" x="615950" y="5224463"/>
          <p14:tracePt t="254424" x="598488" y="5268913"/>
          <p14:tracePt t="254441" x="588963" y="5305425"/>
          <p14:tracePt t="254458" x="588963" y="5322888"/>
          <p14:tracePt t="254475" x="588963" y="5340350"/>
          <p14:tracePt t="254491" x="608013" y="5357813"/>
          <p14:tracePt t="254509" x="660400" y="5357813"/>
          <p14:tracePt t="254524" x="704850" y="5340350"/>
          <p14:tracePt t="254542" x="758825" y="5330825"/>
          <p14:tracePt t="254559" x="785813" y="5313363"/>
          <p14:tracePt t="254575" x="803275" y="5305425"/>
          <p14:tracePt t="254592" x="803275" y="5278438"/>
          <p14:tracePt t="254608" x="803275" y="5241925"/>
          <p14:tracePt t="254625" x="795338" y="5207000"/>
          <p14:tracePt t="254641" x="750888" y="5162550"/>
          <p14:tracePt t="254658" x="696913" y="5126038"/>
          <p14:tracePt t="254675" x="660400" y="5108575"/>
          <p14:tracePt t="254691" x="642938" y="5099050"/>
          <p14:tracePt t="254708" x="625475" y="5091113"/>
          <p14:tracePt t="254725" x="598488" y="5091113"/>
          <p14:tracePt t="254741" x="544513" y="5108575"/>
          <p14:tracePt t="254758" x="500063" y="5153025"/>
          <p14:tracePt t="254775" x="473075" y="5197475"/>
          <p14:tracePt t="254791" x="455613" y="5268913"/>
          <p14:tracePt t="254808" x="455613" y="5313363"/>
          <p14:tracePt t="254824" x="465138" y="5330825"/>
          <p14:tracePt t="254841" x="482600" y="5349875"/>
          <p14:tracePt t="254858" x="561975" y="5357813"/>
          <p14:tracePt t="254875" x="633413" y="5340350"/>
          <p14:tracePt t="254892" x="750888" y="5286375"/>
          <p14:tracePt t="254908" x="839788" y="5259388"/>
          <p14:tracePt t="254924" x="901700" y="5233988"/>
          <p14:tracePt t="254941" x="901700" y="5214938"/>
          <p14:tracePt t="254958" x="901700" y="5207000"/>
          <p14:tracePt t="254975" x="901700" y="5187950"/>
          <p14:tracePt t="255008" x="901700" y="5197475"/>
          <p14:tracePt t="255062" x="901700" y="5224463"/>
          <p14:tracePt t="255070" x="901700" y="5241925"/>
          <p14:tracePt t="255078" x="911225" y="5268913"/>
          <p14:tracePt t="255091" x="911225" y="5286375"/>
          <p14:tracePt t="255108" x="928688" y="5305425"/>
          <p14:tracePt t="255125" x="928688" y="5322888"/>
          <p14:tracePt t="255158" x="938213" y="5322888"/>
          <p14:tracePt t="255188" x="946150" y="5322888"/>
          <p14:tracePt t="255196" x="955675" y="5313363"/>
          <p14:tracePt t="255208" x="1000125" y="5305425"/>
          <p14:tracePt t="255225" x="1044575" y="5286375"/>
          <p14:tracePt t="255241" x="1143000" y="5259388"/>
          <p14:tracePt t="255258" x="1241425" y="5233988"/>
          <p14:tracePt t="255275" x="1384300" y="5170488"/>
          <p14:tracePt t="255291" x="1571625" y="5116513"/>
          <p14:tracePt t="255308" x="1758950" y="5019675"/>
          <p14:tracePt t="255325" x="1946275" y="4929188"/>
          <p14:tracePt t="255341" x="2133600" y="4840288"/>
          <p14:tracePt t="255358" x="2374900" y="4751388"/>
          <p14:tracePt t="255375" x="2438400" y="4724400"/>
          <p14:tracePt t="255408" x="2411413" y="4724400"/>
          <p14:tracePt t="255484" x="2384425" y="4733925"/>
          <p14:tracePt t="255492" x="2366963" y="4751388"/>
          <p14:tracePt t="255500" x="2330450" y="4759325"/>
          <p14:tracePt t="255508" x="2241550" y="4813300"/>
          <p14:tracePt t="255525" x="2152650" y="4857750"/>
          <p14:tracePt t="255542" x="2044700" y="4929188"/>
          <p14:tracePt t="255558" x="1911350" y="5037138"/>
          <p14:tracePt t="255574" x="1731963" y="5116513"/>
          <p14:tracePt t="255592" x="1608138" y="5170488"/>
          <p14:tracePt t="255608" x="1455738" y="5241925"/>
          <p14:tracePt t="255626" x="1384300" y="5268913"/>
          <p14:tracePt t="255641" x="1330325" y="5295900"/>
          <p14:tracePt t="255658" x="1295400" y="5313363"/>
          <p14:tracePt t="255675" x="1258888" y="5322888"/>
          <p14:tracePt t="255691" x="1241425" y="5340350"/>
          <p14:tracePt t="255708" x="1223963" y="5340350"/>
          <p14:tracePt t="255741" x="1231900" y="5313363"/>
          <p14:tracePt t="255766" x="1250950" y="5286375"/>
          <p14:tracePt t="255775" x="1303338" y="5233988"/>
          <p14:tracePt t="255791" x="1357313" y="5170488"/>
          <p14:tracePt t="255808" x="1438275" y="5091113"/>
          <p14:tracePt t="255825" x="1465263" y="5027613"/>
          <p14:tracePt t="255842" x="1465263" y="5010150"/>
          <p14:tracePt t="255858" x="1465263" y="5000625"/>
          <p14:tracePt t="255875" x="1419225" y="5000625"/>
          <p14:tracePt t="255891" x="1357313" y="5010150"/>
          <p14:tracePt t="255908" x="1285875" y="5010150"/>
          <p14:tracePt t="255925" x="1214438" y="5027613"/>
          <p14:tracePt t="255942" x="1160463" y="5045075"/>
          <p14:tracePt t="255958" x="1108075" y="5064125"/>
          <p14:tracePt t="255975" x="1089025" y="5081588"/>
          <p14:tracePt t="255992" x="1071563" y="5099050"/>
          <p14:tracePt t="256009" x="1071563" y="5108575"/>
          <p14:tracePt t="256041" x="1071563" y="5091113"/>
          <p14:tracePt t="256094" x="1098550" y="5072063"/>
          <p14:tracePt t="256102" x="1125538" y="5045075"/>
          <p14:tracePt t="256110" x="1152525" y="5019675"/>
          <p14:tracePt t="256125" x="1204913" y="4973638"/>
          <p14:tracePt t="256141" x="1250950" y="4894263"/>
          <p14:tracePt t="256158" x="1258888" y="4876800"/>
          <p14:tracePt t="256175" x="1258888" y="4867275"/>
          <p14:tracePt t="256192" x="1258888" y="4857750"/>
          <p14:tracePt t="256208" x="1241425" y="4857750"/>
          <p14:tracePt t="256225" x="1204913" y="4857750"/>
          <p14:tracePt t="256241" x="1133475" y="4894263"/>
          <p14:tracePt t="256258" x="1108075" y="4902200"/>
          <p14:tracePt t="256275" x="1098550" y="4911725"/>
          <p14:tracePt t="256308" x="1089025" y="4921250"/>
          <p14:tracePt t="256368" x="1081088" y="4929188"/>
          <p14:tracePt t="256376" x="1081088" y="4938713"/>
          <p14:tracePt t="256384" x="1071563" y="4938713"/>
          <p14:tracePt t="256392" x="1054100" y="4956175"/>
          <p14:tracePt t="256408" x="1044575" y="4973638"/>
          <p14:tracePt t="256425" x="1027113" y="5010150"/>
          <p14:tracePt t="256442" x="1000125" y="5072063"/>
          <p14:tracePt t="256459" x="965200" y="5135563"/>
          <p14:tracePt t="256475" x="946150" y="5180013"/>
          <p14:tracePt t="256491" x="919163" y="5233988"/>
          <p14:tracePt t="256509" x="901700" y="5259388"/>
          <p14:tracePt t="256525" x="901700" y="5268913"/>
          <p14:tracePt t="256558" x="901700" y="5259388"/>
          <p14:tracePt t="256594" x="901700" y="5233988"/>
          <p14:tracePt t="256602" x="911225" y="5214938"/>
          <p14:tracePt t="256610" x="919163" y="5187950"/>
          <p14:tracePt t="256625" x="938213" y="5153025"/>
          <p14:tracePt t="256642" x="946150" y="5126038"/>
          <p14:tracePt t="256658" x="946150" y="5116513"/>
          <p14:tracePt t="256691" x="955675" y="5116513"/>
          <p14:tracePt t="256774" x="965200" y="5116513"/>
          <p14:tracePt t="256782" x="965200" y="5108575"/>
          <p14:tracePt t="256798" x="973138" y="5108575"/>
          <p14:tracePt t="256836" x="982663" y="5108575"/>
          <p14:tracePt t="256852" x="982663" y="5135563"/>
          <p14:tracePt t="256994" x="973138" y="5162550"/>
          <p14:tracePt t="257000" x="955675" y="5197475"/>
          <p14:tracePt t="257009" x="928688" y="5286375"/>
          <p14:tracePt t="257025" x="884238" y="5384800"/>
          <p14:tracePt t="257042" x="847725" y="5473700"/>
          <p14:tracePt t="257058" x="839788" y="5537200"/>
          <p14:tracePt t="257075" x="839788" y="5608638"/>
          <p14:tracePt t="257092" x="839788" y="5662613"/>
          <p14:tracePt t="257108" x="830263" y="5707063"/>
          <p14:tracePt t="257125" x="822325" y="5751513"/>
          <p14:tracePt t="257141" x="812800" y="5761038"/>
          <p14:tracePt t="257158" x="822325" y="5761038"/>
          <p14:tracePt t="257290" x="830263" y="5751513"/>
          <p14:tracePt t="257306" x="830263" y="5741988"/>
          <p14:tracePt t="257314" x="830263" y="5734050"/>
          <p14:tracePt t="296837" x="839788" y="5734050"/>
          <p14:tracePt t="297337" x="857250" y="5734050"/>
          <p14:tracePt t="297345" x="866775" y="5734050"/>
          <p14:tracePt t="297353" x="893763" y="5734050"/>
          <p14:tracePt t="297363" x="911225" y="5715000"/>
          <p14:tracePt t="297380" x="938213" y="5697538"/>
          <p14:tracePt t="297396" x="973138" y="5653088"/>
          <p14:tracePt t="297413" x="1044575" y="5599113"/>
          <p14:tracePt t="297430" x="1241425" y="5483225"/>
          <p14:tracePt t="297447" x="1473200" y="5384800"/>
          <p14:tracePt t="297463" x="1704975" y="5322888"/>
          <p14:tracePt t="297480" x="1893888" y="5278438"/>
          <p14:tracePt t="297496" x="2017713" y="5241925"/>
          <p14:tracePt t="297513" x="2089150" y="5214938"/>
          <p14:tracePt t="297530" x="2133600" y="5187950"/>
          <p14:tracePt t="297547" x="2214563" y="5170488"/>
          <p14:tracePt t="297564" x="2251075" y="5143500"/>
          <p14:tracePt t="297580" x="2268538" y="5135563"/>
          <p14:tracePt t="297597" x="2268538" y="5126038"/>
          <p14:tracePt t="297613" x="2276475" y="5108575"/>
          <p14:tracePt t="297630" x="2286000" y="5099050"/>
          <p14:tracePt t="297646" x="2286000" y="5091113"/>
          <p14:tracePt t="297663" x="2295525" y="5091113"/>
          <p14:tracePt t="297751" x="2295525" y="5099050"/>
          <p14:tracePt t="297813" x="2268538" y="5081588"/>
          <p14:tracePt t="297883" x="2241550" y="5064125"/>
          <p14:tracePt t="297891" x="2224088" y="5045075"/>
          <p14:tracePt t="297899" x="2197100" y="5037138"/>
          <p14:tracePt t="297913" x="2152650" y="5027613"/>
          <p14:tracePt t="297930" x="2108200" y="5010150"/>
          <p14:tracePt t="297946" x="2081213" y="5000625"/>
          <p14:tracePt t="297963" x="2062163" y="5000625"/>
          <p14:tracePt t="297982" x="2044700" y="5000625"/>
          <p14:tracePt t="297996" x="2036763" y="5000625"/>
          <p14:tracePt t="298013" x="2027238" y="5000625"/>
          <p14:tracePt t="298030" x="2017713" y="4992688"/>
          <p14:tracePt t="298047" x="2009775" y="4973638"/>
          <p14:tracePt t="298063" x="1982788" y="4956175"/>
          <p14:tracePt t="298080" x="1946275" y="4938713"/>
          <p14:tracePt t="298097" x="1938338" y="4929188"/>
          <p14:tracePt t="298113" x="1919288" y="4921250"/>
          <p14:tracePt t="298130" x="1893888" y="4902200"/>
          <p14:tracePt t="298146" x="1847850" y="4884738"/>
          <p14:tracePt t="298163" x="1839913" y="4876800"/>
          <p14:tracePt t="298180" x="1822450" y="4867275"/>
          <p14:tracePt t="298214" x="1812925" y="4867275"/>
          <p14:tracePt t="298299" x="1795463" y="4902200"/>
          <p14:tracePt t="298307" x="1785938" y="4921250"/>
          <p14:tracePt t="298315" x="1751013" y="4965700"/>
          <p14:tracePt t="298330" x="1724025" y="5019675"/>
          <p14:tracePt t="298348" x="1704975" y="5064125"/>
          <p14:tracePt t="298363" x="1697038" y="5091113"/>
          <p14:tracePt t="298380" x="1687513" y="5091113"/>
          <p14:tracePt t="298397" x="1687513" y="5099050"/>
          <p14:tracePt t="298413" x="1687513" y="5116513"/>
          <p14:tracePt t="298446" x="1687513" y="5143500"/>
          <p14:tracePt t="298464" x="1704975" y="5153025"/>
          <p14:tracePt t="298480" x="1714500" y="5180013"/>
          <p14:tracePt t="298496" x="1731963" y="5207000"/>
          <p14:tracePt t="298513" x="1768475" y="5224463"/>
          <p14:tracePt t="298530" x="1812925" y="5241925"/>
          <p14:tracePt t="298547" x="1830388" y="5259388"/>
          <p14:tracePt t="298563" x="1847850" y="5259388"/>
          <p14:tracePt t="298580" x="1857375" y="5259388"/>
          <p14:tracePt t="298597" x="1866900" y="5259388"/>
          <p14:tracePt t="298614" x="1884363" y="5251450"/>
          <p14:tracePt t="298630" x="1893888" y="5233988"/>
          <p14:tracePt t="298646" x="1911350" y="5224463"/>
          <p14:tracePt t="298663" x="1911350" y="5207000"/>
          <p14:tracePt t="298680" x="1928813" y="5180013"/>
          <p14:tracePt t="298698" x="1938338" y="5153025"/>
          <p14:tracePt t="298713" x="1955800" y="5072063"/>
          <p14:tracePt t="298730" x="1973263" y="5064125"/>
          <p14:tracePt t="298747" x="1973263" y="5054600"/>
          <p14:tracePt t="298764" x="1973263" y="5045075"/>
          <p14:tracePt t="298780" x="1982788" y="5027613"/>
          <p14:tracePt t="298796" x="1982788" y="5010150"/>
          <p14:tracePt t="298814" x="1973263" y="4992688"/>
          <p14:tracePt t="298830" x="1965325" y="4983163"/>
          <p14:tracePt t="298846" x="1955800" y="4965700"/>
          <p14:tracePt t="298863" x="1946275" y="4956175"/>
          <p14:tracePt t="298880" x="1928813" y="4938713"/>
          <p14:tracePt t="298896" x="1919288" y="4929188"/>
          <p14:tracePt t="298913" x="1901825" y="4921250"/>
          <p14:tracePt t="298929" x="1893888" y="4902200"/>
          <p14:tracePt t="298946" x="1884363" y="4894263"/>
          <p14:tracePt t="298963" x="1866900" y="4876800"/>
          <p14:tracePt t="298980" x="1857375" y="4876800"/>
          <p14:tracePt t="298996" x="1839913" y="4876800"/>
          <p14:tracePt t="299013" x="1830388" y="4867275"/>
          <p14:tracePt t="299030" x="1812925" y="4867275"/>
          <p14:tracePt t="299046" x="1803400" y="4867275"/>
          <p14:tracePt t="299064" x="1795463" y="4867275"/>
          <p14:tracePt t="299080" x="1785938" y="4867275"/>
          <p14:tracePt t="299098" x="1776413" y="4867275"/>
          <p14:tracePt t="299114" x="1768475" y="4867275"/>
          <p14:tracePt t="299130" x="1758950" y="4867275"/>
          <p14:tracePt t="299152" x="1751013" y="4876800"/>
          <p14:tracePt t="299163" x="1741488" y="4884738"/>
          <p14:tracePt t="299182" x="1731963" y="4884738"/>
          <p14:tracePt t="299206" x="1731963" y="4894263"/>
          <p14:tracePt t="299222" x="1724025" y="4902200"/>
          <p14:tracePt t="299231" x="1714500" y="4921250"/>
          <p14:tracePt t="299247" x="1687513" y="4948238"/>
          <p14:tracePt t="299263" x="1679575" y="4965700"/>
          <p14:tracePt t="299280" x="1670050" y="4973638"/>
          <p14:tracePt t="299296" x="1660525" y="4992688"/>
          <p14:tracePt t="299314" x="1652588" y="4992688"/>
          <p14:tracePt t="299330" x="1643063" y="5000625"/>
          <p14:tracePt t="299354" x="1643063" y="5010150"/>
          <p14:tracePt t="299363" x="1643063" y="5019675"/>
          <p14:tracePt t="299386" x="1643063" y="5027613"/>
          <p14:tracePt t="299424" x="1643063" y="5037138"/>
          <p14:tracePt t="299432" x="1643063" y="5045075"/>
          <p14:tracePt t="299447" x="1643063" y="5064125"/>
          <p14:tracePt t="299464" x="1660525" y="5081588"/>
          <p14:tracePt t="299480" x="1670050" y="5091113"/>
          <p14:tracePt t="299496" x="1679575" y="5108575"/>
          <p14:tracePt t="299530" x="1687513" y="5116513"/>
          <p14:tracePt t="299550" x="1697038" y="5116513"/>
          <p14:tracePt t="299566" x="1704975" y="5126038"/>
          <p14:tracePt t="299580" x="1714500" y="5126038"/>
          <p14:tracePt t="299597" x="1724025" y="5126038"/>
          <p14:tracePt t="299613" x="1741488" y="5126038"/>
          <p14:tracePt t="299690" x="1758950" y="5116513"/>
          <p14:tracePt t="299698" x="1776413" y="5099050"/>
          <p14:tracePt t="299714" x="1785938" y="5099050"/>
          <p14:tracePt t="299747" x="1795463" y="5091113"/>
          <p14:tracePt t="299776" x="1795463" y="5072063"/>
          <p14:tracePt t="299792" x="1803400" y="5072063"/>
          <p14:tracePt t="299800" x="1803400" y="5064125"/>
          <p14:tracePt t="299813" x="1822450" y="5045075"/>
          <p14:tracePt t="299830" x="1822450" y="5027613"/>
          <p14:tracePt t="299847" x="1822450" y="5010150"/>
          <p14:tracePt t="299863" x="1822450" y="5000625"/>
          <p14:tracePt t="299896" x="1822450" y="4983163"/>
          <p14:tracePt t="299913" x="1822450" y="4973638"/>
          <p14:tracePt t="299930" x="1822450" y="4956175"/>
          <p14:tracePt t="299947" x="1812925" y="4938713"/>
          <p14:tracePt t="299964" x="1803400" y="4929188"/>
          <p14:tracePt t="299980" x="1795463" y="4921250"/>
          <p14:tracePt t="299997" x="1785938" y="4921250"/>
          <p14:tracePt t="300014" x="1768475" y="4911725"/>
          <p14:tracePt t="300030" x="1758950" y="4902200"/>
          <p14:tracePt t="300047" x="1741488" y="4902200"/>
          <p14:tracePt t="300080" x="1731963" y="4902200"/>
          <p14:tracePt t="300120" x="1724025" y="4902200"/>
          <p14:tracePt t="300160" x="1714500" y="4911725"/>
          <p14:tracePt t="300176" x="1704975" y="4911725"/>
          <p14:tracePt t="300184" x="1697038" y="4921250"/>
          <p14:tracePt t="300197" x="1679575" y="4929188"/>
          <p14:tracePt t="300214" x="1679575" y="4938713"/>
          <p14:tracePt t="300231" x="1679575" y="4948238"/>
          <p14:tracePt t="300246" x="1670050" y="4948238"/>
          <p14:tracePt t="300264" x="1660525" y="4965700"/>
          <p14:tracePt t="300280" x="1652588" y="4973638"/>
          <p14:tracePt t="300297" x="1633538" y="4992688"/>
          <p14:tracePt t="300313" x="1625600" y="5019675"/>
          <p14:tracePt t="300330" x="1616075" y="5037138"/>
          <p14:tracePt t="300346" x="1598613" y="5064125"/>
          <p14:tracePt t="300363" x="1598613" y="5072063"/>
          <p14:tracePt t="300380" x="1598613" y="5081588"/>
          <p14:tracePt t="300397" x="1598613" y="5099050"/>
          <p14:tracePt t="300413" x="1598613" y="5116513"/>
          <p14:tracePt t="300430" x="1598613" y="5135563"/>
          <p14:tracePt t="300447" x="1598613" y="5162550"/>
          <p14:tracePt t="300463" x="1598613" y="5187950"/>
          <p14:tracePt t="300480" x="1598613" y="5207000"/>
          <p14:tracePt t="300497" x="1598613" y="5214938"/>
          <p14:tracePt t="300514" x="1608138" y="5224463"/>
          <p14:tracePt t="300530" x="1616075" y="5233988"/>
          <p14:tracePt t="300546" x="1625600" y="5241925"/>
          <p14:tracePt t="300566" x="1625600" y="5251450"/>
          <p14:tracePt t="300581" x="1633538" y="5251450"/>
          <p14:tracePt t="300597" x="1633538" y="5259388"/>
          <p14:tracePt t="300614" x="1643063" y="5268913"/>
          <p14:tracePt t="300660" x="1652588" y="5278438"/>
          <p14:tracePt t="300668" x="1660525" y="5278438"/>
          <p14:tracePt t="300684" x="1679575" y="5278438"/>
          <p14:tracePt t="300698" x="1687513" y="5278438"/>
          <p14:tracePt t="300714" x="1704975" y="5278438"/>
          <p14:tracePt t="300731" x="1714500" y="5278438"/>
          <p14:tracePt t="300747" x="1724025" y="5286375"/>
          <p14:tracePt t="300780" x="1741488" y="5286375"/>
          <p14:tracePt t="300797" x="1751013" y="5295900"/>
          <p14:tracePt t="300814" x="1758950" y="5295900"/>
          <p14:tracePt t="300830" x="1768475" y="5295900"/>
          <p14:tracePt t="300847" x="1776413" y="5295900"/>
          <p14:tracePt t="300880" x="1803400" y="5286375"/>
          <p14:tracePt t="300910" x="1812925" y="5268913"/>
          <p14:tracePt t="300918" x="1822450" y="5259388"/>
          <p14:tracePt t="300930" x="1857375" y="5224463"/>
          <p14:tracePt t="300947" x="1866900" y="5207000"/>
          <p14:tracePt t="300963" x="1884363" y="5180013"/>
          <p14:tracePt t="300980" x="1901825" y="5143500"/>
          <p14:tracePt t="300997" x="1901825" y="5099050"/>
          <p14:tracePt t="301013" x="1911350" y="5045075"/>
          <p14:tracePt t="301030" x="1901825" y="4983163"/>
          <p14:tracePt t="301047" x="1874838" y="4921250"/>
          <p14:tracePt t="301063" x="1857375" y="4894263"/>
          <p14:tracePt t="301080" x="1847850" y="4884738"/>
          <p14:tracePt t="301080" x="1839913" y="4876800"/>
          <p14:tracePt t="301098" x="1822450" y="4876800"/>
          <p14:tracePt t="301114" x="1803400" y="4876800"/>
          <p14:tracePt t="301130" x="1795463" y="4876800"/>
          <p14:tracePt t="301148" x="1768475" y="4876800"/>
          <p14:tracePt t="301163" x="1731963" y="4884738"/>
          <p14:tracePt t="301180" x="1714500" y="4902200"/>
          <p14:tracePt t="301197" x="1687513" y="4921250"/>
          <p14:tracePt t="301214" x="1670050" y="4965700"/>
          <p14:tracePt t="301231" x="1652588" y="4992688"/>
          <p14:tracePt t="301247" x="1643063" y="5019675"/>
          <p14:tracePt t="301264" x="1643063" y="5037138"/>
          <p14:tracePt t="301280" x="1643063" y="5054600"/>
          <p14:tracePt t="301297" x="1643063" y="5099050"/>
          <p14:tracePt t="301313" x="1652588" y="5153025"/>
          <p14:tracePt t="301330" x="1660525" y="5197475"/>
          <p14:tracePt t="301347" x="1697038" y="5241925"/>
          <p14:tracePt t="301364" x="1714500" y="5268913"/>
          <p14:tracePt t="301381" x="1731963" y="5278438"/>
          <p14:tracePt t="301397" x="1741488" y="5286375"/>
          <p14:tracePt t="301413" x="1758950" y="5286375"/>
          <p14:tracePt t="301430" x="1776413" y="5286375"/>
          <p14:tracePt t="301447" x="1785938" y="5278438"/>
          <p14:tracePt t="301463" x="1812925" y="5259388"/>
          <p14:tracePt t="301480" x="1830388" y="5251450"/>
          <p14:tracePt t="301497" x="1839913" y="5241925"/>
          <p14:tracePt t="301514" x="1847850" y="5233988"/>
          <p14:tracePt t="301530" x="1857375" y="5224463"/>
          <p14:tracePt t="301547" x="1866900" y="5207000"/>
          <p14:tracePt t="301564" x="1866900" y="5197475"/>
          <p14:tracePt t="301580" x="1866900" y="5187950"/>
          <p14:tracePt t="301598" x="1866900" y="5180013"/>
          <p14:tracePt t="301613" x="1857375" y="5180013"/>
          <p14:tracePt t="301631" x="1847850" y="5180013"/>
          <p14:tracePt t="301647" x="1839913" y="5180013"/>
          <p14:tracePt t="301676" x="1830388" y="5180013"/>
          <p14:tracePt t="301692" x="1822450" y="5180013"/>
          <p14:tracePt t="301708" x="1812925" y="5180013"/>
          <p14:tracePt t="301716" x="1803400" y="5180013"/>
          <p14:tracePt t="301802" x="1795463" y="5187950"/>
          <p14:tracePt t="301816" x="1785938" y="5214938"/>
          <p14:tracePt t="301824" x="1785938" y="5224463"/>
          <p14:tracePt t="301832" x="1776413" y="5241925"/>
          <p14:tracePt t="301847" x="1758950" y="5286375"/>
          <p14:tracePt t="301863" x="1741488" y="5367338"/>
          <p14:tracePt t="301880" x="1724025" y="5411788"/>
          <p14:tracePt t="301897" x="1714500" y="5438775"/>
          <p14:tracePt t="301913" x="1704975" y="5448300"/>
          <p14:tracePt t="301930" x="1697038" y="5456238"/>
          <p14:tracePt t="301947" x="1687513" y="5465763"/>
          <p14:tracePt t="301963" x="1679575" y="5473700"/>
          <p14:tracePt t="302708" x="1670050" y="5483225"/>
          <p14:tracePt t="302716" x="1660525" y="5492750"/>
          <p14:tracePt t="302732" x="1652588" y="5500688"/>
          <p14:tracePt t="302747" x="1633538" y="5510213"/>
          <p14:tracePt t="302764" x="1625600" y="5527675"/>
          <p14:tracePt t="302780" x="1616075" y="5527675"/>
          <p14:tracePt t="302797" x="1608138" y="5527675"/>
          <p14:tracePt t="304589" x="1598613" y="5537200"/>
          <p14:tracePt t="304945" x="1571625" y="5572125"/>
          <p14:tracePt t="304969" x="1562100" y="5581650"/>
          <p14:tracePt t="304977" x="1562100" y="5591175"/>
          <p14:tracePt t="304985" x="1554163" y="5599113"/>
          <p14:tracePt t="304997" x="1536700" y="5608638"/>
          <p14:tracePt t="305031" x="1536700" y="5626100"/>
          <p14:tracePt t="305165" x="1527175" y="5626100"/>
          <p14:tracePt t="305179" x="1517650" y="5635625"/>
          <p14:tracePt t="305187" x="1509713" y="5643563"/>
          <p14:tracePt t="305198" x="1509713" y="5653088"/>
          <p14:tracePt t="305214" x="1500188" y="5662613"/>
          <p14:tracePt t="305231" x="1490663" y="5662613"/>
          <p14:tracePt t="305247" x="1490663" y="5653088"/>
          <p14:tracePt t="305375" x="1490663" y="5662613"/>
          <p14:tracePt t="305523" x="1490663" y="5670550"/>
          <p14:tracePt t="305531" x="1500188" y="5670550"/>
          <p14:tracePt t="305547" x="1509713" y="5670550"/>
          <p14:tracePt t="305711" x="1517650" y="5662613"/>
          <p14:tracePt t="305719" x="1527175" y="5653088"/>
          <p14:tracePt t="305735" x="1536700" y="5653088"/>
          <p14:tracePt t="306313" x="1554163" y="5653088"/>
          <p14:tracePt t="306321" x="1562100" y="5653088"/>
          <p14:tracePt t="306337" x="1571625" y="5653088"/>
          <p14:tracePt t="306347" x="1581150" y="5653088"/>
          <p14:tracePt t="306364" x="1589088" y="5653088"/>
          <p14:tracePt t="306509" x="1598613" y="5653088"/>
          <p14:tracePt t="306525" x="1608138" y="5653088"/>
          <p14:tracePt t="306541" x="1625600" y="5653088"/>
          <p14:tracePt t="306549" x="1670050" y="5653088"/>
          <p14:tracePt t="306565" x="1687513" y="5653088"/>
          <p14:tracePt t="306581" x="1697038" y="5653088"/>
          <p14:tracePt t="306599" x="1714500" y="5653088"/>
          <p14:tracePt t="306615" x="1724025" y="5653088"/>
          <p14:tracePt t="306631" x="1741488" y="5653088"/>
          <p14:tracePt t="306647" x="1751013" y="5653088"/>
          <p14:tracePt t="306664" x="1758950" y="5653088"/>
          <p14:tracePt t="306681" x="1768475" y="5653088"/>
          <p14:tracePt t="355022" x="1758950" y="5653088"/>
          <p14:tracePt t="355426" x="1741488" y="5662613"/>
          <p14:tracePt t="355434" x="1741488" y="5670550"/>
          <p14:tracePt t="355442" x="1731963" y="5670550"/>
          <p14:tracePt t="355453" x="1724025" y="5670550"/>
          <p14:tracePt t="356351" x="1714500" y="5680075"/>
          <p14:tracePt t="356536" x="1704975" y="5689600"/>
          <p14:tracePt t="356560" x="1697038" y="5689600"/>
          <p14:tracePt t="356584" x="1697038" y="5697538"/>
          <p14:tracePt t="356740" x="1687513" y="5697538"/>
          <p14:tracePt t="356748" x="1679575" y="5707063"/>
          <p14:tracePt t="356756" x="1670050" y="5707063"/>
          <p14:tracePt t="356770" x="1670050" y="5715000"/>
          <p14:tracePt t="356787" x="1660525" y="5715000"/>
          <p14:tracePt t="356803" x="1660525" y="5724525"/>
          <p14:tracePt t="356820" x="1652588" y="5724525"/>
          <p14:tracePt t="356837" x="1652588" y="5734050"/>
          <p14:tracePt t="356854" x="1652588" y="5741988"/>
          <p14:tracePt t="358679" x="1643063" y="5741988"/>
          <p14:tracePt t="358750" x="1633538" y="5741988"/>
          <p14:tracePt t="358766" x="1625600" y="5741988"/>
          <p14:tracePt t="358805" x="1616075" y="5741988"/>
          <p14:tracePt t="358812" x="1608138" y="5741988"/>
          <p14:tracePt t="358828" x="1598613" y="5741988"/>
          <p14:tracePt t="358852" x="1589088" y="5751513"/>
          <p14:tracePt t="361510" x="1589088" y="5741988"/>
          <p14:tracePt t="362035" x="1589088" y="5734050"/>
          <p14:tracePt t="362043" x="1589088" y="5724525"/>
          <p14:tracePt t="365568" x="1589088" y="5715000"/>
          <p14:tracePt t="365844" x="1589088" y="5707063"/>
          <p14:tracePt t="365906" x="1581150" y="5707063"/>
          <p14:tracePt t="366478" x="1571625" y="5707063"/>
          <p14:tracePt t="366492" x="1562100" y="5707063"/>
          <p14:tracePt t="366500" x="1554163" y="5707063"/>
          <p14:tracePt t="366540" x="1544638" y="5707063"/>
          <p14:tracePt t="366556" x="1536700" y="5707063"/>
          <p14:tracePt t="366578" x="1527175" y="5707063"/>
          <p14:tracePt t="366586" x="1517650" y="5707063"/>
          <p14:tracePt t="366602" x="1509713" y="5707063"/>
          <p14:tracePt t="366626" x="1490663" y="5707063"/>
          <p14:tracePt t="366704" x="1482725" y="5697538"/>
          <p14:tracePt t="366728" x="1473200" y="5697538"/>
          <p14:tracePt t="366736" x="1465263" y="5697538"/>
          <p14:tracePt t="366766" x="1455738" y="5697538"/>
          <p14:tracePt t="366774" x="1446213" y="5697538"/>
          <p14:tracePt t="366790" x="1438275" y="5697538"/>
          <p14:tracePt t="366822" x="1428750" y="5697538"/>
          <p14:tracePt t="366828" x="1419225" y="5697538"/>
          <p14:tracePt t="366852" x="1411288" y="5697538"/>
          <p14:tracePt t="366868" x="1401763" y="5697538"/>
          <p14:tracePt t="366876" x="1393825" y="5697538"/>
          <p14:tracePt t="366892" x="1384300" y="5697538"/>
          <p14:tracePt t="366905" x="1366838" y="5707063"/>
          <p14:tracePt t="366921" x="1347788" y="5724525"/>
          <p14:tracePt t="366938" x="1322388" y="5741988"/>
          <p14:tracePt t="366955" x="1285875" y="5751513"/>
          <p14:tracePt t="366971" x="1268413" y="5751513"/>
          <p14:tracePt t="366988" x="1258888" y="5751513"/>
          <p14:tracePt t="367005" x="1241425" y="5751513"/>
          <p14:tracePt t="367021" x="1231900" y="5751513"/>
          <p14:tracePt t="367038" x="1214438" y="5751513"/>
          <p14:tracePt t="367055" x="1204913" y="5768975"/>
          <p14:tracePt t="367072" x="1196975" y="5778500"/>
          <p14:tracePt t="367088" x="1187450" y="5778500"/>
          <p14:tracePt t="367106" x="1179513" y="5778500"/>
          <p14:tracePt t="367330" x="1169988" y="5778500"/>
          <p14:tracePt t="367336" x="1143000" y="5786438"/>
          <p14:tracePt t="367356" x="1098550" y="5805488"/>
          <p14:tracePt t="367371" x="1071563" y="5813425"/>
          <p14:tracePt t="367388" x="1054100" y="5813425"/>
          <p14:tracePt t="367405" x="1036638" y="5822950"/>
          <p14:tracePt t="367421" x="1009650" y="5832475"/>
          <p14:tracePt t="367455" x="990600" y="5832475"/>
          <p14:tracePt t="367471" x="982663" y="5840413"/>
          <p14:tracePt t="367488" x="965200" y="5840413"/>
          <p14:tracePt t="367505" x="928688" y="5857875"/>
          <p14:tracePt t="367521" x="911225" y="5867400"/>
          <p14:tracePt t="367538" x="901700" y="5867400"/>
          <p14:tracePt t="367555" x="884238" y="5867400"/>
          <p14:tracePt t="367571" x="874713" y="5876925"/>
          <p14:tracePt t="367589" x="866775" y="5876925"/>
          <p14:tracePt t="367605" x="857250" y="5876925"/>
          <p14:tracePt t="367621" x="847725" y="5884863"/>
          <p14:tracePt t="367638" x="839788" y="5884863"/>
          <p14:tracePt t="367654" x="830263" y="5894388"/>
          <p14:tracePt t="367688" x="847725" y="5884863"/>
          <p14:tracePt t="367884" x="866775" y="5876925"/>
          <p14:tracePt t="367892" x="893763" y="5867400"/>
          <p14:tracePt t="367905" x="946150" y="5849938"/>
          <p14:tracePt t="367921" x="965200" y="5832475"/>
          <p14:tracePt t="367938" x="982663" y="5822950"/>
          <p14:tracePt t="367955" x="982663" y="5813425"/>
          <p14:tracePt t="368024" x="990600" y="5813425"/>
          <p14:tracePt t="368913" x="982663" y="5813425"/>
          <p14:tracePt t="369252" x="982663" y="5795963"/>
          <p14:tracePt t="369682" x="990600" y="5778500"/>
          <p14:tracePt t="369690" x="990600" y="5768975"/>
          <p14:tracePt t="369705" x="1009650" y="5741988"/>
          <p14:tracePt t="369722" x="1027113" y="5724525"/>
          <p14:tracePt t="369755" x="1027113" y="5715000"/>
          <p14:tracePt t="378906" x="1054100" y="5715000"/>
          <p14:tracePt t="379068" x="1089025" y="5724525"/>
          <p14:tracePt t="379075" x="1125538" y="5734050"/>
          <p14:tracePt t="379089" x="1169988" y="5741988"/>
          <p14:tracePt t="379107" x="1179513" y="5741988"/>
          <p14:tracePt t="379123" x="1179513" y="5751513"/>
          <p14:tracePt t="379139" x="1187450" y="5751513"/>
          <p14:tracePt t="379156" x="1204913" y="5768975"/>
          <p14:tracePt t="379173" x="1214438" y="5786438"/>
          <p14:tracePt t="379189" x="1231900" y="5805488"/>
          <p14:tracePt t="379206" x="1241425" y="5822950"/>
          <p14:tracePt t="379223" x="1250950" y="5849938"/>
          <p14:tracePt t="379239" x="1276350" y="5876925"/>
          <p14:tracePt t="379256" x="1285875" y="5903913"/>
          <p14:tracePt t="379274" x="1295400" y="5911850"/>
          <p14:tracePt t="379289" x="1295400" y="5921375"/>
          <p14:tracePt t="379310" x="1295400" y="5929313"/>
          <p14:tracePt t="379323" x="1285875" y="5929313"/>
          <p14:tracePt t="379348" x="1285875" y="5938838"/>
          <p14:tracePt t="379364" x="1285875" y="5948363"/>
          <p14:tracePt t="379373" x="1295400" y="5938838"/>
          <p14:tracePt t="379506" x="1303338" y="5929313"/>
          <p14:tracePt t="379513" x="1303338" y="5921375"/>
          <p14:tracePt t="379523" x="1322388" y="5911850"/>
          <p14:tracePt t="379540" x="1330325" y="5903913"/>
          <p14:tracePt t="379556" x="1339850" y="5894388"/>
          <p14:tracePt t="379573" x="1347788" y="5894388"/>
          <p14:tracePt t="379662" x="1357313" y="5894388"/>
          <p14:tracePt t="379700" x="1357313" y="5884863"/>
          <p14:tracePt t="379708" x="1366838" y="5884863"/>
          <p14:tracePt t="379724" x="1374775" y="5876925"/>
          <p14:tracePt t="379739" x="1455738" y="5840413"/>
          <p14:tracePt t="379757" x="1509713" y="5822950"/>
          <p14:tracePt t="379773" x="1562100" y="5813425"/>
          <p14:tracePt t="379790" x="1652588" y="5751513"/>
          <p14:tracePt t="379806" x="1785938" y="5689600"/>
          <p14:tracePt t="379823" x="2000250" y="5599113"/>
          <p14:tracePt t="379840" x="2241550" y="5519738"/>
          <p14:tracePt t="379856" x="2554288" y="5411788"/>
          <p14:tracePt t="379874" x="2768600" y="5322888"/>
          <p14:tracePt t="379889" x="3009900" y="5259388"/>
          <p14:tracePt t="379906" x="3313113" y="5224463"/>
          <p14:tracePt t="379923" x="3776663" y="5116513"/>
          <p14:tracePt t="379940" x="4402138" y="4876800"/>
          <p14:tracePt t="379956" x="4983163" y="4591050"/>
          <p14:tracePt t="379973" x="5375275" y="4340225"/>
          <p14:tracePt t="379990" x="5635625" y="4108450"/>
          <p14:tracePt t="380007" x="5803900" y="3992563"/>
          <p14:tracePt t="380023" x="6018213" y="3884613"/>
          <p14:tracePt t="380040" x="6242050" y="3786188"/>
          <p14:tracePt t="380056" x="6357938" y="3697288"/>
          <p14:tracePt t="380073" x="6465888" y="3616325"/>
          <p14:tracePt t="380089" x="6537325" y="3544888"/>
          <p14:tracePt t="380089" x="6564313" y="3517900"/>
          <p14:tracePt t="380108" x="6616700" y="3455988"/>
          <p14:tracePt t="380123" x="6643688" y="3394075"/>
          <p14:tracePt t="380140" x="6688138" y="3295650"/>
          <p14:tracePt t="380156" x="6742113" y="3179763"/>
          <p14:tracePt t="380173" x="6759575" y="3108325"/>
          <p14:tracePt t="380189" x="6778625" y="2982913"/>
          <p14:tracePt t="380206" x="6796088" y="2857500"/>
          <p14:tracePt t="380223" x="6796088" y="2714625"/>
          <p14:tracePt t="380240" x="6796088" y="2455863"/>
          <p14:tracePt t="380257" x="6778625" y="2278063"/>
          <p14:tracePt t="380273" x="6759575" y="2135188"/>
          <p14:tracePt t="380290" x="6742113" y="2063750"/>
          <p14:tracePt t="380306" x="6724650" y="2009775"/>
          <p14:tracePt t="380323" x="6697663" y="1973263"/>
          <p14:tracePt t="380340" x="6680200" y="1938338"/>
          <p14:tracePt t="380356" x="6653213" y="1911350"/>
          <p14:tracePt t="380373" x="6635750" y="1893888"/>
          <p14:tracePt t="380389" x="6616700" y="1874838"/>
          <p14:tracePt t="380407" x="6608763" y="1839913"/>
          <p14:tracePt t="380423" x="6589713" y="1830388"/>
          <p14:tracePt t="380439" x="6581775" y="1812925"/>
          <p14:tracePt t="380456" x="6564313" y="1795463"/>
          <p14:tracePt t="380473" x="6564313" y="1785938"/>
          <p14:tracePt t="380489" x="6554788" y="1785938"/>
          <p14:tracePt t="380506" x="6545263" y="1785938"/>
          <p14:tracePt t="380568" x="6518275" y="1822450"/>
          <p14:tracePt t="380630" x="6500813" y="1849438"/>
          <p14:tracePt t="380638" x="6483350" y="1884363"/>
          <p14:tracePt t="380647" x="6456363" y="1901825"/>
          <p14:tracePt t="380656" x="6438900" y="1955800"/>
          <p14:tracePt t="380673" x="6421438" y="1992313"/>
          <p14:tracePt t="380690" x="6411913" y="2036763"/>
          <p14:tracePt t="380706" x="6394450" y="2081213"/>
          <p14:tracePt t="380723" x="6330950" y="2187575"/>
          <p14:tracePt t="380739" x="6224588" y="2357438"/>
          <p14:tracePt t="380757" x="6161088" y="2465388"/>
          <p14:tracePt t="380773" x="6099175" y="2563813"/>
          <p14:tracePt t="380790" x="6045200" y="2643188"/>
          <p14:tracePt t="380806" x="5992813" y="2706688"/>
          <p14:tracePt t="380823" x="5921375" y="2778125"/>
          <p14:tracePt t="380840" x="5840413" y="2857500"/>
          <p14:tracePt t="380856" x="5768975" y="2938463"/>
          <p14:tracePt t="380873" x="5661025" y="3054350"/>
          <p14:tracePt t="380889" x="5589588" y="3098800"/>
          <p14:tracePt t="380906" x="5527675" y="3116263"/>
          <p14:tracePt t="380923" x="5500688" y="3125788"/>
          <p14:tracePt t="380940" x="5465763" y="3125788"/>
          <p14:tracePt t="380956" x="5446713" y="3125788"/>
          <p14:tracePt t="380973" x="5438775" y="3125788"/>
          <p14:tracePt t="380989" x="5411788" y="3125788"/>
          <p14:tracePt t="381007" x="5402263" y="3108325"/>
          <p14:tracePt t="381023" x="5402263" y="3063875"/>
          <p14:tracePt t="381040" x="5411788" y="3027363"/>
          <p14:tracePt t="381057" x="5465763" y="2965450"/>
          <p14:tracePt t="381073" x="5545138" y="2901950"/>
          <p14:tracePt t="381091" x="5616575" y="2849563"/>
          <p14:tracePt t="381107" x="5688013" y="2795588"/>
          <p14:tracePt t="381123" x="5786438" y="2714625"/>
          <p14:tracePt t="381139" x="5849938" y="2660650"/>
          <p14:tracePt t="381156" x="5902325" y="2598738"/>
          <p14:tracePt t="381173" x="5956300" y="2536825"/>
          <p14:tracePt t="381190" x="6018213" y="2446338"/>
          <p14:tracePt t="381206" x="6064250" y="2366963"/>
          <p14:tracePt t="381223" x="6116638" y="2295525"/>
          <p14:tracePt t="381240" x="6143625" y="2206625"/>
          <p14:tracePt t="381257" x="6170613" y="2143125"/>
          <p14:tracePt t="381274" x="6188075" y="2089150"/>
          <p14:tracePt t="381290" x="6207125" y="2036763"/>
          <p14:tracePt t="381306" x="6215063" y="1992313"/>
          <p14:tracePt t="381323" x="6224588" y="1946275"/>
          <p14:tracePt t="381340" x="6224588" y="1920875"/>
          <p14:tracePt t="381357" x="6224588" y="1911350"/>
          <p14:tracePt t="381389" x="6215063" y="1920875"/>
          <p14:tracePt t="381474" x="6207125" y="1946275"/>
          <p14:tracePt t="381482" x="6197600" y="1982788"/>
          <p14:tracePt t="381491" x="6170613" y="2054225"/>
          <p14:tracePt t="381507" x="6135688" y="2143125"/>
          <p14:tracePt t="381523" x="6099175" y="2241550"/>
          <p14:tracePt t="381540" x="6037263" y="2349500"/>
          <p14:tracePt t="381557" x="5983288" y="2438400"/>
          <p14:tracePt t="381573" x="5956300" y="2509838"/>
          <p14:tracePt t="381590" x="5921375" y="2571750"/>
          <p14:tracePt t="381607" x="5875338" y="2643188"/>
          <p14:tracePt t="381623" x="5813425" y="2724150"/>
          <p14:tracePt t="381640" x="5688013" y="2857500"/>
          <p14:tracePt t="381656" x="5626100" y="2901950"/>
          <p14:tracePt t="381673" x="5608638" y="2911475"/>
          <p14:tracePt t="381706" x="5616575" y="2911475"/>
          <p14:tracePt t="382623" x="5626100" y="2911475"/>
          <p14:tracePt t="383189" x="5661025" y="2894013"/>
          <p14:tracePt t="383203" x="5732463" y="2857500"/>
          <p14:tracePt t="383211" x="5822950" y="2822575"/>
          <p14:tracePt t="383223" x="5911850" y="2768600"/>
          <p14:tracePt t="383240" x="5946775" y="2714625"/>
          <p14:tracePt t="383256" x="5973763" y="2660650"/>
          <p14:tracePt t="383273" x="6037263" y="2554288"/>
          <p14:tracePt t="383290" x="6099175" y="2465388"/>
          <p14:tracePt t="383307" x="6153150" y="2330450"/>
          <p14:tracePt t="383324" x="6197600" y="2214563"/>
          <p14:tracePt t="383340" x="6232525" y="2143125"/>
          <p14:tracePt t="383356" x="6269038" y="2054225"/>
          <p14:tracePt t="383373" x="6286500" y="2000250"/>
          <p14:tracePt t="383390" x="6303963" y="1928813"/>
          <p14:tracePt t="383407" x="6330950" y="1822450"/>
          <p14:tracePt t="383424" x="6330950" y="1758950"/>
          <p14:tracePt t="383440" x="6340475" y="1687513"/>
          <p14:tracePt t="383457" x="6340475" y="1643063"/>
          <p14:tracePt t="383473" x="6340475" y="1598613"/>
          <p14:tracePt t="383490" x="6340475" y="1554163"/>
          <p14:tracePt t="383507" x="6340475" y="1509713"/>
          <p14:tracePt t="383523" x="6340475" y="1473200"/>
          <p14:tracePt t="383541" x="6340475" y="1411288"/>
          <p14:tracePt t="383557" x="6340475" y="1374775"/>
          <p14:tracePt t="383573" x="6330950" y="1339850"/>
          <p14:tracePt t="383590" x="6323013" y="1322388"/>
          <p14:tracePt t="383608" x="6303963" y="1303338"/>
          <p14:tracePt t="383624" x="6296025" y="1295400"/>
          <p14:tracePt t="383640" x="6278563" y="1285875"/>
          <p14:tracePt t="383673" x="6269038" y="1285875"/>
          <p14:tracePt t="383705" x="6259513" y="1285875"/>
          <p14:tracePt t="383721" x="6242050" y="1303338"/>
          <p14:tracePt t="383727" x="6224588" y="1322388"/>
          <p14:tracePt t="383740" x="6180138" y="1374775"/>
          <p14:tracePt t="383757" x="6126163" y="1438275"/>
          <p14:tracePt t="383773" x="6064250" y="1509713"/>
          <p14:tracePt t="383790" x="6010275" y="1608138"/>
          <p14:tracePt t="383807" x="6000750" y="1660525"/>
          <p14:tracePt t="383824" x="5992813" y="1731963"/>
          <p14:tracePt t="383840" x="5983288" y="1812925"/>
          <p14:tracePt t="383857" x="5956300" y="1938338"/>
          <p14:tracePt t="383875" x="5929313" y="2063750"/>
          <p14:tracePt t="383890" x="5867400" y="2295525"/>
          <p14:tracePt t="383907" x="5813425" y="2509838"/>
          <p14:tracePt t="383923" x="5786438" y="2732088"/>
          <p14:tracePt t="383940" x="5786438" y="2938463"/>
          <p14:tracePt t="383957" x="5786438" y="3152775"/>
          <p14:tracePt t="383973" x="5822950" y="3367088"/>
          <p14:tracePt t="383990" x="5884863" y="3536950"/>
          <p14:tracePt t="384007" x="5938838" y="3635375"/>
          <p14:tracePt t="384023" x="5973763" y="3724275"/>
          <p14:tracePt t="384040" x="6054725" y="3840163"/>
          <p14:tracePt t="384057" x="6143625" y="3938588"/>
          <p14:tracePt t="384073" x="6224588" y="4019550"/>
          <p14:tracePt t="384090" x="6303963" y="4064000"/>
          <p14:tracePt t="384108" x="6375400" y="4090988"/>
          <p14:tracePt t="384123" x="6483350" y="4116388"/>
          <p14:tracePt t="384140" x="6626225" y="4135438"/>
          <p14:tracePt t="384157" x="6884988" y="4170363"/>
          <p14:tracePt t="384173" x="7081838" y="4170363"/>
          <p14:tracePt t="384190" x="7286625" y="4152900"/>
          <p14:tracePt t="384207" x="7473950" y="4116388"/>
          <p14:tracePt t="384223" x="7643813" y="4071938"/>
          <p14:tracePt t="384240" x="7786688" y="4027488"/>
          <p14:tracePt t="384257" x="7947025" y="3973513"/>
          <p14:tracePt t="384273" x="8108950" y="3894138"/>
          <p14:tracePt t="384290" x="8296275" y="3706813"/>
          <p14:tracePt t="384307" x="8375650" y="3563938"/>
          <p14:tracePt t="384323" x="8421688" y="3402013"/>
          <p14:tracePt t="384340" x="8493125" y="3232150"/>
          <p14:tracePt t="384357" x="8537575" y="3017838"/>
          <p14:tracePt t="384373" x="8589963" y="2795588"/>
          <p14:tracePt t="384391" x="8609013" y="2517775"/>
          <p14:tracePt t="384407" x="8582025" y="2322513"/>
          <p14:tracePt t="384423" x="8510588" y="2135188"/>
          <p14:tracePt t="384441" x="8421688" y="1946275"/>
          <p14:tracePt t="384457" x="8340725" y="1785938"/>
          <p14:tracePt t="384473" x="8269288" y="1633538"/>
          <p14:tracePt t="384490" x="8207375" y="1490663"/>
          <p14:tracePt t="384507" x="8143875" y="1401763"/>
          <p14:tracePt t="384524" x="8064500" y="1322388"/>
          <p14:tracePt t="384540" x="7947025" y="1223963"/>
          <p14:tracePt t="384558" x="7867650" y="1160463"/>
          <p14:tracePt t="384574" x="7759700" y="1116013"/>
          <p14:tracePt t="384590" x="7661275" y="1071563"/>
          <p14:tracePt t="384608" x="7599363" y="1044575"/>
          <p14:tracePt t="384623" x="7545388" y="1027113"/>
          <p14:tracePt t="384640" x="7493000" y="1027113"/>
          <p14:tracePt t="384657" x="7421563" y="1044575"/>
          <p14:tracePt t="384673" x="7350125" y="1089025"/>
          <p14:tracePt t="384690" x="7259638" y="1152525"/>
          <p14:tracePt t="384707" x="7135813" y="1214438"/>
          <p14:tracePt t="384723" x="7018338" y="1295400"/>
          <p14:tracePt t="384740" x="6946900" y="1339850"/>
          <p14:tracePt t="384757" x="6894513" y="1374775"/>
          <p14:tracePt t="384773" x="6840538" y="1428750"/>
          <p14:tracePt t="384790" x="6769100" y="1500188"/>
          <p14:tracePt t="384807" x="6653213" y="1714500"/>
          <p14:tracePt t="384824" x="6564313" y="1857375"/>
          <p14:tracePt t="384840" x="6500813" y="1955800"/>
          <p14:tracePt t="384857" x="6483350" y="2027238"/>
          <p14:tracePt t="384873" x="6465888" y="2098675"/>
          <p14:tracePt t="384890" x="6465888" y="2214563"/>
          <p14:tracePt t="384907" x="6465888" y="2455863"/>
          <p14:tracePt t="384924" x="6465888" y="2652713"/>
          <p14:tracePt t="384940" x="6438900" y="2849563"/>
          <p14:tracePt t="384957" x="6375400" y="3054350"/>
          <p14:tracePt t="384974" x="6313488" y="3251200"/>
          <p14:tracePt t="384990" x="6215063" y="3429000"/>
          <p14:tracePt t="385007" x="6081713" y="3608388"/>
          <p14:tracePt t="385025" x="5902325" y="3786188"/>
          <p14:tracePt t="385040" x="5697538" y="3921125"/>
          <p14:tracePt t="385057" x="5357813" y="4071938"/>
          <p14:tracePt t="385074" x="5126038" y="4170363"/>
          <p14:tracePt t="385090" x="4921250" y="4251325"/>
          <p14:tracePt t="385108" x="4732338" y="4322763"/>
          <p14:tracePt t="385124" x="4545013" y="4402138"/>
          <p14:tracePt t="385140" x="4322763" y="4492625"/>
          <p14:tracePt t="385157" x="3973513" y="4635500"/>
          <p14:tracePt t="385173" x="3724275" y="4697413"/>
          <p14:tracePt t="385190" x="3517900" y="4741863"/>
          <p14:tracePt t="385207" x="3330575" y="4778375"/>
          <p14:tracePt t="385223" x="3125788" y="4849813"/>
          <p14:tracePt t="385240" x="2938463" y="4948238"/>
          <p14:tracePt t="385257" x="2679700" y="5027613"/>
          <p14:tracePt t="385273" x="2465388" y="5099050"/>
          <p14:tracePt t="385290" x="2251075" y="5170488"/>
          <p14:tracePt t="385307" x="1866900" y="5268913"/>
          <p14:tracePt t="385324" x="1527175" y="5384800"/>
          <p14:tracePt t="385340" x="1196975" y="5456238"/>
          <p14:tracePt t="385357" x="901700" y="5537200"/>
          <p14:tracePt t="385373" x="625475" y="5608638"/>
          <p14:tracePt t="385391" x="428625" y="5680075"/>
          <p14:tracePt t="385408" x="250825" y="5734050"/>
          <p14:tracePt t="385425" x="53975" y="5849938"/>
          <p14:tracePt t="385441" x="0" y="5903913"/>
          <p14:tracePt t="385457" x="0" y="5921375"/>
          <p14:tracePt t="385473" x="0" y="5948363"/>
          <p14:tracePt t="385490" x="0" y="5965825"/>
          <p14:tracePt t="385507" x="0" y="5983288"/>
          <p14:tracePt t="385523" x="0" y="5992813"/>
          <p14:tracePt t="385540" x="0" y="6010275"/>
          <p14:tracePt t="385574" x="17463" y="6010275"/>
          <p14:tracePt t="385627" x="44450" y="6010275"/>
          <p14:tracePt t="385635" x="80963" y="6000750"/>
          <p14:tracePt t="385643" x="133350" y="5992813"/>
          <p14:tracePt t="385657" x="268288" y="5948363"/>
          <p14:tracePt t="385674" x="527050" y="5867400"/>
          <p14:tracePt t="385690" x="696913" y="5813425"/>
          <p14:tracePt t="385707" x="822325" y="5778500"/>
          <p14:tracePt t="385724" x="928688" y="5724525"/>
          <p14:tracePt t="385740" x="1009650" y="5689600"/>
          <p14:tracePt t="385757" x="1108075" y="5662613"/>
          <p14:tracePt t="385774" x="1196975" y="5643563"/>
          <p14:tracePt t="385791" x="1258888" y="5635625"/>
          <p14:tracePt t="385807" x="1339850" y="5635625"/>
          <p14:tracePt t="385824" x="1401763" y="5643563"/>
          <p14:tracePt t="385841" x="1446213" y="5643563"/>
          <p14:tracePt t="385857" x="1527175" y="5618163"/>
          <p14:tracePt t="385873" x="1598613" y="5608638"/>
          <p14:tracePt t="385890" x="1652588" y="5591175"/>
          <p14:tracePt t="385907" x="1687513" y="5572125"/>
          <p14:tracePt t="385924" x="1704975" y="5564188"/>
          <p14:tracePt t="385941" x="1724025" y="5554663"/>
          <p14:tracePt t="385974" x="1714500" y="5564188"/>
          <p14:tracePt t="386127" x="1704975" y="5572125"/>
          <p14:tracePt t="386135" x="1697038" y="5572125"/>
          <p14:tracePt t="386143" x="1679575" y="5572125"/>
          <p14:tracePt t="386157" x="1660525" y="5572125"/>
          <p14:tracePt t="386174" x="1643063" y="5572125"/>
          <p14:tracePt t="386207" x="1643063" y="5564188"/>
          <p14:tracePt t="386269" x="1652588" y="5554663"/>
          <p14:tracePt t="386283" x="1660525" y="5546725"/>
          <p14:tracePt t="386292" x="1679575" y="5537200"/>
          <p14:tracePt t="386310" x="1724025" y="5527675"/>
          <p14:tracePt t="386324" x="1812925" y="5519738"/>
          <p14:tracePt t="386340" x="1938338" y="5492750"/>
          <p14:tracePt t="386357" x="2062163" y="5473700"/>
          <p14:tracePt t="386374" x="2232025" y="5448300"/>
          <p14:tracePt t="386390" x="2366963" y="5438775"/>
          <p14:tracePt t="386407" x="2509838" y="5438775"/>
          <p14:tracePt t="386425" x="2598738" y="5438775"/>
          <p14:tracePt t="386440" x="2660650" y="5438775"/>
          <p14:tracePt t="386457" x="2679700" y="5438775"/>
          <p14:tracePt t="386474" x="2697163" y="5438775"/>
          <p14:tracePt t="386491" x="2705100" y="5448300"/>
          <p14:tracePt t="386507" x="2751138" y="5448300"/>
          <p14:tracePt t="386524" x="2813050" y="5438775"/>
          <p14:tracePt t="386540" x="2955925" y="5411788"/>
          <p14:tracePt t="386557" x="3036888" y="5394325"/>
          <p14:tracePt t="386574" x="3152775" y="5367338"/>
          <p14:tracePt t="386591" x="3276600" y="5349875"/>
          <p14:tracePt t="386608" x="3429000" y="5322888"/>
          <p14:tracePt t="386624" x="3562350" y="5313363"/>
          <p14:tracePt t="386640" x="3670300" y="5313363"/>
          <p14:tracePt t="386657" x="3732213" y="5313363"/>
          <p14:tracePt t="386674" x="3768725" y="5313363"/>
          <p14:tracePt t="386691" x="3786188" y="5330825"/>
          <p14:tracePt t="386707" x="3795713" y="5330825"/>
          <p14:tracePt t="386724" x="3803650" y="5330825"/>
          <p14:tracePt t="386740" x="3786188" y="5330825"/>
          <p14:tracePt t="386799" x="3759200" y="5330825"/>
          <p14:tracePt t="386808" x="3697288" y="5330825"/>
          <p14:tracePt t="386824" x="3608388" y="5322888"/>
          <p14:tracePt t="386840" x="3473450" y="5322888"/>
          <p14:tracePt t="386857" x="3322638" y="5330825"/>
          <p14:tracePt t="386874" x="3197225" y="5349875"/>
          <p14:tracePt t="386891" x="3054350" y="5367338"/>
          <p14:tracePt t="386907" x="2919413" y="5394325"/>
          <p14:tracePt t="386924" x="2795588" y="5394325"/>
          <p14:tracePt t="386940" x="2687638" y="5394325"/>
          <p14:tracePt t="386957" x="2517775" y="5394325"/>
          <p14:tracePt t="386974" x="2401888" y="5394325"/>
          <p14:tracePt t="386990" x="2286000" y="5394325"/>
          <p14:tracePt t="387007" x="2179638" y="5402263"/>
          <p14:tracePt t="387024" x="2054225" y="5421313"/>
          <p14:tracePt t="387041" x="1946275" y="5421313"/>
          <p14:tracePt t="387057" x="1795463" y="5421313"/>
          <p14:tracePt t="387075" x="1652588" y="5421313"/>
          <p14:tracePt t="387090" x="1544638" y="5448300"/>
          <p14:tracePt t="387108" x="1419225" y="5465763"/>
          <p14:tracePt t="387124" x="1268413" y="5473700"/>
          <p14:tracePt t="387141" x="1116013" y="5473700"/>
          <p14:tracePt t="387157" x="1009650" y="5492750"/>
          <p14:tracePt t="387174" x="911225" y="5492750"/>
          <p14:tracePt t="387190" x="822325" y="5492750"/>
          <p14:tracePt t="387207" x="669925" y="5492750"/>
          <p14:tracePt t="387224" x="571500" y="5483225"/>
          <p14:tracePt t="387240" x="517525" y="5483225"/>
          <p14:tracePt t="387257" x="482600" y="5473700"/>
          <p14:tracePt t="387274" x="473075" y="5465763"/>
          <p14:tracePt t="387290" x="455613" y="5448300"/>
          <p14:tracePt t="387307" x="438150" y="5448300"/>
          <p14:tracePt t="387324" x="428625" y="5448300"/>
          <p14:tracePt t="387341" x="411163" y="5438775"/>
          <p14:tracePt t="387357" x="393700" y="5429250"/>
          <p14:tracePt t="387374" x="384175" y="5429250"/>
          <p14:tracePt t="387390" x="366713" y="5429250"/>
          <p14:tracePt t="387424" x="347663" y="5429250"/>
          <p14:tracePt t="387457" x="347663" y="5438775"/>
          <p14:tracePt t="387503" x="357188" y="5448300"/>
          <p14:tracePt t="387527" x="374650" y="5456238"/>
          <p14:tracePt t="387535" x="393700" y="5465763"/>
          <p14:tracePt t="387543" x="419100" y="5473700"/>
          <p14:tracePt t="387557" x="544513" y="5500688"/>
          <p14:tracePt t="387575" x="669925" y="5519738"/>
          <p14:tracePt t="387590" x="812800" y="5546725"/>
          <p14:tracePt t="387608" x="990600" y="5564188"/>
          <p14:tracePt t="387624" x="1179513" y="5591175"/>
          <p14:tracePt t="387640" x="1330325" y="5608638"/>
          <p14:tracePt t="387657" x="1446213" y="5643563"/>
          <p14:tracePt t="387674" x="1509713" y="5662613"/>
          <p14:tracePt t="387691" x="1608138" y="5670550"/>
          <p14:tracePt t="387708" x="1714500" y="5697538"/>
          <p14:tracePt t="387724" x="1847850" y="5697538"/>
          <p14:tracePt t="387740" x="1990725" y="5697538"/>
          <p14:tracePt t="387757" x="2081213" y="5697538"/>
          <p14:tracePt t="387774" x="2152650" y="5689600"/>
          <p14:tracePt t="387791" x="2214563" y="5689600"/>
          <p14:tracePt t="387807" x="2276475" y="5689600"/>
          <p14:tracePt t="387824" x="2312988" y="5689600"/>
          <p14:tracePt t="387840" x="2366963" y="5680075"/>
          <p14:tracePt t="387857" x="2411413" y="5680075"/>
          <p14:tracePt t="387874" x="2465388" y="5680075"/>
          <p14:tracePt t="387890" x="2509838" y="5670550"/>
          <p14:tracePt t="387907" x="2544763" y="5653088"/>
          <p14:tracePt t="387923" x="2581275" y="5635625"/>
          <p14:tracePt t="387940" x="2625725" y="5626100"/>
          <p14:tracePt t="387957" x="2697163" y="5608638"/>
          <p14:tracePt t="387974" x="2768600" y="5591175"/>
          <p14:tracePt t="387990" x="2867025" y="5564188"/>
          <p14:tracePt t="388007" x="2982913" y="5537200"/>
          <p14:tracePt t="388024" x="3089275" y="5519738"/>
          <p14:tracePt t="388040" x="3152775" y="5500688"/>
          <p14:tracePt t="388057" x="3224213" y="5483225"/>
          <p14:tracePt t="388075" x="3259138" y="5483225"/>
          <p14:tracePt t="388090" x="3286125" y="5483225"/>
          <p14:tracePt t="388108" x="3259138" y="5492750"/>
          <p14:tracePt t="388168" x="3197225" y="5500688"/>
          <p14:tracePt t="388176" x="3108325" y="5500688"/>
          <p14:tracePt t="388184" x="3000375" y="5500688"/>
          <p14:tracePt t="388192" x="2884488" y="5500688"/>
          <p14:tracePt t="388207" x="2589213" y="5527675"/>
          <p14:tracePt t="388224" x="2393950" y="5537200"/>
          <p14:tracePt t="388241" x="2224088" y="5554663"/>
          <p14:tracePt t="388257" x="2081213" y="5581650"/>
          <p14:tracePt t="388274" x="1990725" y="5581650"/>
          <p14:tracePt t="388290" x="1938338" y="5591175"/>
          <p14:tracePt t="388307" x="1893888" y="5591175"/>
          <p14:tracePt t="388324" x="1884363" y="5591175"/>
          <p14:tracePt t="388340" x="1874838" y="5591175"/>
          <p14:tracePt t="388374" x="1866900" y="5591175"/>
          <p14:tracePt t="388536" x="1866900" y="5581650"/>
          <p14:tracePt t="388684" x="1874838" y="5581650"/>
          <p14:tracePt t="388700" x="1884363" y="5581650"/>
          <p14:tracePt t="388748" x="1901825" y="5581650"/>
          <p14:tracePt t="388762" x="1928813" y="5581650"/>
          <p14:tracePt t="388770" x="1946275" y="5581650"/>
          <p14:tracePt t="388778" x="1982788" y="5581650"/>
          <p14:tracePt t="388791" x="2108200" y="5591175"/>
          <p14:tracePt t="388807" x="2241550" y="5608638"/>
          <p14:tracePt t="388824" x="2490788" y="5635625"/>
          <p14:tracePt t="388841" x="2625725" y="5643563"/>
          <p14:tracePt t="388857" x="2751138" y="5643563"/>
          <p14:tracePt t="388874" x="2867025" y="5608638"/>
          <p14:tracePt t="388891" x="2928938" y="5591175"/>
          <p14:tracePt t="388907" x="3000375" y="5572125"/>
          <p14:tracePt t="388924" x="3071813" y="5564188"/>
          <p14:tracePt t="388940" x="3133725" y="5554663"/>
          <p14:tracePt t="388957" x="3232150" y="5546725"/>
          <p14:tracePt t="388974" x="3303588" y="5546725"/>
          <p14:tracePt t="388991" x="3367088" y="5546725"/>
          <p14:tracePt t="389008" x="3446463" y="5546725"/>
          <p14:tracePt t="389024" x="3554413" y="5546725"/>
          <p14:tracePt t="389041" x="3670300" y="5554663"/>
          <p14:tracePt t="389057" x="3732213" y="5572125"/>
          <p14:tracePt t="389074" x="3759200" y="5581650"/>
          <p14:tracePt t="389090" x="3768725" y="5591175"/>
          <p14:tracePt t="389108" x="3768725" y="5599113"/>
          <p14:tracePt t="389130" x="3741738" y="5591175"/>
          <p14:tracePt t="389208" x="3705225" y="5581650"/>
          <p14:tracePt t="389216" x="3679825" y="5572125"/>
          <p14:tracePt t="389224" x="3616325" y="5554663"/>
          <p14:tracePt t="389241" x="3544888" y="5537200"/>
          <p14:tracePt t="389257" x="3482975" y="5527675"/>
          <p14:tracePt t="389274" x="3429000" y="5527675"/>
          <p14:tracePt t="389291" x="3384550" y="5527675"/>
          <p14:tracePt t="389307" x="3348038" y="5537200"/>
          <p14:tracePt t="389341" x="3348038" y="5546725"/>
          <p14:tracePt t="389404" x="3348038" y="5554663"/>
          <p14:tracePt t="389420" x="3357563" y="5554663"/>
          <p14:tracePt t="389428" x="3367088" y="5554663"/>
          <p14:tracePt t="389441" x="3411538" y="5554663"/>
          <p14:tracePt t="389457" x="3473450" y="5554663"/>
          <p14:tracePt t="389474" x="3527425" y="5546725"/>
          <p14:tracePt t="389490" x="3571875" y="5527675"/>
          <p14:tracePt t="389507" x="3598863" y="5527675"/>
          <p14:tracePt t="389524" x="3608388" y="5527675"/>
          <p14:tracePt t="389541" x="3616325" y="5527675"/>
          <p14:tracePt t="389557" x="3625850" y="5527675"/>
          <p14:tracePt t="389592" x="3633788" y="5537200"/>
          <p14:tracePt t="389614" x="3633788" y="5546725"/>
          <p14:tracePt t="389780" x="3633788" y="5537200"/>
          <p14:tracePt t="389990" x="3633788" y="5527675"/>
          <p14:tracePt t="392635" x="3625850" y="5527675"/>
          <p14:tracePt t="393079" x="3616325" y="5527675"/>
          <p14:tracePt t="393299" x="3608388" y="5527675"/>
          <p14:tracePt t="393345" x="3608388" y="5519738"/>
          <p14:tracePt t="393368" x="3608388" y="5510213"/>
          <p14:tracePt t="393409" x="3598863" y="5510213"/>
          <p14:tracePt t="393416" x="3589338" y="5510213"/>
          <p14:tracePt t="396074" x="3581400" y="5500688"/>
          <p14:tracePt t="396575" x="3581400" y="5492750"/>
          <p14:tracePt t="396583" x="3571875" y="5483225"/>
          <p14:tracePt t="396592" x="3562350" y="5483225"/>
          <p14:tracePt t="396608" x="3554413" y="5483225"/>
          <p14:tracePt t="396883" x="3536950" y="5492750"/>
          <p14:tracePt t="396897" x="3536950" y="5500688"/>
          <p14:tracePt t="396909" x="3536950" y="5510213"/>
          <p14:tracePt t="396925" x="3527425" y="5519738"/>
          <p14:tracePt t="396942" x="3527425" y="5527675"/>
          <p14:tracePt t="396959" x="3517900" y="5546725"/>
          <p14:tracePt t="396975" x="3509963" y="5554663"/>
          <p14:tracePt t="397038" x="3490913" y="5564188"/>
          <p14:tracePt t="397051" x="3482975" y="5564188"/>
          <p14:tracePt t="397203" x="3473450" y="5564188"/>
          <p14:tracePt t="397219" x="3419475" y="5564188"/>
          <p14:tracePt t="397233" x="3394075" y="5554663"/>
          <p14:tracePt t="397242" x="3348038" y="5537200"/>
          <p14:tracePt t="397259" x="3313113" y="5527675"/>
          <p14:tracePt t="397275" x="3268663" y="5519738"/>
          <p14:tracePt t="397293" x="3224213" y="5510213"/>
          <p14:tracePt t="397310" x="3197225" y="5510213"/>
          <p14:tracePt t="397326" x="3187700" y="5500688"/>
          <p14:tracePt t="397342" x="3170238" y="5500688"/>
          <p14:tracePt t="397375" x="3160713" y="5500688"/>
          <p14:tracePt t="397411" x="3170238" y="5500688"/>
          <p14:tracePt t="397765" x="3179763" y="5500688"/>
          <p14:tracePt t="397778" x="3241675" y="5492750"/>
          <p14:tracePt t="397793" x="3348038" y="5473700"/>
          <p14:tracePt t="397809" x="3616325" y="5394325"/>
          <p14:tracePt t="397828" x="3803650" y="5357813"/>
          <p14:tracePt t="397842" x="3911600" y="5330825"/>
          <p14:tracePt t="397859" x="4037013" y="5313363"/>
          <p14:tracePt t="397875" x="4143375" y="5313363"/>
          <p14:tracePt t="397892" x="4268788" y="5313363"/>
          <p14:tracePt t="397908" x="4357688" y="5313363"/>
          <p14:tracePt t="397925" x="4411663" y="5313363"/>
          <p14:tracePt t="397941" x="4429125" y="5305425"/>
          <p14:tracePt t="397958" x="4446588" y="5295900"/>
          <p14:tracePt t="397976" x="4456113" y="5286375"/>
          <p14:tracePt t="397992" x="4465638" y="5286375"/>
          <p14:tracePt t="398008" x="4483100" y="5268913"/>
          <p14:tracePt t="398025" x="4491038" y="5259388"/>
          <p14:tracePt t="398042" x="4510088" y="5251450"/>
          <p14:tracePt t="398058" x="4537075" y="5233988"/>
          <p14:tracePt t="398075" x="4589463" y="5214938"/>
          <p14:tracePt t="398092" x="4598988" y="5197475"/>
          <p14:tracePt t="398111" x="4589463" y="5207000"/>
          <p14:tracePt t="398852" x="4581525" y="5214938"/>
          <p14:tracePt t="398860" x="4572000" y="5214938"/>
          <p14:tracePt t="399297" x="4554538" y="5224463"/>
          <p14:tracePt t="399311" x="4537075" y="5233988"/>
          <p14:tracePt t="399326" x="4518025" y="5241925"/>
          <p14:tracePt t="399342" x="4500563" y="5251450"/>
          <p14:tracePt t="399359" x="4465638" y="5268913"/>
          <p14:tracePt t="399375" x="4419600" y="5286375"/>
          <p14:tracePt t="399392" x="4357688" y="5295900"/>
          <p14:tracePt t="399409" x="4286250" y="5313363"/>
          <p14:tracePt t="399425" x="4224338" y="5330825"/>
          <p14:tracePt t="399442" x="4152900" y="5349875"/>
          <p14:tracePt t="399459" x="4089400" y="5357813"/>
          <p14:tracePt t="399475" x="4017963" y="5384800"/>
          <p14:tracePt t="399492" x="3990975" y="5402263"/>
          <p14:tracePt t="399509" x="3956050" y="5402263"/>
          <p14:tracePt t="399525" x="3911600" y="5421313"/>
          <p14:tracePt t="399542" x="3857625" y="5438775"/>
          <p14:tracePt t="399559" x="3813175" y="5456238"/>
          <p14:tracePt t="399576" x="3759200" y="5473700"/>
          <p14:tracePt t="399592" x="3714750" y="5492750"/>
          <p14:tracePt t="399592" x="3687763" y="5500688"/>
          <p14:tracePt t="399610" x="3660775" y="5510213"/>
          <p14:tracePt t="399625" x="3562350" y="5537200"/>
          <p14:tracePt t="399642" x="3490913" y="5554663"/>
          <p14:tracePt t="399659" x="3446463" y="5572125"/>
          <p14:tracePt t="399676" x="3429000" y="5591175"/>
          <p14:tracePt t="399692" x="3411538" y="5591175"/>
          <p14:tracePt t="399710" x="3394075" y="5591175"/>
          <p14:tracePt t="399726" x="3375025" y="5599113"/>
          <p14:tracePt t="399742" x="3348038" y="5608638"/>
          <p14:tracePt t="399758" x="3322638" y="5608638"/>
          <p14:tracePt t="399775" x="3303588" y="5618163"/>
          <p14:tracePt t="399792" x="3276600" y="5626100"/>
          <p14:tracePt t="399809" x="3241675" y="5626100"/>
          <p14:tracePt t="399825" x="3241675" y="5635625"/>
          <p14:tracePt t="399842" x="3232150" y="5643563"/>
          <p14:tracePt t="399858" x="3232150" y="5626100"/>
          <p14:tracePt t="399938" x="3232150" y="5618163"/>
          <p14:tracePt t="399946" x="3232150" y="5608638"/>
          <p14:tracePt t="400024" x="3224213" y="5599113"/>
          <p14:tracePt t="400032" x="3214688" y="5591175"/>
          <p14:tracePt t="400042" x="3197225" y="5572125"/>
          <p14:tracePt t="400059" x="3179763" y="5564188"/>
          <p14:tracePt t="400076" x="3143250" y="5554663"/>
          <p14:tracePt t="400092" x="3089275" y="5546725"/>
          <p14:tracePt t="400092" x="3062288" y="5546725"/>
          <p14:tracePt t="400110" x="3054350" y="5546725"/>
          <p14:tracePt t="400126" x="2982913" y="5519738"/>
          <p14:tracePt t="400142" x="2928938" y="5500688"/>
          <p14:tracePt t="400159" x="2884488" y="5492750"/>
          <p14:tracePt t="400175" x="2830513" y="5473700"/>
          <p14:tracePt t="400192" x="2795588" y="5465763"/>
          <p14:tracePt t="400209" x="2759075" y="5456238"/>
          <p14:tracePt t="400225" x="2732088" y="5456238"/>
          <p14:tracePt t="400242" x="2724150" y="5448300"/>
          <p14:tracePt t="400259" x="2714625" y="5448300"/>
          <p14:tracePt t="400276" x="2697163" y="5438775"/>
          <p14:tracePt t="400292" x="2687638" y="5421313"/>
          <p14:tracePt t="400309" x="2670175" y="5421313"/>
          <p14:tracePt t="400326" x="2643188" y="5421313"/>
          <p14:tracePt t="400343" x="2625725" y="5421313"/>
          <p14:tracePt t="400359" x="2616200" y="5421313"/>
          <p14:tracePt t="400375" x="2598738" y="5421313"/>
          <p14:tracePt t="400392" x="2589213" y="5421313"/>
          <p14:tracePt t="400409" x="2581275" y="5421313"/>
          <p14:tracePt t="400426" x="2571750" y="5421313"/>
          <p14:tracePt t="400442" x="2554288" y="5421313"/>
          <p14:tracePt t="400459" x="2536825" y="5429250"/>
          <p14:tracePt t="400475" x="2509838" y="5448300"/>
          <p14:tracePt t="400492" x="2482850" y="5465763"/>
          <p14:tracePt t="400509" x="2438400" y="5483225"/>
          <p14:tracePt t="400525" x="2411413" y="5492750"/>
          <p14:tracePt t="400542" x="2393950" y="5510213"/>
          <p14:tracePt t="400575" x="2393950" y="5519738"/>
          <p14:tracePt t="400610" x="2393950" y="5527675"/>
          <p14:tracePt t="400618" x="2393950" y="5537200"/>
          <p14:tracePt t="400626" x="2401888" y="5554663"/>
          <p14:tracePt t="400642" x="2401888" y="5564188"/>
          <p14:tracePt t="400659" x="2428875" y="5591175"/>
          <p14:tracePt t="400676" x="2465388" y="5608638"/>
          <p14:tracePt t="400692" x="2536825" y="5618163"/>
          <p14:tracePt t="400709" x="2616200" y="5626100"/>
          <p14:tracePt t="400725" x="2732088" y="5626100"/>
          <p14:tracePt t="400742" x="2919413" y="5643563"/>
          <p14:tracePt t="400759" x="3044825" y="5662613"/>
          <p14:tracePt t="400775" x="3133725" y="5680075"/>
          <p14:tracePt t="400792" x="3187700" y="5689600"/>
          <p14:tracePt t="400809" x="3205163" y="5689600"/>
          <p14:tracePt t="400826" x="3205163" y="5697538"/>
          <p14:tracePt t="400842" x="3214688" y="5697538"/>
          <p14:tracePt t="400900" x="3232150" y="5689600"/>
          <p14:tracePt t="400908" x="3241675" y="5680075"/>
          <p14:tracePt t="400922" x="3251200" y="5670550"/>
          <p14:tracePt t="400930" x="3259138" y="5670550"/>
          <p14:tracePt t="400942" x="3268663" y="5653088"/>
          <p14:tracePt t="400959" x="3295650" y="5643563"/>
          <p14:tracePt t="400975" x="3330575" y="5635625"/>
          <p14:tracePt t="400992" x="3357563" y="5618163"/>
          <p14:tracePt t="401009" x="3367088" y="5608638"/>
          <p14:tracePt t="401026" x="3394075" y="5599113"/>
          <p14:tracePt t="401042" x="3465513" y="5572125"/>
          <p14:tracePt t="401059" x="3536950" y="5537200"/>
          <p14:tracePt t="401076" x="3660775" y="5510213"/>
          <p14:tracePt t="401092" x="3751263" y="5483225"/>
          <p14:tracePt t="401092" x="3813175" y="5473700"/>
          <p14:tracePt t="401110" x="3848100" y="5465763"/>
          <p14:tracePt t="401125" x="3929063" y="5438775"/>
          <p14:tracePt t="401142" x="3956050" y="5429250"/>
          <p14:tracePt t="401159" x="3956050" y="5411788"/>
          <p14:tracePt t="401176" x="3965575" y="5411788"/>
          <p14:tracePt t="401192" x="3965575" y="5394325"/>
          <p14:tracePt t="401209" x="3946525" y="5367338"/>
          <p14:tracePt t="401225" x="3929063" y="5349875"/>
          <p14:tracePt t="401243" x="3911600" y="5330825"/>
          <p14:tracePt t="401259" x="3902075" y="5313363"/>
          <p14:tracePt t="401275" x="3884613" y="5305425"/>
          <p14:tracePt t="401293" x="3867150" y="5286375"/>
          <p14:tracePt t="401309" x="3813175" y="5278438"/>
          <p14:tracePt t="401325" x="3741738" y="5268913"/>
          <p14:tracePt t="401342" x="3670300" y="5268913"/>
          <p14:tracePt t="401359" x="3608388" y="5268913"/>
          <p14:tracePt t="401376" x="3517900" y="5268913"/>
          <p14:tracePt t="401393" x="3455988" y="5268913"/>
          <p14:tracePt t="401409" x="3419475" y="5278438"/>
          <p14:tracePt t="401426" x="3402013" y="5278438"/>
          <p14:tracePt t="401442" x="3394075" y="5286375"/>
          <p14:tracePt t="401459" x="3384550" y="5295900"/>
          <p14:tracePt t="401476" x="3357563" y="5305425"/>
          <p14:tracePt t="401492" x="3340100" y="5322888"/>
          <p14:tracePt t="401509" x="3295650" y="5340350"/>
          <p14:tracePt t="401525" x="3286125" y="5349875"/>
          <p14:tracePt t="401542" x="3268663" y="5367338"/>
          <p14:tracePt t="401559" x="3268663" y="5376863"/>
          <p14:tracePt t="401576" x="3268663" y="5402263"/>
          <p14:tracePt t="401592" x="3295650" y="5456238"/>
          <p14:tracePt t="401609" x="3322638" y="5500688"/>
          <p14:tracePt t="401626" x="3340100" y="5537200"/>
          <p14:tracePt t="401642" x="3357563" y="5546725"/>
          <p14:tracePt t="401659" x="3402013" y="5572125"/>
          <p14:tracePt t="401675" x="3438525" y="5591175"/>
          <p14:tracePt t="401692" x="3455988" y="5599113"/>
          <p14:tracePt t="401709" x="3490913" y="5599113"/>
          <p14:tracePt t="401725" x="3536950" y="5618163"/>
          <p14:tracePt t="401742" x="3589338" y="5618163"/>
          <p14:tracePt t="401759" x="3660775" y="5626100"/>
          <p14:tracePt t="401776" x="3705225" y="5626100"/>
          <p14:tracePt t="401792" x="3786188" y="5626100"/>
          <p14:tracePt t="401809" x="3848100" y="5626100"/>
          <p14:tracePt t="401826" x="3902075" y="5626100"/>
          <p14:tracePt t="401842" x="3946525" y="5626100"/>
          <p14:tracePt t="401859" x="3990975" y="5618163"/>
          <p14:tracePt t="401875" x="4044950" y="5608638"/>
          <p14:tracePt t="401893" x="4071938" y="5608638"/>
          <p14:tracePt t="401909" x="4098925" y="5608638"/>
          <p14:tracePt t="401925" x="4143375" y="5599113"/>
          <p14:tracePt t="401942" x="4187825" y="5591175"/>
          <p14:tracePt t="401959" x="4214813" y="5581650"/>
          <p14:tracePt t="401975" x="4251325" y="5572125"/>
          <p14:tracePt t="401993" x="4268788" y="5564188"/>
          <p14:tracePt t="402009" x="4276725" y="5554663"/>
          <p14:tracePt t="402026" x="4286250" y="5554663"/>
          <p14:tracePt t="402042" x="4286250" y="5537200"/>
          <p14:tracePt t="402059" x="4286250" y="5519738"/>
          <p14:tracePt t="402076" x="4268788" y="5492750"/>
          <p14:tracePt t="402092" x="4251325" y="5448300"/>
          <p14:tracePt t="402110" x="4232275" y="5421313"/>
          <p14:tracePt t="402126" x="4160838" y="5340350"/>
          <p14:tracePt t="402143" x="4116388" y="5295900"/>
          <p14:tracePt t="402159" x="4081463" y="5259388"/>
          <p14:tracePt t="402175" x="4027488" y="5233988"/>
          <p14:tracePt t="402192" x="3983038" y="5214938"/>
          <p14:tracePt t="402209" x="3946525" y="5207000"/>
          <p14:tracePt t="402226" x="3911600" y="5197475"/>
          <p14:tracePt t="402242" x="3867150" y="5197475"/>
          <p14:tracePt t="402259" x="3795713" y="5197475"/>
          <p14:tracePt t="402277" x="3724275" y="5207000"/>
          <p14:tracePt t="402292" x="3660775" y="5224463"/>
          <p14:tracePt t="402309" x="3616325" y="5233988"/>
          <p14:tracePt t="402326" x="3562350" y="5241925"/>
          <p14:tracePt t="402343" x="3517900" y="5259388"/>
          <p14:tracePt t="402359" x="3465513" y="5268913"/>
          <p14:tracePt t="402375" x="3357563" y="5278438"/>
          <p14:tracePt t="402393" x="3303588" y="5295900"/>
          <p14:tracePt t="402409" x="3251200" y="5305425"/>
          <p14:tracePt t="402426" x="3214688" y="5322888"/>
          <p14:tracePt t="402442" x="3187700" y="5330825"/>
          <p14:tracePt t="402459" x="3170238" y="5349875"/>
          <p14:tracePt t="402476" x="3160713" y="5357813"/>
          <p14:tracePt t="402493" x="3152775" y="5367338"/>
          <p14:tracePt t="402509" x="3133725" y="5376863"/>
          <p14:tracePt t="402526" x="3116263" y="5394325"/>
          <p14:tracePt t="402544" x="3108325" y="5411788"/>
          <p14:tracePt t="402559" x="3098800" y="5421313"/>
          <p14:tracePt t="402576" x="3089275" y="5438775"/>
          <p14:tracePt t="402592" x="3089275" y="5456238"/>
          <p14:tracePt t="402609" x="3089275" y="5465763"/>
          <p14:tracePt t="402626" x="3108325" y="5483225"/>
          <p14:tracePt t="402642" x="3116263" y="5500688"/>
          <p14:tracePt t="402659" x="3125788" y="5519738"/>
          <p14:tracePt t="402675" x="3152775" y="5537200"/>
          <p14:tracePt t="402692" x="3197225" y="5546725"/>
          <p14:tracePt t="402709" x="3251200" y="5564188"/>
          <p14:tracePt t="402726" x="3303588" y="5581650"/>
          <p14:tracePt t="402742" x="3375025" y="5591175"/>
          <p14:tracePt t="402759" x="3438525" y="5591175"/>
          <p14:tracePt t="402776" x="3527425" y="5591175"/>
          <p14:tracePt t="402792" x="3589338" y="5572125"/>
          <p14:tracePt t="402809" x="3633788" y="5564188"/>
          <p14:tracePt t="402825" x="3670300" y="5554663"/>
          <p14:tracePt t="402842" x="3687763" y="5537200"/>
          <p14:tracePt t="402860" x="3705225" y="5527675"/>
          <p14:tracePt t="402875" x="3776663" y="5492750"/>
          <p14:tracePt t="402893" x="3813175" y="5456238"/>
          <p14:tracePt t="402909" x="3875088" y="5438775"/>
          <p14:tracePt t="402925" x="3946525" y="5394325"/>
          <p14:tracePt t="402942" x="3973513" y="5384800"/>
          <p14:tracePt t="402959" x="3983038" y="5376863"/>
          <p14:tracePt t="402976" x="3983038" y="5367338"/>
          <p14:tracePt t="402992" x="3983038" y="5349875"/>
          <p14:tracePt t="403009" x="3973513" y="5322888"/>
          <p14:tracePt t="403026" x="3956050" y="5295900"/>
          <p14:tracePt t="403043" x="3911600" y="5268913"/>
          <p14:tracePt t="403059" x="3884613" y="5251450"/>
          <p14:tracePt t="403076" x="3840163" y="5233988"/>
          <p14:tracePt t="403092" x="3795713" y="5214938"/>
          <p14:tracePt t="403110" x="3741738" y="5197475"/>
          <p14:tracePt t="403126" x="3679825" y="5180013"/>
          <p14:tracePt t="403143" x="3633788" y="5162550"/>
          <p14:tracePt t="403159" x="3589338" y="5143500"/>
          <p14:tracePt t="403176" x="3571875" y="5135563"/>
          <p14:tracePt t="403192" x="3544888" y="5135563"/>
          <p14:tracePt t="403210" x="3517900" y="5126038"/>
          <p14:tracePt t="403226" x="3482975" y="5108575"/>
          <p14:tracePt t="403242" x="3429000" y="5091113"/>
          <p14:tracePt t="403259" x="3411538" y="5081588"/>
          <p14:tracePt t="403276" x="3384550" y="5072063"/>
          <p14:tracePt t="403292" x="3348038" y="5072063"/>
          <p14:tracePt t="403309" x="3295650" y="5072063"/>
          <p14:tracePt t="403326" x="3251200" y="5081588"/>
          <p14:tracePt t="403342" x="3197225" y="5099050"/>
          <p14:tracePt t="403359" x="3179763" y="5116513"/>
          <p14:tracePt t="403376" x="3133725" y="5135563"/>
          <p14:tracePt t="403393" x="3125788" y="5162550"/>
          <p14:tracePt t="403409" x="3108325" y="5180013"/>
          <p14:tracePt t="403426" x="3098800" y="5197475"/>
          <p14:tracePt t="403442" x="3081338" y="5224463"/>
          <p14:tracePt t="403459" x="3062288" y="5259388"/>
          <p14:tracePt t="403477" x="3054350" y="5305425"/>
          <p14:tracePt t="403492" x="3036888" y="5322888"/>
          <p14:tracePt t="403509" x="3036888" y="5357813"/>
          <p14:tracePt t="403525" x="3044825" y="5394325"/>
          <p14:tracePt t="403543" x="3044825" y="5402263"/>
          <p14:tracePt t="403559" x="3062288" y="5429250"/>
          <p14:tracePt t="403576" x="3071813" y="5438775"/>
          <p14:tracePt t="403592" x="3098800" y="5456238"/>
          <p14:tracePt t="403609" x="3152775" y="5483225"/>
          <p14:tracePt t="403626" x="3259138" y="5500688"/>
          <p14:tracePt t="403643" x="3322638" y="5500688"/>
          <p14:tracePt t="403659" x="3411538" y="5500688"/>
          <p14:tracePt t="403675" x="3536950" y="5492750"/>
          <p14:tracePt t="403692" x="3633788" y="5473700"/>
          <p14:tracePt t="403709" x="3724275" y="5448300"/>
          <p14:tracePt t="403726" x="3786188" y="5429250"/>
          <p14:tracePt t="403742" x="3857625" y="5411788"/>
          <p14:tracePt t="403759" x="3919538" y="5394325"/>
          <p14:tracePt t="403776" x="3946525" y="5376863"/>
          <p14:tracePt t="403793" x="3946525" y="5357813"/>
          <p14:tracePt t="403809" x="3946525" y="5330825"/>
          <p14:tracePt t="403826" x="3946525" y="5286375"/>
          <p14:tracePt t="403842" x="3946525" y="5251450"/>
          <p14:tracePt t="403859" x="3946525" y="5207000"/>
          <p14:tracePt t="403876" x="3919538" y="5153025"/>
          <p14:tracePt t="403893" x="3875088" y="5116513"/>
          <p14:tracePt t="403909" x="3840163" y="5108575"/>
          <p14:tracePt t="403926" x="3803650" y="5091113"/>
          <p14:tracePt t="403942" x="3741738" y="5072063"/>
          <p14:tracePt t="403959" x="3687763" y="5054600"/>
          <p14:tracePt t="403976" x="3643313" y="5045075"/>
          <p14:tracePt t="403992" x="3608388" y="5027613"/>
          <p14:tracePt t="404009" x="3562350" y="5019675"/>
          <p14:tracePt t="404026" x="3490913" y="4992688"/>
          <p14:tracePt t="404043" x="3446463" y="4983163"/>
          <p14:tracePt t="404059" x="3394075" y="4973638"/>
          <p14:tracePt t="404076" x="3357563" y="4973638"/>
          <p14:tracePt t="404092" x="3313113" y="4992688"/>
          <p14:tracePt t="404110" x="3268663" y="5010150"/>
          <p14:tracePt t="404126" x="3214688" y="5027613"/>
          <p14:tracePt t="404142" x="3170238" y="5054600"/>
          <p14:tracePt t="404159" x="3160713" y="5064125"/>
          <p14:tracePt t="404175" x="3143250" y="5081588"/>
          <p14:tracePt t="404192" x="3133725" y="5091113"/>
          <p14:tracePt t="404209" x="3116263" y="5108575"/>
          <p14:tracePt t="404226" x="3108325" y="5126038"/>
          <p14:tracePt t="404242" x="3089275" y="5170488"/>
          <p14:tracePt t="404259" x="3071813" y="5214938"/>
          <p14:tracePt t="404276" x="3062288" y="5268913"/>
          <p14:tracePt t="404293" x="3062288" y="5305425"/>
          <p14:tracePt t="404309" x="3062288" y="5322888"/>
          <p14:tracePt t="404326" x="3071813" y="5330825"/>
          <p14:tracePt t="404343" x="3071813" y="5340350"/>
          <p14:tracePt t="404359" x="3081338" y="5349875"/>
          <p14:tracePt t="404392" x="3089275" y="5357813"/>
          <p14:tracePt t="404409" x="3098800" y="5357813"/>
          <p14:tracePt t="404427" x="3116263" y="5349875"/>
          <p14:tracePt t="404442" x="3125788" y="5340350"/>
          <p14:tracePt t="404459" x="3170238" y="5322888"/>
          <p14:tracePt t="404477" x="3241675" y="5295900"/>
          <p14:tracePt t="404492" x="3340100" y="5278438"/>
          <p14:tracePt t="404509" x="3411538" y="5259388"/>
          <p14:tracePt t="404526" x="3490913" y="5241925"/>
          <p14:tracePt t="404543" x="3527425" y="5233988"/>
          <p14:tracePt t="404559" x="3536950" y="5233988"/>
          <p14:tracePt t="404576" x="3554413" y="5233988"/>
          <p14:tracePt t="404609" x="3562350" y="5224463"/>
          <p14:tracePt t="404629" x="3571875" y="5214938"/>
          <p14:tracePt t="404643" x="3581400" y="5214938"/>
          <p14:tracePt t="404659" x="3598863" y="5197475"/>
          <p14:tracePt t="404676" x="3608388" y="5187950"/>
          <p14:tracePt t="404709" x="3608388" y="5197475"/>
          <p14:tracePt t="404753" x="3598863" y="5197475"/>
          <p14:tracePt t="404933" x="3581400" y="5207000"/>
          <p14:tracePt t="405027" x="3581400" y="5214938"/>
          <p14:tracePt t="405043" x="3571875" y="5214938"/>
          <p14:tracePt t="405051" x="3571875" y="5224463"/>
          <p14:tracePt t="405067" x="3571875" y="5241925"/>
          <p14:tracePt t="405083" x="3571875" y="5251450"/>
          <p14:tracePt t="405093" x="3562350" y="5259388"/>
          <p14:tracePt t="405110" x="3554413" y="5268913"/>
          <p14:tracePt t="405309" x="3554413" y="5278438"/>
          <p14:tracePt t="405317" x="3544888" y="5278438"/>
          <p14:tracePt t="405326" x="3536950" y="5286375"/>
          <p14:tracePt t="405343" x="3517900" y="5295900"/>
          <p14:tracePt t="405359" x="3509963" y="5305425"/>
          <p14:tracePt t="405376" x="3482975" y="5313363"/>
          <p14:tracePt t="405393" x="3438525" y="5322888"/>
          <p14:tracePt t="405409" x="3394075" y="5340350"/>
          <p14:tracePt t="405426" x="3286125" y="5349875"/>
          <p14:tracePt t="405443" x="3197225" y="5357813"/>
          <p14:tracePt t="405459" x="3054350" y="5376863"/>
          <p14:tracePt t="405476" x="2874963" y="5394325"/>
          <p14:tracePt t="405493" x="2660650" y="5429250"/>
          <p14:tracePt t="405509" x="2446338" y="5465763"/>
          <p14:tracePt t="405526" x="2179638" y="5492750"/>
          <p14:tracePt t="405543" x="2000250" y="5483225"/>
          <p14:tracePt t="405559" x="1785938" y="5465763"/>
          <p14:tracePt t="405576" x="1589088" y="5438775"/>
          <p14:tracePt t="405593" x="1401763" y="5402263"/>
          <p14:tracePt t="405610" x="1268413" y="5402263"/>
          <p14:tracePt t="405626" x="1108075" y="5394325"/>
          <p14:tracePt t="405643" x="1000125" y="5394325"/>
          <p14:tracePt t="405659" x="928688" y="5394325"/>
          <p14:tracePt t="405677" x="857250" y="5402263"/>
          <p14:tracePt t="405693" x="812800" y="5411788"/>
          <p14:tracePt t="405709" x="758825" y="5429250"/>
          <p14:tracePt t="405726" x="714375" y="5448300"/>
          <p14:tracePt t="405743" x="669925" y="5456238"/>
          <p14:tracePt t="405759" x="633413" y="5473700"/>
          <p14:tracePt t="405776" x="588963" y="5492750"/>
          <p14:tracePt t="405793" x="536575" y="5500688"/>
          <p14:tracePt t="405809" x="473075" y="5510213"/>
          <p14:tracePt t="405826" x="366713" y="5537200"/>
          <p14:tracePt t="405843" x="250825" y="5554663"/>
          <p14:tracePt t="405859" x="196850" y="5572125"/>
          <p14:tracePt t="405876" x="160338" y="5581650"/>
          <p14:tracePt t="405909" x="179388" y="5572125"/>
          <p14:tracePt t="405949" x="214313" y="5564188"/>
          <p14:tracePt t="405957" x="250825" y="5554663"/>
          <p14:tracePt t="405965" x="312738" y="5554663"/>
          <p14:tracePt t="405976" x="446088" y="5554663"/>
          <p14:tracePt t="405993" x="625475" y="5564188"/>
          <p14:tracePt t="406010" x="946150" y="5599113"/>
          <p14:tracePt t="406027" x="1152525" y="5618163"/>
          <p14:tracePt t="406044" x="1357313" y="5618163"/>
          <p14:tracePt t="406060" x="1571625" y="5591175"/>
          <p14:tracePt t="406076" x="1785938" y="5537200"/>
          <p14:tracePt t="406093" x="1965325" y="5537200"/>
          <p14:tracePt t="406111" x="2116138" y="5546725"/>
          <p14:tracePt t="406126" x="2232025" y="5564188"/>
          <p14:tracePt t="406143" x="2295525" y="5581650"/>
          <p14:tracePt t="406160" x="2366963" y="5599113"/>
          <p14:tracePt t="406176" x="2465388" y="5608638"/>
          <p14:tracePt t="406193" x="2544763" y="5608638"/>
          <p14:tracePt t="406209" x="2643188" y="5599113"/>
          <p14:tracePt t="406226" x="2724150" y="5581650"/>
          <p14:tracePt t="406243" x="2813050" y="5572125"/>
          <p14:tracePt t="406259" x="2911475" y="5546725"/>
          <p14:tracePt t="406276" x="3044825" y="5519738"/>
          <p14:tracePt t="406293" x="3108325" y="5519738"/>
          <p14:tracePt t="406309" x="3179763" y="5500688"/>
          <p14:tracePt t="406327" x="3251200" y="5492750"/>
          <p14:tracePt t="406343" x="3313113" y="5473700"/>
          <p14:tracePt t="406359" x="3384550" y="5465763"/>
          <p14:tracePt t="406376" x="3429000" y="5465763"/>
          <p14:tracePt t="406393" x="3465513" y="5483225"/>
          <p14:tracePt t="406410" x="3482975" y="5500688"/>
          <p14:tracePt t="406426" x="3490913" y="5500688"/>
          <p14:tracePt t="406442" x="3500438" y="5500688"/>
          <p14:tracePt t="406459" x="3527425" y="5483225"/>
          <p14:tracePt t="406476" x="3562350" y="5473700"/>
          <p14:tracePt t="406493" x="3643313" y="5465763"/>
          <p14:tracePt t="406510" x="3751263" y="5473700"/>
          <p14:tracePt t="406526" x="3867150" y="5492750"/>
          <p14:tracePt t="406543" x="4027488" y="5527675"/>
          <p14:tracePt t="406560" x="4152900" y="5546725"/>
          <p14:tracePt t="406576" x="4251325" y="5564188"/>
          <p14:tracePt t="406593" x="4313238" y="5581650"/>
          <p14:tracePt t="406610" x="4384675" y="5591175"/>
          <p14:tracePt t="406626" x="4419600" y="5591175"/>
          <p14:tracePt t="406643" x="4446588" y="5581650"/>
          <p14:tracePt t="406659" x="4465638" y="5581650"/>
          <p14:tracePt t="406676" x="4483100" y="5581650"/>
          <p14:tracePt t="406693" x="4491038" y="5581650"/>
          <p14:tracePt t="406709" x="4510088" y="5581650"/>
          <p14:tracePt t="406726" x="4554538" y="5572125"/>
          <p14:tracePt t="406743" x="4608513" y="5572125"/>
          <p14:tracePt t="406759" x="4652963" y="5572125"/>
          <p14:tracePt t="406776" x="4705350" y="5572125"/>
          <p14:tracePt t="406793" x="4803775" y="5572125"/>
          <p14:tracePt t="406809" x="4867275" y="5581650"/>
          <p14:tracePt t="406826" x="4938713" y="5581650"/>
          <p14:tracePt t="406843" x="5018088" y="5572125"/>
          <p14:tracePt t="406859" x="5126038" y="5546725"/>
          <p14:tracePt t="406876" x="5214938" y="5527675"/>
          <p14:tracePt t="406893" x="5295900" y="5510213"/>
          <p14:tracePt t="406909" x="5367338" y="5492750"/>
          <p14:tracePt t="406926" x="5411788" y="5483225"/>
          <p14:tracePt t="406943" x="5438775" y="5465763"/>
          <p14:tracePt t="406959" x="5465763" y="5456238"/>
          <p14:tracePt t="406976" x="5500688" y="5456238"/>
          <p14:tracePt t="406993" x="5527675" y="5456238"/>
          <p14:tracePt t="407009" x="5545138" y="5448300"/>
          <p14:tracePt t="407026" x="5554663" y="5448300"/>
          <p14:tracePt t="407043" x="5564188" y="5448300"/>
          <p14:tracePt t="407060" x="5572125" y="5438775"/>
          <p14:tracePt t="407076" x="5589588" y="5429250"/>
          <p14:tracePt t="407093" x="5599113" y="5429250"/>
          <p14:tracePt t="407110" x="5608638" y="5429250"/>
          <p14:tracePt t="407131" x="5599113" y="5429250"/>
          <p14:tracePt t="407325" x="5572125" y="5429250"/>
          <p14:tracePt t="407341" x="5554663" y="5429250"/>
          <p14:tracePt t="407349" x="5527675" y="5438775"/>
          <p14:tracePt t="407360" x="5473700" y="5448300"/>
          <p14:tracePt t="407376" x="5438775" y="5448300"/>
          <p14:tracePt t="407393" x="5402263" y="5448300"/>
          <p14:tracePt t="407409" x="5357813" y="5448300"/>
          <p14:tracePt t="407426" x="5322888" y="5456238"/>
          <p14:tracePt t="407444" x="5278438" y="5456238"/>
          <p14:tracePt t="407460" x="5241925" y="5456238"/>
          <p14:tracePt t="407476" x="5197475" y="5456238"/>
          <p14:tracePt t="407493" x="5135563" y="5465763"/>
          <p14:tracePt t="407509" x="5045075" y="5473700"/>
          <p14:tracePt t="407526" x="4911725" y="5483225"/>
          <p14:tracePt t="407543" x="4741863" y="5483225"/>
          <p14:tracePt t="407559" x="4473575" y="5483225"/>
          <p14:tracePt t="407576" x="4268788" y="5483225"/>
          <p14:tracePt t="407594" x="4089400" y="5483225"/>
          <p14:tracePt t="407610" x="3911600" y="5483225"/>
          <p14:tracePt t="407626" x="3687763" y="5483225"/>
          <p14:tracePt t="407643" x="3482975" y="5483225"/>
          <p14:tracePt t="407660" x="3286125" y="5483225"/>
          <p14:tracePt t="407676" x="2973388" y="5510213"/>
          <p14:tracePt t="407694" x="2732088" y="5527675"/>
          <p14:tracePt t="407710" x="2517775" y="5527675"/>
          <p14:tracePt t="407726" x="2330450" y="5527675"/>
          <p14:tracePt t="407743" x="2143125" y="5519738"/>
          <p14:tracePt t="407760" x="1990725" y="5500688"/>
          <p14:tracePt t="407776" x="1874838" y="5492750"/>
          <p14:tracePt t="407794" x="1812925" y="5483225"/>
          <p14:tracePt t="407809" x="1741488" y="5483225"/>
          <p14:tracePt t="407827" x="1679575" y="5483225"/>
          <p14:tracePt t="407843" x="1608138" y="5483225"/>
          <p14:tracePt t="407860" x="1544638" y="5473700"/>
          <p14:tracePt t="407876" x="1482725" y="5465763"/>
          <p14:tracePt t="407893" x="1465263" y="5465763"/>
          <p14:tracePt t="407910" x="1473200" y="5456238"/>
          <p14:tracePt t="408037" x="1500188" y="5448300"/>
          <p14:tracePt t="408045" x="1536700" y="5438775"/>
          <p14:tracePt t="408060" x="1633538" y="5429250"/>
          <p14:tracePt t="408076" x="1697038" y="5421313"/>
          <p14:tracePt t="408093" x="1741488" y="5411788"/>
          <p14:tracePt t="408111" x="1785938" y="5411788"/>
          <p14:tracePt t="408127" x="1830388" y="5411788"/>
          <p14:tracePt t="408143" x="1847850" y="5411788"/>
          <p14:tracePt t="408176" x="1857375" y="5411788"/>
          <p14:tracePt t="408193" x="1822450" y="5411788"/>
          <p14:tracePt t="408373" x="1776413" y="5402263"/>
          <p14:tracePt t="408381" x="1714500" y="5394325"/>
          <p14:tracePt t="408393" x="1554163" y="5357813"/>
          <p14:tracePt t="408410" x="1374775" y="5340350"/>
          <p14:tracePt t="408426" x="1071563" y="5286375"/>
          <p14:tracePt t="408444" x="901700" y="5241925"/>
          <p14:tracePt t="408460" x="785813" y="5224463"/>
          <p14:tracePt t="408476" x="731838" y="5207000"/>
          <p14:tracePt t="408493" x="687388" y="5187950"/>
          <p14:tracePt t="408510" x="669925" y="5187950"/>
          <p14:tracePt t="408526" x="660400" y="5187950"/>
          <p14:tracePt t="408543" x="642938" y="5180013"/>
          <p14:tracePt t="408560" x="633413" y="5180013"/>
          <p14:tracePt t="408578" x="625475" y="5162550"/>
          <p14:tracePt t="408593" x="615950" y="5153025"/>
          <p14:tracePt t="408611" x="608013" y="5143500"/>
          <p14:tracePt t="408627" x="588963" y="5126038"/>
          <p14:tracePt t="408660" x="615950" y="5143500"/>
          <p14:tracePt t="408733" x="642938" y="5153025"/>
          <p14:tracePt t="408741" x="679450" y="5170488"/>
          <p14:tracePt t="408749" x="714375" y="5187950"/>
          <p14:tracePt t="408760" x="795338" y="5214938"/>
          <p14:tracePt t="408776" x="911225" y="5233988"/>
          <p14:tracePt t="408793" x="1036638" y="5268913"/>
          <p14:tracePt t="408810" x="1187450" y="5286375"/>
          <p14:tracePt t="408826" x="1393825" y="5305425"/>
          <p14:tracePt t="408844" x="1517650" y="5330825"/>
          <p14:tracePt t="408860" x="1625600" y="5330825"/>
          <p14:tracePt t="408876" x="1741488" y="5330825"/>
          <p14:tracePt t="408893" x="1812925" y="5322888"/>
          <p14:tracePt t="408910" x="1857375" y="5305425"/>
          <p14:tracePt t="408927" x="1911350" y="5286375"/>
          <p14:tracePt t="408943" x="1973263" y="5278438"/>
          <p14:tracePt t="408960" x="1982788" y="5278438"/>
          <p14:tracePt t="408993" x="1982788" y="5268913"/>
          <p14:tracePt t="409093" x="1965325" y="5268913"/>
          <p14:tracePt t="409107" x="1955800" y="5268913"/>
          <p14:tracePt t="409116" x="1946275" y="5268913"/>
          <p14:tracePt t="409127" x="1884363" y="5259388"/>
          <p14:tracePt t="409143" x="1822450" y="5251450"/>
          <p14:tracePt t="409160" x="1751013" y="5251450"/>
          <p14:tracePt t="409177" x="1697038" y="5251450"/>
          <p14:tracePt t="409193" x="1616075" y="5251450"/>
          <p14:tracePt t="409210" x="1554163" y="5251450"/>
          <p14:tracePt t="409227" x="1509713" y="5251450"/>
          <p14:tracePt t="409243" x="1473200" y="5241925"/>
          <p14:tracePt t="409260" x="1455738" y="5241925"/>
          <p14:tracePt t="409276" x="1446213" y="5241925"/>
          <p14:tracePt t="409293" x="1428750" y="5241925"/>
          <p14:tracePt t="409310" x="1419225" y="5241925"/>
          <p14:tracePt t="409327" x="1411288" y="5241925"/>
          <p14:tracePt t="409343" x="1393825" y="5241925"/>
          <p14:tracePt t="409360" x="1374775" y="5241925"/>
          <p14:tracePt t="409376" x="1322388" y="5251450"/>
          <p14:tracePt t="409393" x="1268413" y="5259388"/>
          <p14:tracePt t="409410" x="1187450" y="5268913"/>
          <p14:tracePt t="409426" x="1089025" y="5278438"/>
          <p14:tracePt t="409443" x="965200" y="5278438"/>
          <p14:tracePt t="409460" x="893763" y="5278438"/>
          <p14:tracePt t="409476" x="830263" y="5278438"/>
          <p14:tracePt t="409493" x="812800" y="5278438"/>
          <p14:tracePt t="409526" x="812800" y="5268913"/>
          <p14:tracePt t="409553" x="839788" y="5268913"/>
          <p14:tracePt t="409577" x="874713" y="5268913"/>
          <p14:tracePt t="409585" x="911225" y="5268913"/>
          <p14:tracePt t="409594" x="1009650" y="5286375"/>
          <p14:tracePt t="409611" x="1133475" y="5305425"/>
          <p14:tracePt t="409626" x="1258888" y="5322888"/>
          <p14:tracePt t="409643" x="1366838" y="5349875"/>
          <p14:tracePt t="409660" x="1438275" y="5349875"/>
          <p14:tracePt t="409677" x="1482725" y="5349875"/>
          <p14:tracePt t="409693" x="1581150" y="5376863"/>
          <p14:tracePt t="409710" x="1616075" y="5384800"/>
          <p14:tracePt t="409727" x="1633538" y="5394325"/>
          <p14:tracePt t="409743" x="1652588" y="5402263"/>
          <p14:tracePt t="409776" x="1643063" y="5402263"/>
          <p14:tracePt t="409875" x="1616075" y="5402263"/>
          <p14:tracePt t="409882" x="1598613" y="5394325"/>
          <p14:tracePt t="409894" x="1527175" y="5367338"/>
          <p14:tracePt t="409910" x="1411288" y="5330825"/>
          <p14:tracePt t="409926" x="1268413" y="5305425"/>
          <p14:tracePt t="409943" x="1133475" y="5286375"/>
          <p14:tracePt t="409960" x="1108075" y="5278438"/>
          <p14:tracePt t="409976" x="1098550" y="5278438"/>
          <p14:tracePt t="410010" x="1125538" y="5278438"/>
          <p14:tracePt t="410026" x="1241425" y="5286375"/>
          <p14:tracePt t="410043" x="1428750" y="5330825"/>
          <p14:tracePt t="410060" x="1608138" y="5384800"/>
          <p14:tracePt t="410077" x="1795463" y="5402263"/>
          <p14:tracePt t="410094" x="2036763" y="5438775"/>
          <p14:tracePt t="410111" x="2098675" y="5448300"/>
          <p14:tracePt t="410127" x="2116138" y="5456238"/>
          <p14:tracePt t="410160" x="2125663" y="5456238"/>
          <p14:tracePt t="410176" x="2125663" y="5465763"/>
          <p14:tracePt t="410218" x="2125663" y="5473700"/>
          <p14:tracePt t="410234" x="2116138" y="5483225"/>
          <p14:tracePt t="410242" x="2098675" y="5483225"/>
          <p14:tracePt t="410250" x="2071688" y="5492750"/>
          <p14:tracePt t="410259" x="2009775" y="5510213"/>
          <p14:tracePt t="410276" x="1938338" y="5519738"/>
          <p14:tracePt t="410293" x="1822450" y="5527675"/>
          <p14:tracePt t="410310" x="1704975" y="5527675"/>
          <p14:tracePt t="410326" x="1581150" y="5519738"/>
          <p14:tracePt t="410344" x="1419225" y="5510213"/>
          <p14:tracePt t="410360" x="1312863" y="5510213"/>
          <p14:tracePt t="410376" x="1250950" y="5519738"/>
          <p14:tracePt t="410393" x="1196975" y="5527675"/>
          <p14:tracePt t="410410" x="1152525" y="5527675"/>
          <p14:tracePt t="410426" x="1108075" y="5527675"/>
          <p14:tracePt t="410444" x="1044575" y="5527675"/>
          <p14:tracePt t="410460" x="893763" y="5519738"/>
          <p14:tracePt t="410476" x="822325" y="5519738"/>
          <p14:tracePt t="410493" x="750888" y="5527675"/>
          <p14:tracePt t="410510" x="687388" y="5546725"/>
          <p14:tracePt t="410527" x="642938" y="5564188"/>
          <p14:tracePt t="410543" x="625475" y="5564188"/>
          <p14:tracePt t="410560" x="598488" y="5572125"/>
          <p14:tracePt t="410577" x="554038" y="5572125"/>
          <p14:tracePt t="410593" x="517525" y="5591175"/>
          <p14:tracePt t="410611" x="517525" y="5599113"/>
          <p14:tracePt t="410634" x="527050" y="5591175"/>
          <p14:tracePt t="410680" x="554038" y="5591175"/>
          <p14:tracePt t="410688" x="571500" y="5581650"/>
          <p14:tracePt t="410696" x="608013" y="5581650"/>
          <p14:tracePt t="410710" x="723900" y="5554663"/>
          <p14:tracePt t="410727" x="822325" y="5546725"/>
          <p14:tracePt t="410743" x="901700" y="5537200"/>
          <p14:tracePt t="410760" x="982663" y="5537200"/>
          <p14:tracePt t="410777" x="1044575" y="5537200"/>
          <p14:tracePt t="410793" x="1125538" y="5537200"/>
          <p14:tracePt t="410810" x="1231900" y="5537200"/>
          <p14:tracePt t="410826" x="1374775" y="5537200"/>
          <p14:tracePt t="410844" x="1438275" y="5537200"/>
          <p14:tracePt t="410861" x="1509713" y="5537200"/>
          <p14:tracePt t="410877" x="1608138" y="5537200"/>
          <p14:tracePt t="410894" x="1741488" y="5537200"/>
          <p14:tracePt t="410910" x="1911350" y="5537200"/>
          <p14:tracePt t="410927" x="2036763" y="5546725"/>
          <p14:tracePt t="410943" x="2143125" y="5546725"/>
          <p14:tracePt t="410960" x="2205038" y="5554663"/>
          <p14:tracePt t="410976" x="2276475" y="5572125"/>
          <p14:tracePt t="410994" x="2347913" y="5581650"/>
          <p14:tracePt t="411010" x="2473325" y="5581650"/>
          <p14:tracePt t="411026" x="2652713" y="5581650"/>
          <p14:tracePt t="411043" x="2857500" y="5581650"/>
          <p14:tracePt t="411060" x="3027363" y="5564188"/>
          <p14:tracePt t="411076" x="3197225" y="5564188"/>
          <p14:tracePt t="411094" x="3295650" y="5591175"/>
          <p14:tracePt t="411111" x="3348038" y="5599113"/>
          <p14:tracePt t="411127" x="3394075" y="5599113"/>
          <p14:tracePt t="411143" x="3446463" y="5599113"/>
          <p14:tracePt t="411160" x="3509963" y="5608638"/>
          <p14:tracePt t="411176" x="3625850" y="5635625"/>
          <p14:tracePt t="411193" x="3705225" y="5643563"/>
          <p14:tracePt t="411210" x="3768725" y="5643563"/>
          <p14:tracePt t="411226" x="3813175" y="5643563"/>
          <p14:tracePt t="411243" x="3822700" y="5643563"/>
          <p14:tracePt t="411276" x="3822700" y="5635625"/>
          <p14:tracePt t="411336" x="3822700" y="5626100"/>
          <p14:tracePt t="411344" x="3813175" y="5626100"/>
          <p14:tracePt t="411352" x="3786188" y="5618163"/>
          <p14:tracePt t="411361" x="3732213" y="5599113"/>
          <p14:tracePt t="411377" x="3633788" y="5572125"/>
          <p14:tracePt t="411393" x="3473450" y="5510213"/>
          <p14:tracePt t="411410" x="3303588" y="5483225"/>
          <p14:tracePt t="411427" x="3125788" y="5456238"/>
          <p14:tracePt t="411443" x="2911475" y="5429250"/>
          <p14:tracePt t="411460" x="2705100" y="5421313"/>
          <p14:tracePt t="411477" x="2536825" y="5402263"/>
          <p14:tracePt t="411494" x="2357438" y="5367338"/>
          <p14:tracePt t="411510" x="2276475" y="5349875"/>
          <p14:tracePt t="411527" x="2205038" y="5340350"/>
          <p14:tracePt t="411544" x="2143125" y="5330825"/>
          <p14:tracePt t="411560" x="2009775" y="5330825"/>
          <p14:tracePt t="411577" x="1724025" y="5330825"/>
          <p14:tracePt t="411595" x="1509713" y="5322888"/>
          <p14:tracePt t="411611" x="1322388" y="5313363"/>
          <p14:tracePt t="411627" x="1179513" y="5313363"/>
          <p14:tracePt t="411644" x="1089025" y="5322888"/>
          <p14:tracePt t="411660" x="1017588" y="5340350"/>
          <p14:tracePt t="411677" x="946150" y="5349875"/>
          <p14:tracePt t="411693" x="884238" y="5349875"/>
          <p14:tracePt t="411710" x="822325" y="5340350"/>
          <p14:tracePt t="411727" x="750888" y="5340350"/>
          <p14:tracePt t="411744" x="723900" y="5340350"/>
          <p14:tracePt t="411760" x="696913" y="5340350"/>
          <p14:tracePt t="411777" x="669925" y="5330825"/>
          <p14:tracePt t="411793" x="652463" y="5313363"/>
          <p14:tracePt t="411810" x="642938" y="5305425"/>
          <p14:tracePt t="411827" x="625475" y="5286375"/>
          <p14:tracePt t="411861" x="679450" y="5278438"/>
          <p14:tracePt t="411877" x="750888" y="5278438"/>
          <p14:tracePt t="411894" x="803275" y="5278438"/>
          <p14:tracePt t="411910" x="847725" y="5286375"/>
          <p14:tracePt t="411927" x="901700" y="5295900"/>
          <p14:tracePt t="411944" x="928688" y="5305425"/>
          <p14:tracePt t="411960" x="938213" y="5305425"/>
          <p14:tracePt t="411977" x="919163" y="5305425"/>
          <p14:tracePt t="412000" x="893763" y="5305425"/>
          <p14:tracePt t="412010" x="839788" y="5295900"/>
          <p14:tracePt t="412027" x="785813" y="5295900"/>
          <p14:tracePt t="412044" x="758825" y="5286375"/>
          <p14:tracePt t="412060" x="741363" y="5278438"/>
          <p14:tracePt t="412078" x="741363" y="5268913"/>
          <p14:tracePt t="412094" x="768350" y="5268913"/>
          <p14:tracePt t="412166" x="795338" y="5268913"/>
          <p14:tracePt t="412174" x="822325" y="5278438"/>
          <p14:tracePt t="412180" x="857250" y="5286375"/>
          <p14:tracePt t="412194" x="946150" y="5305425"/>
          <p14:tracePt t="412210" x="990600" y="5322888"/>
          <p14:tracePt t="412243" x="973138" y="5322888"/>
          <p14:tracePt t="412261" x="911225" y="5305425"/>
          <p14:tracePt t="412277" x="830263" y="5295900"/>
          <p14:tracePt t="412294" x="776288" y="5295900"/>
          <p14:tracePt t="412327" x="768350" y="5295900"/>
          <p14:tracePt t="412343" x="785813" y="5295900"/>
          <p14:tracePt t="412478" x="795338" y="5295900"/>
          <p14:tracePt t="412494" x="812800" y="5295900"/>
          <p14:tracePt t="412502" x="830263" y="5295900"/>
          <p14:tracePt t="412511" x="866775" y="5313363"/>
          <p14:tracePt t="412527" x="919163" y="5322888"/>
          <p14:tracePt t="412544" x="982663" y="5340350"/>
          <p14:tracePt t="412560" x="1054100" y="5349875"/>
          <p14:tracePt t="412577" x="1125538" y="5357813"/>
          <p14:tracePt t="412594" x="1196975" y="5394325"/>
          <p14:tracePt t="412611" x="1250950" y="5438775"/>
          <p14:tracePt t="412627" x="1276350" y="5483225"/>
          <p14:tracePt t="412644" x="1312863" y="5537200"/>
          <p14:tracePt t="412660" x="1366838" y="5581650"/>
          <p14:tracePt t="412677" x="1419225" y="5599113"/>
          <p14:tracePt t="412693" x="1490663" y="5618163"/>
          <p14:tracePt t="412711" x="1562100" y="5626100"/>
          <p14:tracePt t="412727" x="1660525" y="5626100"/>
          <p14:tracePt t="412745" x="1731963" y="5608638"/>
          <p14:tracePt t="412760" x="1812925" y="5608638"/>
          <p14:tracePt t="412777" x="1911350" y="5608638"/>
          <p14:tracePt t="412793" x="1982788" y="5608638"/>
          <p14:tracePt t="412810" x="2062163" y="5618163"/>
          <p14:tracePt t="412827" x="2116138" y="5618163"/>
          <p14:tracePt t="412844" x="2152650" y="5608638"/>
          <p14:tracePt t="412860" x="2197100" y="5591175"/>
          <p14:tracePt t="412894" x="2179638" y="5581650"/>
          <p14:tracePt t="413002" x="2143125" y="5572125"/>
          <p14:tracePt t="413010" x="2108200" y="5564188"/>
          <p14:tracePt t="413018" x="2071688" y="5554663"/>
          <p14:tracePt t="413028" x="2009775" y="5537200"/>
          <p14:tracePt t="413044" x="1955800" y="5510213"/>
          <p14:tracePt t="413060" x="1911350" y="5492750"/>
          <p14:tracePt t="413077" x="1884363" y="5483225"/>
          <p14:tracePt t="413112" x="1901825" y="5483225"/>
          <p14:tracePt t="413166" x="1919288" y="5492750"/>
          <p14:tracePt t="413174" x="1955800" y="5510213"/>
          <p14:tracePt t="413182" x="2009775" y="5546725"/>
          <p14:tracePt t="413194" x="2170113" y="5599113"/>
          <p14:tracePt t="413210" x="2330450" y="5662613"/>
          <p14:tracePt t="413227" x="2401888" y="5670550"/>
          <p14:tracePt t="413244" x="2446338" y="5670550"/>
          <p14:tracePt t="413261" x="2455863" y="5670550"/>
          <p14:tracePt t="413294" x="2455863" y="5680075"/>
          <p14:tracePt t="413596" x="2438400" y="5689600"/>
          <p14:tracePt t="413620" x="2419350" y="5689600"/>
          <p14:tracePt t="413628" x="2374900" y="5697538"/>
          <p14:tracePt t="413644" x="2347913" y="5697538"/>
          <p14:tracePt t="413660" x="2312988" y="5697538"/>
          <p14:tracePt t="413677" x="2259013" y="5707063"/>
          <p14:tracePt t="413694" x="2214563" y="5724525"/>
          <p14:tracePt t="413710" x="2160588" y="5751513"/>
          <p14:tracePt t="413728" x="2081213" y="5768975"/>
          <p14:tracePt t="413744" x="1938338" y="5805488"/>
          <p14:tracePt t="413760" x="1847850" y="5813425"/>
          <p14:tracePt t="413777" x="1785938" y="5832475"/>
          <p14:tracePt t="413794" x="1731963" y="5840413"/>
          <p14:tracePt t="413810" x="1697038" y="5857875"/>
          <p14:tracePt t="413827" x="1670050" y="5876925"/>
          <p14:tracePt t="413844" x="1660525" y="5884863"/>
          <p14:tracePt t="413877" x="1643063" y="5894388"/>
          <p14:tracePt t="413894" x="1633538" y="5911850"/>
          <p14:tracePt t="413910" x="1616075" y="5911850"/>
          <p14:tracePt t="413927" x="1608138" y="5921375"/>
          <p14:tracePt t="413944" x="1589088" y="5921375"/>
          <p14:tracePt t="413960" x="1581150" y="5921375"/>
          <p14:tracePt t="413977" x="1571625" y="5921375"/>
          <p14:tracePt t="414010" x="1581150" y="5911850"/>
          <p14:tracePt t="414064" x="1608138" y="5884863"/>
          <p14:tracePt t="414072" x="1633538" y="5867400"/>
          <p14:tracePt t="414080" x="1660525" y="5849938"/>
          <p14:tracePt t="414094" x="1697038" y="5832475"/>
          <p14:tracePt t="414111" x="1758950" y="5795963"/>
          <p14:tracePt t="414127" x="1911350" y="5741988"/>
          <p14:tracePt t="414144" x="2044700" y="5689600"/>
          <p14:tracePt t="414161" x="2143125" y="5653088"/>
          <p14:tracePt t="414177" x="2205038" y="5626100"/>
          <p14:tracePt t="414194" x="2241550" y="5608638"/>
          <p14:tracePt t="414210" x="2259013" y="5591175"/>
          <p14:tracePt t="414227" x="2276475" y="5581650"/>
          <p14:tracePt t="414244" x="2286000" y="5572125"/>
          <p14:tracePt t="414277" x="2268538" y="5572125"/>
          <p14:tracePt t="414362" x="2241550" y="5581650"/>
          <p14:tracePt t="414370" x="2214563" y="5591175"/>
          <p14:tracePt t="414378" x="2179638" y="5591175"/>
          <p14:tracePt t="414394" x="2044700" y="5608638"/>
          <p14:tracePt t="414410" x="1911350" y="5626100"/>
          <p14:tracePt t="414427" x="1795463" y="5643563"/>
          <p14:tracePt t="414444" x="1670050" y="5662613"/>
          <p14:tracePt t="414461" x="1554163" y="5680075"/>
          <p14:tracePt t="414477" x="1428750" y="5715000"/>
          <p14:tracePt t="414494" x="1223963" y="5761038"/>
          <p14:tracePt t="414511" x="1116013" y="5786438"/>
          <p14:tracePt t="414527" x="1044575" y="5813425"/>
          <p14:tracePt t="414544" x="982663" y="5832475"/>
          <p14:tracePt t="414560" x="946150" y="5840413"/>
          <p14:tracePt t="414577" x="919163" y="5840413"/>
          <p14:tracePt t="414595" x="911225" y="5849938"/>
          <p14:tracePt t="414611" x="884238" y="5867400"/>
          <p14:tracePt t="414666" x="884238" y="5876925"/>
          <p14:tracePt t="414674" x="874713" y="5876925"/>
          <p14:tracePt t="414683" x="866775" y="5884863"/>
          <p14:tracePt t="414694" x="857250" y="5894388"/>
          <p14:tracePt t="414711" x="866775" y="5884863"/>
          <p14:tracePt t="414854" x="874713" y="5884863"/>
          <p14:tracePt t="414862" x="884238" y="5884863"/>
          <p14:tracePt t="414877" x="919163" y="5884863"/>
          <p14:tracePt t="414894" x="955675" y="5884863"/>
          <p14:tracePt t="414911" x="965200" y="5894388"/>
          <p14:tracePt t="414927" x="973138" y="5911850"/>
          <p14:tracePt t="414944" x="973138" y="5921375"/>
          <p14:tracePt t="414960" x="973138" y="5938838"/>
          <p14:tracePt t="414977" x="982663" y="5948363"/>
          <p14:tracePt t="414994" x="990600" y="5965825"/>
          <p14:tracePt t="415012" x="1000125" y="5983288"/>
          <p14:tracePt t="415027" x="1009650" y="6000750"/>
          <p14:tracePt t="415044" x="1017588" y="6019800"/>
          <p14:tracePt t="415060" x="1036638" y="6037263"/>
          <p14:tracePt t="415077" x="1044575" y="6046788"/>
          <p14:tracePt t="415095" x="1062038" y="6054725"/>
          <p14:tracePt t="415112" x="1071563" y="6054725"/>
          <p14:tracePt t="415127" x="1089025" y="6064250"/>
          <p14:tracePt t="415160" x="1089025" y="6072188"/>
          <p14:tracePt t="415206" x="1089025" y="6081713"/>
          <p14:tracePt t="415214" x="1089025" y="6091238"/>
          <p14:tracePt t="415255" x="1089025" y="6099175"/>
          <p14:tracePt t="415260" x="1089025" y="6108700"/>
          <p14:tracePt t="415277" x="1089025" y="6126163"/>
          <p14:tracePt t="415294" x="1089025" y="6135688"/>
          <p14:tracePt t="415311" x="1089025" y="6153150"/>
          <p14:tracePt t="415327" x="1098550" y="6162675"/>
          <p14:tracePt t="415360" x="1098550" y="6170613"/>
          <p14:tracePt t="415519" x="1108075" y="6170613"/>
          <p14:tracePt t="415535" x="1108075" y="6180138"/>
          <p14:tracePt t="415544" x="1108075" y="6189663"/>
          <p14:tracePt t="415560" x="1108075" y="6197600"/>
          <p14:tracePt t="415578" x="1108075" y="6170613"/>
          <p14:tracePt t="415731" x="1116013" y="6162675"/>
          <p14:tracePt t="415739" x="1116013" y="6143625"/>
          <p14:tracePt t="415747" x="1125538" y="6126163"/>
          <p14:tracePt t="415761" x="1125538" y="6064250"/>
          <p14:tracePt t="415777" x="1125538" y="6037263"/>
          <p14:tracePt t="415794" x="1125538" y="6010275"/>
          <p14:tracePt t="415811" x="1125538" y="5992813"/>
          <p14:tracePt t="415827" x="1133475" y="5975350"/>
          <p14:tracePt t="415844" x="1133475" y="5948363"/>
          <p14:tracePt t="415860" x="1133475" y="5929313"/>
          <p14:tracePt t="415877" x="1143000" y="5911850"/>
          <p14:tracePt t="415894" x="1152525" y="5884863"/>
          <p14:tracePt t="415927" x="1152525" y="5867400"/>
          <p14:tracePt t="415989" x="1152525" y="5857875"/>
          <p14:tracePt t="416099" x="1160463" y="5849938"/>
          <p14:tracePt t="416115" x="1160463" y="5840413"/>
          <p14:tracePt t="416121" x="1160463" y="5832475"/>
          <p14:tracePt t="416137" x="1160463" y="5822950"/>
          <p14:tracePt t="416145" x="1160463" y="5813425"/>
          <p14:tracePt t="416207" x="1160463" y="5832475"/>
          <p14:tracePt t="416325" x="1152525" y="5857875"/>
          <p14:tracePt t="416333" x="1143000" y="5876925"/>
          <p14:tracePt t="416344" x="1133475" y="5938838"/>
          <p14:tracePt t="416361" x="1125538" y="5983288"/>
          <p14:tracePt t="416377" x="1116013" y="6027738"/>
          <p14:tracePt t="416394" x="1108075" y="6046788"/>
          <p14:tracePt t="416411" x="1108075" y="6091238"/>
          <p14:tracePt t="416427" x="1108075" y="6108700"/>
          <p14:tracePt t="416444" x="1108075" y="6135688"/>
          <p14:tracePt t="416461" x="1098550" y="6170613"/>
          <p14:tracePt t="416477" x="1098550" y="6180138"/>
          <p14:tracePt t="416511" x="1098550" y="6189663"/>
          <p14:tracePt t="416551" x="1098550" y="6180138"/>
          <p14:tracePt t="416661" x="1098550" y="6162675"/>
          <p14:tracePt t="416669" x="1098550" y="6135688"/>
          <p14:tracePt t="416678" x="1116013" y="6081713"/>
          <p14:tracePt t="416694" x="1133475" y="6010275"/>
          <p14:tracePt t="416711" x="1143000" y="5948363"/>
          <p14:tracePt t="416727" x="1152525" y="5903913"/>
          <p14:tracePt t="416744" x="1169988" y="5849938"/>
          <p14:tracePt t="416760" x="1169988" y="5822950"/>
          <p14:tracePt t="416777" x="1179513" y="5813425"/>
          <p14:tracePt t="416795" x="1179513" y="5786438"/>
          <p14:tracePt t="416811" x="1179513" y="5768975"/>
          <p14:tracePt t="416828" x="1179513" y="5751513"/>
          <p14:tracePt t="416844" x="1179513" y="5741988"/>
          <p14:tracePt t="416860" x="1179513" y="5734050"/>
          <p14:tracePt t="416877" x="1179513" y="5724525"/>
          <p14:tracePt t="416894" x="1179513" y="5734050"/>
          <p14:tracePt t="417021" x="1179513" y="5768975"/>
          <p14:tracePt t="417029" x="1179513" y="5786438"/>
          <p14:tracePt t="417044" x="1160463" y="5884863"/>
          <p14:tracePt t="417061" x="1152525" y="5948363"/>
          <p14:tracePt t="417077" x="1152525" y="6000750"/>
          <p14:tracePt t="417094" x="1152525" y="6019800"/>
          <p14:tracePt t="417112" x="1152525" y="6027738"/>
          <p14:tracePt t="417127" x="1152525" y="6037263"/>
          <p14:tracePt t="417144" x="1152525" y="6027738"/>
          <p14:tracePt t="417303" x="1160463" y="5992813"/>
          <p14:tracePt t="417311" x="1179513" y="5929313"/>
          <p14:tracePt t="417327" x="1196975" y="5857875"/>
          <p14:tracePt t="417344" x="1214438" y="5813425"/>
          <p14:tracePt t="417361" x="1214438" y="5795963"/>
          <p14:tracePt t="417377" x="1223963" y="5795963"/>
          <p14:tracePt t="417394" x="1214438" y="5805488"/>
          <p14:tracePt t="417490" x="1214438" y="5813425"/>
          <p14:tracePt t="423194" x="1231900" y="5805488"/>
          <p14:tracePt t="423332" x="1312863" y="5761038"/>
          <p14:tracePt t="423340" x="1419225" y="5715000"/>
          <p14:tracePt t="423349" x="1527175" y="5680075"/>
          <p14:tracePt t="423362" x="1874838" y="5618163"/>
          <p14:tracePt t="423379" x="1973263" y="5618163"/>
          <p14:tracePt t="423411" x="1982788" y="5618163"/>
          <p14:tracePt t="423428" x="1990725" y="5618163"/>
          <p14:tracePt t="423450" x="2009775" y="5618163"/>
          <p14:tracePt t="423464" x="2036763" y="5618163"/>
          <p14:tracePt t="423478" x="2054225" y="5618163"/>
          <p14:tracePt t="423495" x="2062163" y="5618163"/>
          <p14:tracePt t="423511" x="2098675" y="5608638"/>
          <p14:tracePt t="423529" x="2108200" y="5608638"/>
          <p14:tracePt t="423545" x="2116138" y="5608638"/>
          <p14:tracePt t="423561" x="2116138" y="5599113"/>
          <p14:tracePt t="423579" x="2133600" y="5591175"/>
          <p14:tracePt t="423595" x="2143125" y="5581650"/>
          <p14:tracePt t="423613" x="2170113" y="5581650"/>
          <p14:tracePt t="423630" x="2224088" y="5572125"/>
          <p14:tracePt t="423645" x="2286000" y="5554663"/>
          <p14:tracePt t="423662" x="2374900" y="5554663"/>
          <p14:tracePt t="423678" x="2517775" y="5537200"/>
          <p14:tracePt t="423695" x="2643188" y="5519738"/>
          <p14:tracePt t="423712" x="2741613" y="5500688"/>
          <p14:tracePt t="423728" x="2786063" y="5483225"/>
          <p14:tracePt t="423745" x="2847975" y="5473700"/>
          <p14:tracePt t="423762" x="2901950" y="5456238"/>
          <p14:tracePt t="423779" x="2938463" y="5438775"/>
          <p14:tracePt t="423795" x="2955925" y="5429250"/>
          <p14:tracePt t="423828" x="2955925" y="5411788"/>
          <p14:tracePt t="423888" x="2955925" y="5394325"/>
          <p14:tracePt t="423895" x="2946400" y="5376863"/>
          <p14:tracePt t="423902" x="2928938" y="5357813"/>
          <p14:tracePt t="423911" x="2894013" y="5313363"/>
          <p14:tracePt t="423928" x="2840038" y="5295900"/>
          <p14:tracePt t="423945" x="2795588" y="5278438"/>
          <p14:tracePt t="423961" x="2697163" y="5259388"/>
          <p14:tracePt t="423978" x="2571750" y="5241925"/>
          <p14:tracePt t="423995" x="2500313" y="5224463"/>
          <p14:tracePt t="424012" x="2411413" y="5197475"/>
          <p14:tracePt t="424029" x="2357438" y="5180013"/>
          <p14:tracePt t="424045" x="2312988" y="5170488"/>
          <p14:tracePt t="424061" x="2268538" y="5162550"/>
          <p14:tracePt t="424078" x="2224088" y="5162550"/>
          <p14:tracePt t="424095" x="2170113" y="5170488"/>
          <p14:tracePt t="424113" x="2125663" y="5187950"/>
          <p14:tracePt t="424129" x="2062163" y="5214938"/>
          <p14:tracePt t="424145" x="2027238" y="5233988"/>
          <p14:tracePt t="424162" x="2009775" y="5233988"/>
          <p14:tracePt t="424178" x="1982788" y="5241925"/>
          <p14:tracePt t="424195" x="1928813" y="5259388"/>
          <p14:tracePt t="424211" x="1857375" y="5278438"/>
          <p14:tracePt t="424228" x="1795463" y="5295900"/>
          <p14:tracePt t="424245" x="1724025" y="5313363"/>
          <p14:tracePt t="424261" x="1652588" y="5330825"/>
          <p14:tracePt t="424278" x="1581150" y="5349875"/>
          <p14:tracePt t="424295" x="1554163" y="5367338"/>
          <p14:tracePt t="424311" x="1509713" y="5384800"/>
          <p14:tracePt t="424328" x="1500188" y="5394325"/>
          <p14:tracePt t="424345" x="1500188" y="5402263"/>
          <p14:tracePt t="424361" x="1500188" y="5411788"/>
          <p14:tracePt t="424378" x="1500188" y="5448300"/>
          <p14:tracePt t="424395" x="1509713" y="5473700"/>
          <p14:tracePt t="424412" x="1517650" y="5500688"/>
          <p14:tracePt t="424428" x="1527175" y="5510213"/>
          <p14:tracePt t="424445" x="1562100" y="5537200"/>
          <p14:tracePt t="424462" x="1625600" y="5564188"/>
          <p14:tracePt t="424478" x="1679575" y="5572125"/>
          <p14:tracePt t="424495" x="1704975" y="5591175"/>
          <p14:tracePt t="424511" x="1776413" y="5635625"/>
          <p14:tracePt t="424528" x="1830388" y="5653088"/>
          <p14:tracePt t="424545" x="1901825" y="5670550"/>
          <p14:tracePt t="424562" x="1955800" y="5670550"/>
          <p14:tracePt t="424579" x="2009775" y="5670550"/>
          <p14:tracePt t="424596" x="2054225" y="5670550"/>
          <p14:tracePt t="424612" x="2081213" y="5670550"/>
          <p14:tracePt t="424628" x="2089150" y="5680075"/>
          <p14:tracePt t="424645" x="2116138" y="5697538"/>
          <p14:tracePt t="424662" x="2133600" y="5697538"/>
          <p14:tracePt t="424679" x="2143125" y="5697538"/>
          <p14:tracePt t="424695" x="2152650" y="5707063"/>
          <p14:tracePt t="424711" x="2160588" y="5715000"/>
          <p14:tracePt t="424728" x="2187575" y="5734050"/>
          <p14:tracePt t="424745" x="2187575" y="5741988"/>
          <p14:tracePt t="424761" x="2187575" y="5768975"/>
          <p14:tracePt t="424779" x="2179638" y="5778500"/>
          <p14:tracePt t="424795" x="2170113" y="5786438"/>
          <p14:tracePt t="424828" x="2179638" y="5778500"/>
          <p14:tracePt t="424966" x="2197100" y="5768975"/>
          <p14:tracePt t="424974" x="2205038" y="5768975"/>
          <p14:tracePt t="424982" x="2232025" y="5761038"/>
          <p14:tracePt t="424995" x="2286000" y="5741988"/>
          <p14:tracePt t="425012" x="2322513" y="5724525"/>
          <p14:tracePt t="425045" x="2330450" y="5724525"/>
          <p14:tracePt t="425098" x="2330450" y="5715000"/>
          <p14:tracePt t="425986" x="2339975" y="5715000"/>
          <p14:tracePt t="427080" x="2339975" y="5707063"/>
          <p14:tracePt t="427711" x="2339975" y="5697538"/>
          <p14:tracePt t="427727" x="2339975" y="5680075"/>
          <p14:tracePt t="427735" x="2339975" y="5670550"/>
          <p14:tracePt t="427745" x="2339975" y="5662613"/>
          <p14:tracePt t="427762" x="2339975" y="5643563"/>
          <p14:tracePt t="427795" x="2339975" y="5635625"/>
          <p14:tracePt t="427829" x="2339975" y="5626100"/>
          <p14:tracePt t="428563" x="2339975" y="5618163"/>
          <p14:tracePt t="428853" x="2339975" y="5608638"/>
          <p14:tracePt t="428861" x="2347913" y="5599113"/>
          <p14:tracePt t="428869" x="2357438" y="5599113"/>
          <p14:tracePt t="429329" x="2357438" y="5591175"/>
          <p14:tracePt t="429345" x="2366963" y="5591175"/>
          <p14:tracePt t="429353" x="2366963" y="5581650"/>
          <p14:tracePt t="429963" x="2366963" y="5572125"/>
          <p14:tracePt t="430315" x="2366963" y="5564188"/>
          <p14:tracePt t="430331" x="2357438" y="5554663"/>
          <p14:tracePt t="430339" x="2347913" y="5546725"/>
          <p14:tracePt t="430353" x="2339975" y="5537200"/>
          <p14:tracePt t="430362" x="2330450" y="5537200"/>
          <p14:tracePt t="430379" x="2330450" y="5527675"/>
          <p14:tracePt t="430395" x="2322513" y="5527675"/>
          <p14:tracePt t="430412" x="2312988" y="5527675"/>
          <p14:tracePt t="430429" x="2303463" y="5527675"/>
          <p14:tracePt t="430445" x="2295525" y="5519738"/>
          <p14:tracePt t="430462" x="2286000" y="5519738"/>
          <p14:tracePt t="430496" x="2276475" y="5519738"/>
          <p14:tracePt t="430525" x="2268538" y="5519738"/>
          <p14:tracePt t="430581" x="2268538" y="5510213"/>
          <p14:tracePt t="430597" x="2259013" y="5510213"/>
          <p14:tracePt t="430643" x="2251075" y="5510213"/>
          <p14:tracePt t="430651" x="2241550" y="5510213"/>
          <p14:tracePt t="430662" x="2232025" y="5527675"/>
          <p14:tracePt t="430679" x="2224088" y="5537200"/>
          <p14:tracePt t="430696" x="2214563" y="5546725"/>
          <p14:tracePt t="430712" x="2205038" y="5546725"/>
          <p14:tracePt t="430745" x="2224088" y="5554663"/>
          <p14:tracePt t="431183" x="2241550" y="5564188"/>
          <p14:tracePt t="431191" x="2259013" y="5581650"/>
          <p14:tracePt t="431199" x="2276475" y="5591175"/>
          <p14:tracePt t="431212" x="2295525" y="5599113"/>
          <p14:tracePt t="431229" x="2303463" y="5599113"/>
          <p14:tracePt t="431246" x="2312988" y="5608638"/>
          <p14:tracePt t="431262" x="2330450" y="5608638"/>
          <p14:tracePt t="431279" x="2357438" y="5608638"/>
          <p14:tracePt t="431296" x="2384425" y="5618163"/>
          <p14:tracePt t="431312" x="2401888" y="5618163"/>
          <p14:tracePt t="431329" x="2419350" y="5618163"/>
          <p14:tracePt t="431347" x="2438400" y="5618163"/>
          <p14:tracePt t="431362" x="2482850" y="5608638"/>
          <p14:tracePt t="431379" x="2581275" y="5591175"/>
          <p14:tracePt t="431396" x="2625725" y="5581650"/>
          <p14:tracePt t="431412" x="2679700" y="5564188"/>
          <p14:tracePt t="431429" x="2697163" y="5546725"/>
          <p14:tracePt t="431446" x="2714625" y="5537200"/>
          <p14:tracePt t="431463" x="2732088" y="5492750"/>
          <p14:tracePt t="431479" x="2741613" y="5429250"/>
          <p14:tracePt t="431496" x="2751138" y="5394325"/>
          <p14:tracePt t="431512" x="2751138" y="5367338"/>
          <p14:tracePt t="431529" x="2751138" y="5349875"/>
          <p14:tracePt t="431546" x="2732088" y="5340350"/>
          <p14:tracePt t="431562" x="2714625" y="5322888"/>
          <p14:tracePt t="431579" x="2705100" y="5322888"/>
          <p14:tracePt t="431596" x="2697163" y="5322888"/>
          <p14:tracePt t="431612" x="2687638" y="5313363"/>
          <p14:tracePt t="431629" x="2679700" y="5313363"/>
          <p14:tracePt t="431645" x="2670175" y="5313363"/>
          <p14:tracePt t="431662" x="2660650" y="5313363"/>
          <p14:tracePt t="431679" x="2625725" y="5349875"/>
          <p14:tracePt t="431696" x="2571750" y="5402263"/>
          <p14:tracePt t="431712" x="2517775" y="5465763"/>
          <p14:tracePt t="431729" x="2490788" y="5519738"/>
          <p14:tracePt t="431746" x="2473325" y="5537200"/>
          <p14:tracePt t="431762" x="2473325" y="5554663"/>
          <p14:tracePt t="431779" x="2473325" y="5572125"/>
          <p14:tracePt t="431796" x="2473325" y="5591175"/>
          <p14:tracePt t="431812" x="2482850" y="5608638"/>
          <p14:tracePt t="431829" x="2500313" y="5626100"/>
          <p14:tracePt t="431846" x="2509838" y="5643563"/>
          <p14:tracePt t="431862" x="2527300" y="5653088"/>
          <p14:tracePt t="431880" x="2581275" y="5662613"/>
          <p14:tracePt t="431896" x="2598738" y="5662613"/>
          <p14:tracePt t="431912" x="2633663" y="5653088"/>
          <p14:tracePt t="431929" x="2705100" y="5635625"/>
          <p14:tracePt t="431946" x="2768600" y="5618163"/>
          <p14:tracePt t="431962" x="2822575" y="5599113"/>
          <p14:tracePt t="431979" x="2867025" y="5581650"/>
          <p14:tracePt t="431996" x="2874963" y="5564188"/>
          <p14:tracePt t="432012" x="2874963" y="5554663"/>
          <p14:tracePt t="432029" x="2874963" y="5537200"/>
          <p14:tracePt t="432046" x="2847975" y="5519738"/>
          <p14:tracePt t="432062" x="2795588" y="5500688"/>
          <p14:tracePt t="432079" x="2732088" y="5483225"/>
          <p14:tracePt t="432096" x="2670175" y="5465763"/>
          <p14:tracePt t="432096" x="2643188" y="5456238"/>
          <p14:tracePt t="432113" x="2633663" y="5456238"/>
          <p14:tracePt t="432129" x="2589213" y="5448300"/>
          <p14:tracePt t="432146" x="2581275" y="5448300"/>
          <p14:tracePt t="432162" x="2571750" y="5448300"/>
          <p14:tracePt t="432179" x="2554288" y="5448300"/>
          <p14:tracePt t="432196" x="2544763" y="5456238"/>
          <p14:tracePt t="432212" x="2527300" y="5473700"/>
          <p14:tracePt t="432229" x="2527300" y="5483225"/>
          <p14:tracePt t="432246" x="2527300" y="5500688"/>
          <p14:tracePt t="432310" x="2527300" y="5510213"/>
          <p14:tracePt t="432318" x="2527300" y="5527675"/>
          <p14:tracePt t="432329" x="2527300" y="5546725"/>
          <p14:tracePt t="432346" x="2527300" y="5572125"/>
          <p14:tracePt t="432379" x="2527300" y="5564188"/>
          <p14:tracePt t="432630" x="2536825" y="5564188"/>
          <p14:tracePt t="432638" x="2536825" y="5554663"/>
          <p14:tracePt t="432647" x="2554288" y="5554663"/>
          <p14:tracePt t="432663" x="2571750" y="5554663"/>
          <p14:tracePt t="432679" x="2589213" y="5554663"/>
          <p14:tracePt t="432696" x="2616200" y="5554663"/>
          <p14:tracePt t="432712" x="2643188" y="5546725"/>
          <p14:tracePt t="432729" x="2687638" y="5527675"/>
          <p14:tracePt t="432746" x="2714625" y="5510213"/>
          <p14:tracePt t="432763" x="2732088" y="5500688"/>
          <p14:tracePt t="432779" x="2741613" y="5492750"/>
          <p14:tracePt t="432812" x="2741613" y="5510213"/>
          <p14:tracePt t="433264" x="2751138" y="5510213"/>
          <p14:tracePt t="433270" x="2759075" y="5519738"/>
          <p14:tracePt t="433279" x="2759075" y="5537200"/>
          <p14:tracePt t="433313" x="2768600" y="5537200"/>
          <p14:tracePt t="433372" x="2776538" y="5519738"/>
          <p14:tracePt t="433396" x="2776538" y="5510213"/>
          <p14:tracePt t="433412" x="2776538" y="5500688"/>
          <p14:tracePt t="433420" x="2776538" y="5492750"/>
          <p14:tracePt t="433429" x="2776538" y="5483225"/>
          <p14:tracePt t="433446" x="2776538" y="5473700"/>
          <p14:tracePt t="434162" x="2786063" y="5473700"/>
          <p14:tracePt t="436011" x="2768600" y="5473700"/>
          <p14:tracePt t="436086" x="2732088" y="5473700"/>
          <p14:tracePt t="436094" x="2697163" y="5492750"/>
          <p14:tracePt t="436102" x="2660650" y="5527675"/>
          <p14:tracePt t="436114" x="2581275" y="5599113"/>
          <p14:tracePt t="436130" x="2562225" y="5608638"/>
          <p14:tracePt t="436163" x="2554288" y="5618163"/>
          <p14:tracePt t="436414" x="2527300" y="5626100"/>
          <p14:tracePt t="436430" x="2527300" y="5635625"/>
          <p14:tracePt t="436438" x="2517775" y="5643563"/>
          <p14:tracePt t="436447" x="2500313" y="5653088"/>
          <p14:tracePt t="436463" x="2482850" y="5662613"/>
          <p14:tracePt t="436480" x="2473325" y="5662613"/>
          <p14:tracePt t="436496" x="2455863" y="5670550"/>
          <p14:tracePt t="436513" x="2401888" y="5670550"/>
          <p14:tracePt t="436530" x="2339975" y="5670550"/>
          <p14:tracePt t="436546" x="2160588" y="5635625"/>
          <p14:tracePt t="436563" x="2036763" y="5618163"/>
          <p14:tracePt t="436580" x="1946275" y="5608638"/>
          <p14:tracePt t="436597" x="1874838" y="5599113"/>
          <p14:tracePt t="436614" x="1812925" y="5591175"/>
          <p14:tracePt t="436630" x="1776413" y="5591175"/>
          <p14:tracePt t="436646" x="1768475" y="5591175"/>
          <p14:tracePt t="436663" x="1758950" y="5591175"/>
          <p14:tracePt t="436688" x="1751013" y="5591175"/>
          <p14:tracePt t="436697" x="1704975" y="5591175"/>
          <p14:tracePt t="436713" x="1652588" y="5608638"/>
          <p14:tracePt t="436730" x="1589088" y="5626100"/>
          <p14:tracePt t="436746" x="1527175" y="5643563"/>
          <p14:tracePt t="436763" x="1482725" y="5653088"/>
          <p14:tracePt t="436780" x="1428750" y="5662613"/>
          <p14:tracePt t="436796" x="1322388" y="5662613"/>
          <p14:tracePt t="436813" x="1258888" y="5662613"/>
          <p14:tracePt t="436830" x="1196975" y="5662613"/>
          <p14:tracePt t="436846" x="1152525" y="5662613"/>
          <p14:tracePt t="436863" x="1108075" y="5662613"/>
          <p14:tracePt t="436880" x="1081088" y="5662613"/>
          <p14:tracePt t="436896" x="1044575" y="5662613"/>
          <p14:tracePt t="436914" x="1027113" y="5662613"/>
          <p14:tracePt t="436931" x="1017588" y="5662613"/>
          <p14:tracePt t="436947" x="982663" y="5662613"/>
          <p14:tracePt t="436963" x="965200" y="5662613"/>
          <p14:tracePt t="436980" x="946150" y="5662613"/>
          <p14:tracePt t="436996" x="919163" y="5662613"/>
          <p14:tracePt t="437013" x="901700" y="5653088"/>
          <p14:tracePt t="437030" x="893763" y="5653088"/>
          <p14:tracePt t="437046" x="874713" y="5653088"/>
          <p14:tracePt t="437063" x="847725" y="5670550"/>
          <p14:tracePt t="437080" x="830263" y="5680075"/>
          <p14:tracePt t="437096" x="812800" y="5697538"/>
          <p14:tracePt t="437114" x="803275" y="5707063"/>
          <p14:tracePt t="437130" x="795338" y="5707063"/>
          <p14:tracePt t="437146" x="785813" y="5707063"/>
          <p14:tracePt t="437163" x="785813" y="5715000"/>
          <p14:tracePt t="437180" x="785813" y="5724525"/>
          <p14:tracePt t="437619" x="785813" y="5734050"/>
          <p14:tracePt t="437635" x="785813" y="5741988"/>
          <p14:tracePt t="437643" x="785813" y="5751513"/>
          <p14:tracePt t="437651" x="776288" y="5751513"/>
          <p14:tracePt t="437664" x="776288" y="5761038"/>
          <p14:tracePt t="437680" x="776288" y="5768975"/>
          <p14:tracePt t="437752" x="768350" y="5768975"/>
          <p14:tracePt t="437799" x="741363" y="5768975"/>
          <p14:tracePt t="437909" x="714375" y="5778500"/>
          <p14:tracePt t="437917" x="669925" y="5786438"/>
          <p14:tracePt t="437930" x="544513" y="5805488"/>
          <p14:tracePt t="437947" x="500063" y="5813425"/>
          <p14:tracePt t="437963" x="455613" y="5822950"/>
          <p14:tracePt t="437980" x="438150" y="5822950"/>
          <p14:tracePt t="437996" x="428625" y="5822950"/>
          <p14:tracePt t="438913" x="438150" y="5813425"/>
          <p14:tracePt t="439301" x="446088" y="5805488"/>
          <p14:tracePt t="439307" x="446088" y="5795963"/>
          <p14:tracePt t="439323" x="455613" y="5786438"/>
          <p14:tracePt t="439331" x="465138" y="5786438"/>
          <p14:tracePt t="439347" x="482600" y="5761038"/>
          <p14:tracePt t="439363" x="490538" y="5751513"/>
          <p14:tracePt t="439380" x="517525" y="5741988"/>
          <p14:tracePt t="439397" x="561975" y="5724525"/>
          <p14:tracePt t="439413" x="625475" y="5707063"/>
          <p14:tracePt t="439431" x="731838" y="5670550"/>
          <p14:tracePt t="439447" x="901700" y="5626100"/>
          <p14:tracePt t="439463" x="1116013" y="5591175"/>
          <p14:tracePt t="439480" x="1544638" y="5572125"/>
          <p14:tracePt t="439497" x="1830388" y="5546725"/>
          <p14:tracePt t="439513" x="2044700" y="5519738"/>
          <p14:tracePt t="439530" x="2241550" y="5500688"/>
          <p14:tracePt t="439547" x="2419350" y="5473700"/>
          <p14:tracePt t="439565" x="2544763" y="5456238"/>
          <p14:tracePt t="439580" x="2608263" y="5438775"/>
          <p14:tracePt t="439597" x="2670175" y="5421313"/>
          <p14:tracePt t="439614" x="2679700" y="5411788"/>
          <p14:tracePt t="439631" x="2697163" y="5411788"/>
          <p14:tracePt t="439683" x="2705100" y="5421313"/>
          <p14:tracePt t="439691" x="2732088" y="5429250"/>
          <p14:tracePt t="439699" x="2751138" y="5438775"/>
          <p14:tracePt t="439713" x="2786063" y="5448300"/>
          <p14:tracePt t="439730" x="2847975" y="5483225"/>
          <p14:tracePt t="439747" x="2857500" y="5492750"/>
          <p14:tracePt t="439763" x="2867025" y="5510213"/>
          <p14:tracePt t="439780" x="2884488" y="5519738"/>
          <p14:tracePt t="439797" x="2894013" y="5537200"/>
          <p14:tracePt t="439813" x="2911475" y="5537200"/>
          <p14:tracePt t="439847" x="2919413" y="5546725"/>
          <p14:tracePt t="439880" x="2938463" y="5546725"/>
          <p14:tracePt t="439913" x="2955925" y="5546725"/>
          <p14:tracePt t="439946" x="2965450" y="5546725"/>
          <p14:tracePt t="439981" x="2973388" y="5546725"/>
          <p14:tracePt t="439989" x="2982913" y="5546725"/>
          <p14:tracePt t="440003" x="2990850" y="5546725"/>
          <p14:tracePt t="440027" x="3000375" y="5546725"/>
          <p14:tracePt t="440035" x="3009900" y="5546725"/>
          <p14:tracePt t="440051" x="3017838" y="5546725"/>
          <p14:tracePt t="440063" x="3027363" y="5546725"/>
          <p14:tracePt t="440080" x="3044825" y="5546725"/>
          <p14:tracePt t="440097" x="3044825" y="5537200"/>
          <p14:tracePt t="440114" x="3054350" y="5537200"/>
          <p14:tracePt t="441927" x="3054350" y="5527675"/>
          <p14:tracePt t="442725" x="3062288" y="5519738"/>
          <p14:tracePt t="442889" x="3062288" y="5510213"/>
          <p14:tracePt t="442921" x="3054350" y="5510213"/>
          <p14:tracePt t="443280" x="3044825" y="5510213"/>
          <p14:tracePt t="443414" x="3036888" y="5510213"/>
          <p14:tracePt t="443430" x="3027363" y="5510213"/>
          <p14:tracePt t="443438" x="3017838" y="5510213"/>
          <p14:tracePt t="443447" x="3009900" y="5510213"/>
          <p14:tracePt t="443464" x="2990850" y="5510213"/>
          <p14:tracePt t="443481" x="2982913" y="5510213"/>
          <p14:tracePt t="443497" x="2965450" y="5510213"/>
          <p14:tracePt t="443514" x="2965450" y="5519738"/>
          <p14:tracePt t="443530" x="2955925" y="5519738"/>
          <p14:tracePt t="443547" x="2938463" y="5519738"/>
          <p14:tracePt t="443564" x="2928938" y="5519738"/>
          <p14:tracePt t="443581" x="2911475" y="5519738"/>
          <p14:tracePt t="443598" x="2894013" y="5519738"/>
          <p14:tracePt t="443614" x="2857500" y="5519738"/>
          <p14:tracePt t="443630" x="2822575" y="5519738"/>
          <p14:tracePt t="443647" x="2751138" y="5519738"/>
          <p14:tracePt t="443664" x="2705100" y="5519738"/>
          <p14:tracePt t="443680" x="2679700" y="5519738"/>
          <p14:tracePt t="443697" x="2633663" y="5519738"/>
          <p14:tracePt t="443714" x="2608263" y="5519738"/>
          <p14:tracePt t="443730" x="2589213" y="5519738"/>
          <p14:tracePt t="443747" x="2571750" y="5519738"/>
          <p14:tracePt t="443764" x="2562225" y="5519738"/>
          <p14:tracePt t="443781" x="2527300" y="5519738"/>
          <p14:tracePt t="443797" x="2517775" y="5519738"/>
          <p14:tracePt t="443814" x="2500313" y="5519738"/>
          <p14:tracePt t="443830" x="2473325" y="5519738"/>
          <p14:tracePt t="443848" x="2446338" y="5527675"/>
          <p14:tracePt t="443864" x="2411413" y="5546725"/>
          <p14:tracePt t="443881" x="2374900" y="5564188"/>
          <p14:tracePt t="443897" x="2312988" y="5591175"/>
          <p14:tracePt t="443914" x="2268538" y="5599113"/>
          <p14:tracePt t="443931" x="2259013" y="5608638"/>
          <p14:tracePt t="443947" x="2241550" y="5618163"/>
          <p14:tracePt t="443964" x="2205038" y="5618163"/>
          <p14:tracePt t="443980" x="2179638" y="5618163"/>
          <p14:tracePt t="443997" x="2170113" y="5618163"/>
          <p14:tracePt t="444014" x="2160588" y="5618163"/>
          <p14:tracePt t="444031" x="2133600" y="5618163"/>
          <p14:tracePt t="444047" x="2125663" y="5618163"/>
          <p14:tracePt t="444064" x="2116138" y="5626100"/>
          <p14:tracePt t="444081" x="2108200" y="5626100"/>
          <p14:tracePt t="444098" x="2098675" y="5626100"/>
          <p14:tracePt t="444115" x="2089150" y="5626100"/>
          <p14:tracePt t="444131" x="2081213" y="5626100"/>
          <p14:tracePt t="444148" x="2062163" y="5626100"/>
          <p14:tracePt t="444164" x="2044700" y="5626100"/>
          <p14:tracePt t="444181" x="2036763" y="5626100"/>
          <p14:tracePt t="444197" x="2027238" y="5626100"/>
          <p14:tracePt t="444214" x="2000250" y="5626100"/>
          <p14:tracePt t="444231" x="1946275" y="5626100"/>
          <p14:tracePt t="444248" x="1919288" y="5626100"/>
          <p14:tracePt t="444264" x="1874838" y="5635625"/>
          <p14:tracePt t="444281" x="1822450" y="5653088"/>
          <p14:tracePt t="444297" x="1758950" y="5662613"/>
          <p14:tracePt t="444314" x="1724025" y="5670550"/>
          <p14:tracePt t="444332" x="1679575" y="5680075"/>
          <p14:tracePt t="444347" x="1633538" y="5680075"/>
          <p14:tracePt t="444364" x="1598613" y="5689600"/>
          <p14:tracePt t="444380" x="1544638" y="5697538"/>
          <p14:tracePt t="444398" x="1482725" y="5707063"/>
          <p14:tracePt t="444415" x="1446213" y="5715000"/>
          <p14:tracePt t="444431" x="1384300" y="5734050"/>
          <p14:tracePt t="444448" x="1312863" y="5751513"/>
          <p14:tracePt t="444464" x="1250950" y="5768975"/>
          <p14:tracePt t="444481" x="1160463" y="5786438"/>
          <p14:tracePt t="444497" x="1098550" y="5805488"/>
          <p14:tracePt t="444514" x="1036638" y="5822950"/>
          <p14:tracePt t="444531" x="990600" y="5832475"/>
          <p14:tracePt t="444547" x="938213" y="5849938"/>
          <p14:tracePt t="444564" x="919163" y="5867400"/>
          <p14:tracePt t="444581" x="911225" y="5876925"/>
          <p14:tracePt t="444597" x="893763" y="5884863"/>
          <p14:tracePt t="444614" x="884238" y="5884863"/>
          <p14:tracePt t="444631" x="874713" y="5894388"/>
          <p14:tracePt t="444647" x="866775" y="5911850"/>
          <p14:tracePt t="444665" x="847725" y="5911850"/>
          <p14:tracePt t="444681" x="839788" y="5921375"/>
          <p14:tracePt t="444697" x="822325" y="5929313"/>
          <p14:tracePt t="444731" x="812800" y="5929313"/>
          <p14:tracePt t="444747" x="812800" y="5911850"/>
          <p14:tracePt t="444914" x="822325" y="5884863"/>
          <p14:tracePt t="444930" x="822325" y="5867400"/>
          <p14:tracePt t="444938" x="830263" y="5857875"/>
          <p14:tracePt t="444947" x="830263" y="5840413"/>
          <p14:tracePt t="444964" x="839788" y="5813425"/>
          <p14:tracePt t="444981" x="847725" y="5768975"/>
          <p14:tracePt t="444997" x="847725" y="5751513"/>
          <p14:tracePt t="445014" x="847725" y="5734050"/>
          <p14:tracePt t="445031" x="847725" y="5715000"/>
          <p14:tracePt t="445047" x="847725" y="5689600"/>
          <p14:tracePt t="445065" x="857250" y="5662613"/>
          <p14:tracePt t="445081" x="857250" y="5635625"/>
          <p14:tracePt t="445097" x="857250" y="5618163"/>
          <p14:tracePt t="445115" x="857250" y="5599113"/>
          <p14:tracePt t="445131" x="857250" y="5591175"/>
          <p14:tracePt t="445147" x="857250" y="5572125"/>
          <p14:tracePt t="445164" x="857250" y="5564188"/>
          <p14:tracePt t="445181" x="857250" y="5546725"/>
          <p14:tracePt t="445197" x="857250" y="5537200"/>
          <p14:tracePt t="445214" x="857250" y="5527675"/>
          <p14:tracePt t="445231" x="857250" y="5510213"/>
          <p14:tracePt t="445247" x="857250" y="5500688"/>
          <p14:tracePt t="445264" x="857250" y="5483225"/>
          <p14:tracePt t="445281" x="857250" y="5473700"/>
          <p14:tracePt t="445298" x="857250" y="5456238"/>
          <p14:tracePt t="445315" x="857250" y="5438775"/>
          <p14:tracePt t="445331" x="857250" y="5421313"/>
          <p14:tracePt t="445348" x="847725" y="5411788"/>
          <p14:tracePt t="445364" x="839788" y="5384800"/>
          <p14:tracePt t="445381" x="839788" y="5367338"/>
          <p14:tracePt t="445397" x="839788" y="5349875"/>
          <p14:tracePt t="445414" x="839788" y="5340350"/>
          <p14:tracePt t="445447" x="839788" y="5330825"/>
          <p14:tracePt t="445464" x="839788" y="5313363"/>
          <p14:tracePt t="445481" x="839788" y="5305425"/>
          <p14:tracePt t="445498" x="839788" y="5295900"/>
          <p14:tracePt t="445514" x="839788" y="5286375"/>
          <p14:tracePt t="445531" x="839788" y="5268913"/>
          <p14:tracePt t="445548" x="839788" y="5259388"/>
          <p14:tracePt t="445565" x="839788" y="5251450"/>
          <p14:tracePt t="445597" x="839788" y="5241925"/>
          <p14:tracePt t="445614" x="830263" y="5233988"/>
          <p14:tracePt t="445752" x="830263" y="5224463"/>
          <p14:tracePt t="445760" x="822325" y="5224463"/>
          <p14:tracePt t="445766" x="822325" y="5214938"/>
          <p14:tracePt t="445782" x="822325" y="5207000"/>
          <p14:tracePt t="445798" x="812800" y="5207000"/>
          <p14:tracePt t="445822" x="803275" y="5197475"/>
          <p14:tracePt t="445831" x="803275" y="5187950"/>
          <p14:tracePt t="445847" x="795338" y="5187950"/>
          <p14:tracePt t="445864" x="795338" y="5180013"/>
          <p14:tracePt t="445881" x="785813" y="5180013"/>
          <p14:tracePt t="445898" x="776288" y="5170488"/>
          <p14:tracePt t="445932" x="776288" y="5162550"/>
          <p14:tracePt t="445946" x="768350" y="5162550"/>
          <p14:tracePt t="445954" x="758825" y="5162550"/>
          <p14:tracePt t="445970" x="750888" y="5153025"/>
          <p14:tracePt t="445981" x="750888" y="5143500"/>
          <p14:tracePt t="445998" x="731838" y="5143500"/>
          <p14:tracePt t="446014" x="723900" y="5135563"/>
          <p14:tracePt t="446031" x="723900" y="5126038"/>
          <p14:tracePt t="446048" x="714375" y="5126038"/>
          <p14:tracePt t="446064" x="704850" y="5116513"/>
          <p14:tracePt t="446096" x="696913" y="5116513"/>
          <p14:tracePt t="446110" x="687388" y="5116513"/>
          <p14:tracePt t="446118" x="679450" y="5116513"/>
          <p14:tracePt t="446134" x="669925" y="5116513"/>
          <p14:tracePt t="446148" x="660400" y="5116513"/>
          <p14:tracePt t="446164" x="652463" y="5116513"/>
          <p14:tracePt t="446181" x="642938" y="5116513"/>
          <p14:tracePt t="446197" x="633413" y="5116513"/>
          <p14:tracePt t="446244" x="625475" y="5116513"/>
          <p14:tracePt t="446268" x="615950" y="5116513"/>
          <p14:tracePt t="446298" x="608013" y="5116513"/>
          <p14:tracePt t="446306" x="598488" y="5116513"/>
          <p14:tracePt t="446315" x="588963" y="5116513"/>
          <p14:tracePt t="446331" x="581025" y="5116513"/>
          <p14:tracePt t="446348" x="581025" y="5126038"/>
          <p14:tracePt t="446364" x="571500" y="5135563"/>
          <p14:tracePt t="446381" x="554038" y="5143500"/>
          <p14:tracePt t="446397" x="554038" y="5153025"/>
          <p14:tracePt t="446414" x="536575" y="5170488"/>
          <p14:tracePt t="446431" x="536575" y="5187950"/>
          <p14:tracePt t="446448" x="527050" y="5197475"/>
          <p14:tracePt t="446464" x="517525" y="5214938"/>
          <p14:tracePt t="446481" x="509588" y="5224463"/>
          <p14:tracePt t="446497" x="509588" y="5241925"/>
          <p14:tracePt t="446514" x="509588" y="5251450"/>
          <p14:tracePt t="446531" x="509588" y="5259388"/>
          <p14:tracePt t="446548" x="509588" y="5268913"/>
          <p14:tracePt t="446564" x="509588" y="5278438"/>
          <p14:tracePt t="446618" x="509588" y="5286375"/>
          <p14:tracePt t="446634" x="517525" y="5286375"/>
          <p14:tracePt t="446642" x="527050" y="5295900"/>
          <p14:tracePt t="446650" x="527050" y="5305425"/>
          <p14:tracePt t="446664" x="544513" y="5313363"/>
          <p14:tracePt t="446681" x="554038" y="5330825"/>
          <p14:tracePt t="446698" x="571500" y="5349875"/>
          <p14:tracePt t="446714" x="588963" y="5349875"/>
          <p14:tracePt t="446731" x="598488" y="5357813"/>
          <p14:tracePt t="446747" x="615950" y="5376863"/>
          <p14:tracePt t="446764" x="625475" y="5384800"/>
          <p14:tracePt t="446781" x="642938" y="5394325"/>
          <p14:tracePt t="446798" x="669925" y="5402263"/>
          <p14:tracePt t="446815" x="687388" y="5411788"/>
          <p14:tracePt t="446831" x="696913" y="5421313"/>
          <p14:tracePt t="446847" x="704850" y="5421313"/>
          <p14:tracePt t="446864" x="723900" y="5421313"/>
          <p14:tracePt t="446881" x="731838" y="5421313"/>
          <p14:tracePt t="446898" x="750888" y="5421313"/>
          <p14:tracePt t="446931" x="768350" y="5421313"/>
          <p14:tracePt t="446948" x="785813" y="5421313"/>
          <p14:tracePt t="446966" x="795338" y="5421313"/>
          <p14:tracePt t="446998" x="803275" y="5421313"/>
          <p14:tracePt t="447056" x="812800" y="5421313"/>
          <p14:tracePt t="447065" x="822325" y="5411788"/>
          <p14:tracePt t="447072" x="830263" y="5402263"/>
          <p14:tracePt t="447081" x="839788" y="5402263"/>
          <p14:tracePt t="447104" x="839788" y="5394325"/>
          <p14:tracePt t="447115" x="847725" y="5384800"/>
          <p14:tracePt t="447132" x="847725" y="5367338"/>
          <p14:tracePt t="447148" x="857250" y="5357813"/>
          <p14:tracePt t="447164" x="857250" y="5340350"/>
          <p14:tracePt t="447181" x="857250" y="5330825"/>
          <p14:tracePt t="447198" x="857250" y="5295900"/>
          <p14:tracePt t="447214" x="847725" y="5286375"/>
          <p14:tracePt t="447231" x="830263" y="5268913"/>
          <p14:tracePt t="447248" x="822325" y="5259388"/>
          <p14:tracePt t="447264" x="795338" y="5233988"/>
          <p14:tracePt t="447281" x="785813" y="5224463"/>
          <p14:tracePt t="447298" x="768350" y="5214938"/>
          <p14:tracePt t="447315" x="758825" y="5197475"/>
          <p14:tracePt t="447331" x="750888" y="5187950"/>
          <p14:tracePt t="447347" x="741363" y="5180013"/>
          <p14:tracePt t="447364" x="731838" y="5180013"/>
          <p14:tracePt t="447381" x="731838" y="5170488"/>
          <p14:tracePt t="447398" x="723900" y="5170488"/>
          <p14:tracePt t="447414" x="714375" y="5170488"/>
          <p14:tracePt t="447431" x="704850" y="5170488"/>
          <p14:tracePt t="447448" x="704850" y="5162550"/>
          <p14:tracePt t="447470" x="704850" y="5180013"/>
          <p14:tracePt t="447572" x="704850" y="5207000"/>
          <p14:tracePt t="447581" x="704850" y="5233988"/>
          <p14:tracePt t="447588" x="704850" y="5268913"/>
          <p14:tracePt t="447597" x="704850" y="5340350"/>
          <p14:tracePt t="447615" x="704850" y="5411788"/>
          <p14:tracePt t="447631" x="704850" y="5492750"/>
          <p14:tracePt t="447648" x="714375" y="5564188"/>
          <p14:tracePt t="447665" x="714375" y="5618163"/>
          <p14:tracePt t="447681" x="714375" y="5670550"/>
          <p14:tracePt t="447698" x="696913" y="5707063"/>
          <p14:tracePt t="447714" x="696913" y="5715000"/>
          <p14:tracePt t="447748" x="696913" y="5724525"/>
          <p14:tracePt t="447784" x="696913" y="5734050"/>
          <p14:tracePt t="447792" x="696913" y="5741988"/>
          <p14:tracePt t="447846" x="704850" y="5741988"/>
          <p14:tracePt t="447940" x="704850" y="5734050"/>
          <p14:tracePt t="447965" x="704850" y="5724525"/>
          <p14:tracePt t="447972" x="704850" y="5715000"/>
          <p14:tracePt t="447986" x="704850" y="5707063"/>
          <p14:tracePt t="447997" x="704850" y="5697538"/>
          <p14:tracePt t="448014" x="696913" y="5680075"/>
          <p14:tracePt t="448031" x="687388" y="5670550"/>
          <p14:tracePt t="448047" x="669925" y="5653088"/>
          <p14:tracePt t="448064" x="660400" y="5653088"/>
          <p14:tracePt t="448081" x="652463" y="5653088"/>
          <p14:tracePt t="448115" x="642938" y="5653088"/>
          <p14:tracePt t="448136" x="633413" y="5653088"/>
          <p14:tracePt t="448158" x="625475" y="5653088"/>
          <p14:tracePt t="448174" x="615950" y="5662613"/>
          <p14:tracePt t="448190" x="608013" y="5670550"/>
          <p14:tracePt t="448199" x="598488" y="5689600"/>
          <p14:tracePt t="448214" x="581025" y="5751513"/>
          <p14:tracePt t="448231" x="571500" y="5805488"/>
          <p14:tracePt t="448248" x="571500" y="5813425"/>
          <p14:tracePt t="448264" x="571500" y="5832475"/>
          <p14:tracePt t="448281" x="588963" y="5849938"/>
          <p14:tracePt t="448298" x="598488" y="5867400"/>
          <p14:tracePt t="448314" x="642938" y="5894388"/>
          <p14:tracePt t="448331" x="660400" y="5903913"/>
          <p14:tracePt t="448348" x="669925" y="5921375"/>
          <p14:tracePt t="448364" x="687388" y="5921375"/>
          <p14:tracePt t="448381" x="741363" y="5921375"/>
          <p14:tracePt t="448398" x="768350" y="5921375"/>
          <p14:tracePt t="448414" x="785813" y="5921375"/>
          <p14:tracePt t="448431" x="803275" y="5921375"/>
          <p14:tracePt t="448448" x="812800" y="5921375"/>
          <p14:tracePt t="448464" x="822325" y="5911850"/>
          <p14:tracePt t="448481" x="822325" y="5894388"/>
          <p14:tracePt t="448498" x="822325" y="5884863"/>
          <p14:tracePt t="448515" x="822325" y="5857875"/>
          <p14:tracePt t="448531" x="812800" y="5840413"/>
          <p14:tracePt t="448547" x="795338" y="5832475"/>
          <p14:tracePt t="448564" x="785813" y="5822950"/>
          <p14:tracePt t="448581" x="776288" y="5813425"/>
          <p14:tracePt t="448598" x="768350" y="5813425"/>
          <p14:tracePt t="448615" x="758825" y="5813425"/>
          <p14:tracePt t="448637" x="750888" y="5795963"/>
          <p14:tracePt t="448761" x="741363" y="5786438"/>
          <p14:tracePt t="448769" x="731838" y="5778500"/>
          <p14:tracePt t="448781" x="704850" y="5761038"/>
          <p14:tracePt t="448798" x="687388" y="5741988"/>
          <p14:tracePt t="448814" x="660400" y="5715000"/>
          <p14:tracePt t="448831" x="642938" y="5697538"/>
          <p14:tracePt t="448848" x="633413" y="5680075"/>
          <p14:tracePt t="448864" x="608013" y="5662613"/>
          <p14:tracePt t="448881" x="598488" y="5653088"/>
          <p14:tracePt t="448898" x="581025" y="5626100"/>
          <p14:tracePt t="448914" x="571500" y="5618163"/>
          <p14:tracePt t="448932" x="554038" y="5599113"/>
          <p14:tracePt t="448948" x="536575" y="5581650"/>
          <p14:tracePt t="448965" x="527050" y="5572125"/>
          <p14:tracePt t="448981" x="517525" y="5564188"/>
          <p14:tracePt t="448999" x="509588" y="5554663"/>
          <p14:tracePt t="449031" x="490538" y="5554663"/>
          <p14:tracePt t="449048" x="482600" y="5554663"/>
          <p14:tracePt t="449065" x="465138" y="5546725"/>
          <p14:tracePt t="449081" x="446088" y="5537200"/>
          <p14:tracePt t="449098" x="438150" y="5537200"/>
          <p14:tracePt t="449132" x="428625" y="5537200"/>
          <p14:tracePt t="449148" x="428625" y="5527675"/>
          <p14:tracePt t="449199" x="446088" y="5519738"/>
          <p14:tracePt t="449215" x="465138" y="5510213"/>
          <p14:tracePt t="449223" x="473075" y="5510213"/>
          <p14:tracePt t="449231" x="509588" y="5500688"/>
          <p14:tracePt t="449248" x="561975" y="5500688"/>
          <p14:tracePt t="449264" x="660400" y="5492750"/>
          <p14:tracePt t="449281" x="795338" y="5483225"/>
          <p14:tracePt t="449299" x="965200" y="5465763"/>
          <p14:tracePt t="449314" x="1116013" y="5448300"/>
          <p14:tracePt t="449331" x="1241425" y="5456238"/>
          <p14:tracePt t="449348" x="1411288" y="5492750"/>
          <p14:tracePt t="449365" x="1509713" y="5500688"/>
          <p14:tracePt t="449381" x="1581150" y="5510213"/>
          <p14:tracePt t="449398" x="1652588" y="5510213"/>
          <p14:tracePt t="449415" x="1751013" y="5510213"/>
          <p14:tracePt t="449431" x="1857375" y="5492750"/>
          <p14:tracePt t="449448" x="1973263" y="5465763"/>
          <p14:tracePt t="449465" x="2036763" y="5465763"/>
          <p14:tracePt t="449481" x="2071688" y="5465763"/>
          <p14:tracePt t="449498" x="2081213" y="5465763"/>
          <p14:tracePt t="449514" x="2089150" y="5465763"/>
          <p14:tracePt t="449531" x="2098675" y="5465763"/>
          <p14:tracePt t="449548" x="2108200" y="5465763"/>
          <p14:tracePt t="449565" x="2125663" y="5465763"/>
          <p14:tracePt t="449581" x="2133600" y="5465763"/>
          <p14:tracePt t="449599" x="2160588" y="5465763"/>
          <p14:tracePt t="449616" x="2197100" y="5465763"/>
          <p14:tracePt t="449632" x="2241550" y="5456238"/>
          <p14:tracePt t="449648" x="2251075" y="5456238"/>
          <p14:tracePt t="449665" x="2259013" y="5448300"/>
          <p14:tracePt t="449681" x="2276475" y="5448300"/>
          <p14:tracePt t="449698" x="2286000" y="5448300"/>
          <p14:tracePt t="449715" x="2276475" y="5456238"/>
          <p14:tracePt t="449927" x="2268538" y="5456238"/>
          <p14:tracePt t="449943" x="2259013" y="5465763"/>
          <p14:tracePt t="449957" x="2251075" y="5465763"/>
          <p14:tracePt t="449965" x="2241550" y="5465763"/>
          <p14:tracePt t="449981" x="2224088" y="5473700"/>
          <p14:tracePt t="449998" x="2205038" y="5483225"/>
          <p14:tracePt t="450015" x="2187575" y="5500688"/>
          <p14:tracePt t="450032" x="2143125" y="5510213"/>
          <p14:tracePt t="450048" x="2098675" y="5519738"/>
          <p14:tracePt t="450065" x="2044700" y="5527675"/>
          <p14:tracePt t="450082" x="2000250" y="5537200"/>
          <p14:tracePt t="450098" x="1911350" y="5554663"/>
          <p14:tracePt t="450115" x="1822450" y="5572125"/>
          <p14:tracePt t="450132" x="1714500" y="5591175"/>
          <p14:tracePt t="450149" x="1589088" y="5618163"/>
          <p14:tracePt t="450166" x="1465263" y="5626100"/>
          <p14:tracePt t="450181" x="1339850" y="5635625"/>
          <p14:tracePt t="450198" x="1231900" y="5635625"/>
          <p14:tracePt t="450215" x="1133475" y="5635625"/>
          <p14:tracePt t="450231" x="1098550" y="5643563"/>
          <p14:tracePt t="450248" x="1062038" y="5653088"/>
          <p14:tracePt t="450265" x="1036638" y="5653088"/>
          <p14:tracePt t="450281" x="1027113" y="5662613"/>
          <p14:tracePt t="450298" x="1017588" y="5662613"/>
          <p14:tracePt t="450315" x="1000125" y="5653088"/>
          <p14:tracePt t="450331" x="973138" y="5643563"/>
          <p14:tracePt t="450348" x="955675" y="5643563"/>
          <p14:tracePt t="450366" x="946150" y="5643563"/>
          <p14:tracePt t="450382" x="938213" y="5643563"/>
          <p14:tracePt t="450398" x="928688" y="5643563"/>
          <p14:tracePt t="450414" x="919163" y="5643563"/>
          <p14:tracePt t="450435" x="911225" y="5643563"/>
          <p14:tracePt t="450448" x="911225" y="5635625"/>
          <p14:tracePt t="450465" x="901700" y="5635625"/>
          <p14:tracePt t="450481" x="893763" y="5626100"/>
          <p14:tracePt t="450498" x="884238" y="5618163"/>
          <p14:tracePt t="450514" x="874713" y="5608638"/>
          <p14:tracePt t="450531" x="866775" y="5599113"/>
          <p14:tracePt t="450548" x="857250" y="5591175"/>
          <p14:tracePt t="450565" x="839788" y="5581650"/>
          <p14:tracePt t="450582" x="812800" y="5581650"/>
          <p14:tracePt t="450598" x="795338" y="5581650"/>
          <p14:tracePt t="450615" x="758825" y="5581650"/>
          <p14:tracePt t="450632" x="723900" y="5591175"/>
          <p14:tracePt t="450648" x="669925" y="5599113"/>
          <p14:tracePt t="450665" x="633413" y="5618163"/>
          <p14:tracePt t="450682" x="615950" y="5618163"/>
          <p14:tracePt t="450698" x="588963" y="5626100"/>
          <p14:tracePt t="450715" x="571500" y="5643563"/>
          <p14:tracePt t="450748" x="554038" y="5662613"/>
          <p14:tracePt t="450765" x="544513" y="5662613"/>
          <p14:tracePt t="450782" x="536575" y="5670550"/>
          <p14:tracePt t="450798" x="527050" y="5680075"/>
          <p14:tracePt t="450831" x="527050" y="5689600"/>
          <p14:tracePt t="450849" x="517525" y="5697538"/>
          <p14:tracePt t="450873" x="517525" y="5707063"/>
          <p14:tracePt t="450882" x="517525" y="5724525"/>
          <p14:tracePt t="450898" x="517525" y="5734050"/>
          <p14:tracePt t="450915" x="517525" y="5751513"/>
          <p14:tracePt t="450932" x="527050" y="5768975"/>
          <p14:tracePt t="450948" x="536575" y="5778500"/>
          <p14:tracePt t="450965" x="554038" y="5822950"/>
          <p14:tracePt t="450981" x="561975" y="5849938"/>
          <p14:tracePt t="450998" x="581025" y="5884863"/>
          <p14:tracePt t="451015" x="588963" y="5894388"/>
          <p14:tracePt t="451032" x="598488" y="5911850"/>
          <p14:tracePt t="451048" x="625475" y="5911850"/>
          <p14:tracePt t="451065" x="642938" y="5929313"/>
          <p14:tracePt t="451082" x="660400" y="5929313"/>
          <p14:tracePt t="451098" x="679450" y="5938838"/>
          <p14:tracePt t="451116" x="714375" y="5938838"/>
          <p14:tracePt t="451132" x="723900" y="5938838"/>
          <p14:tracePt t="451148" x="731838" y="5938838"/>
          <p14:tracePt t="451181" x="741363" y="5938838"/>
          <p14:tracePt t="451198" x="750888" y="5929313"/>
          <p14:tracePt t="451231" x="758825" y="5921375"/>
          <p14:tracePt t="451239" x="768350" y="5903913"/>
          <p14:tracePt t="451255" x="785813" y="5884863"/>
          <p14:tracePt t="451264" x="795338" y="5876925"/>
          <p14:tracePt t="451281" x="803275" y="5857875"/>
          <p14:tracePt t="451299" x="803275" y="5840413"/>
          <p14:tracePt t="451315" x="803275" y="5832475"/>
          <p14:tracePt t="451331" x="803275" y="5805488"/>
          <p14:tracePt t="451348" x="795338" y="5795963"/>
          <p14:tracePt t="451365" x="776288" y="5786438"/>
          <p14:tracePt t="451382" x="758825" y="5768975"/>
          <p14:tracePt t="451398" x="750888" y="5751513"/>
          <p14:tracePt t="451415" x="723900" y="5724525"/>
          <p14:tracePt t="451431" x="704850" y="5707063"/>
          <p14:tracePt t="451448" x="687388" y="5697538"/>
          <p14:tracePt t="451465" x="679450" y="5689600"/>
          <p14:tracePt t="451482" x="660400" y="5670550"/>
          <p14:tracePt t="451499" x="642938" y="5670550"/>
          <p14:tracePt t="451515" x="633413" y="5662613"/>
          <p14:tracePt t="451531" x="625475" y="5653088"/>
          <p14:tracePt t="451548" x="615950" y="5653088"/>
          <p14:tracePt t="451591" x="608013" y="5653088"/>
          <p14:tracePt t="451615" x="598488" y="5653088"/>
          <p14:tracePt t="451632" x="598488" y="5662613"/>
          <p14:tracePt t="451639" x="598488" y="5670550"/>
          <p14:tracePt t="451655" x="598488" y="5689600"/>
          <p14:tracePt t="451665" x="588963" y="5715000"/>
          <p14:tracePt t="451682" x="588963" y="5734050"/>
          <p14:tracePt t="451698" x="588963" y="5751513"/>
          <p14:tracePt t="451717" x="598488" y="5805488"/>
          <p14:tracePt t="451731" x="615950" y="5822950"/>
          <p14:tracePt t="451749" x="633413" y="5840413"/>
          <p14:tracePt t="451765" x="652463" y="5857875"/>
          <p14:tracePt t="451781" x="660400" y="5867400"/>
          <p14:tracePt t="451799" x="669925" y="5867400"/>
          <p14:tracePt t="451815" x="704850" y="5867400"/>
          <p14:tracePt t="451832" x="723900" y="5867400"/>
          <p14:tracePt t="451848" x="731838" y="5849938"/>
          <p14:tracePt t="451865" x="758825" y="5822950"/>
          <p14:tracePt t="451882" x="795338" y="5778500"/>
          <p14:tracePt t="451898" x="812800" y="5715000"/>
          <p14:tracePt t="451915" x="822325" y="5643563"/>
          <p14:tracePt t="451931" x="839788" y="5591175"/>
          <p14:tracePt t="451948" x="839788" y="5537200"/>
          <p14:tracePt t="451965" x="830263" y="5492750"/>
          <p14:tracePt t="451981" x="822325" y="5465763"/>
          <p14:tracePt t="451998" x="803275" y="5421313"/>
          <p14:tracePt t="452015" x="785813" y="5367338"/>
          <p14:tracePt t="452033" x="768350" y="5349875"/>
          <p14:tracePt t="452048" x="758825" y="5313363"/>
          <p14:tracePt t="452065" x="758825" y="5305425"/>
          <p14:tracePt t="452083" x="758825" y="5295900"/>
          <p14:tracePt t="452098" x="750888" y="5286375"/>
          <p14:tracePt t="452117" x="750888" y="5278438"/>
          <p14:tracePt t="452132" x="741363" y="5268913"/>
          <p14:tracePt t="452148" x="731838" y="5259388"/>
          <p14:tracePt t="452171" x="731838" y="5251450"/>
          <p14:tracePt t="452181" x="723900" y="5241925"/>
          <p14:tracePt t="452198" x="714375" y="5224463"/>
          <p14:tracePt t="452215" x="696913" y="5214938"/>
          <p14:tracePt t="452232" x="687388" y="5207000"/>
          <p14:tracePt t="452248" x="669925" y="5187950"/>
          <p14:tracePt t="452265" x="652463" y="5180013"/>
          <p14:tracePt t="452281" x="642938" y="5180013"/>
          <p14:tracePt t="452298" x="633413" y="5180013"/>
          <p14:tracePt t="452315" x="625475" y="5180013"/>
          <p14:tracePt t="452331" x="615950" y="5180013"/>
          <p14:tracePt t="452365" x="608013" y="5180013"/>
          <p14:tracePt t="452381" x="588963" y="5197475"/>
          <p14:tracePt t="452398" x="581025" y="5207000"/>
          <p14:tracePt t="452415" x="581025" y="5214938"/>
          <p14:tracePt t="452432" x="571500" y="5233988"/>
          <p14:tracePt t="452448" x="571500" y="5241925"/>
          <p14:tracePt t="452465" x="571500" y="5259388"/>
          <p14:tracePt t="452481" x="571500" y="5268913"/>
          <p14:tracePt t="452498" x="581025" y="5295900"/>
          <p14:tracePt t="452515" x="608013" y="5313363"/>
          <p14:tracePt t="452531" x="625475" y="5322888"/>
          <p14:tracePt t="452548" x="642938" y="5340350"/>
          <p14:tracePt t="452565" x="679450" y="5349875"/>
          <p14:tracePt t="452582" x="723900" y="5367338"/>
          <p14:tracePt t="452598" x="750888" y="5384800"/>
          <p14:tracePt t="452598" x="776288" y="5384800"/>
          <p14:tracePt t="452616" x="803275" y="5384800"/>
          <p14:tracePt t="452632" x="847725" y="5384800"/>
          <p14:tracePt t="452648" x="884238" y="5367338"/>
          <p14:tracePt t="452665" x="919163" y="5357813"/>
          <p14:tracePt t="452682" x="938213" y="5349875"/>
          <p14:tracePt t="452698" x="946150" y="5340350"/>
          <p14:tracePt t="452716" x="973138" y="5330825"/>
          <p14:tracePt t="452732" x="973138" y="5313363"/>
          <p14:tracePt t="452748" x="982663" y="5305425"/>
          <p14:tracePt t="452765" x="982663" y="5286375"/>
          <p14:tracePt t="452782" x="982663" y="5251450"/>
          <p14:tracePt t="452798" x="965200" y="5233988"/>
          <p14:tracePt t="452815" x="938213" y="5224463"/>
          <p14:tracePt t="452832" x="901700" y="5207000"/>
          <p14:tracePt t="452848" x="874713" y="5187950"/>
          <p14:tracePt t="452865" x="847725" y="5180013"/>
          <p14:tracePt t="452882" x="839788" y="5170488"/>
          <p14:tracePt t="452898" x="812800" y="5162550"/>
          <p14:tracePt t="452915" x="795338" y="5162550"/>
          <p14:tracePt t="452932" x="785813" y="5153025"/>
          <p14:tracePt t="452948" x="768350" y="5143500"/>
          <p14:tracePt t="452965" x="750888" y="5135563"/>
          <p14:tracePt t="452981" x="731838" y="5135563"/>
          <p14:tracePt t="452998" x="723900" y="5135563"/>
          <p14:tracePt t="453015" x="704850" y="5143500"/>
          <p14:tracePt t="453032" x="687388" y="5143500"/>
          <p14:tracePt t="453065" x="687388" y="5153025"/>
          <p14:tracePt t="453085" x="679450" y="5153025"/>
          <p14:tracePt t="453116" x="669925" y="5162550"/>
          <p14:tracePt t="453123" x="669925" y="5170488"/>
          <p14:tracePt t="453132" x="660400" y="5180013"/>
          <p14:tracePt t="453148" x="652463" y="5187950"/>
          <p14:tracePt t="453166" x="642938" y="5214938"/>
          <p14:tracePt t="453182" x="642938" y="5233988"/>
          <p14:tracePt t="453198" x="642938" y="5241925"/>
          <p14:tracePt t="453215" x="642938" y="5268913"/>
          <p14:tracePt t="453232" x="642938" y="5295900"/>
          <p14:tracePt t="453248" x="642938" y="5340350"/>
          <p14:tracePt t="453265" x="652463" y="5394325"/>
          <p14:tracePt t="453282" x="669925" y="5438775"/>
          <p14:tracePt t="453298" x="687388" y="5473700"/>
          <p14:tracePt t="453316" x="696913" y="5519738"/>
          <p14:tracePt t="453333" x="714375" y="5554663"/>
          <p14:tracePt t="453348" x="731838" y="5618163"/>
          <p14:tracePt t="453365" x="741363" y="5697538"/>
          <p14:tracePt t="453382" x="758825" y="5741988"/>
          <p14:tracePt t="453398" x="768350" y="5768975"/>
          <p14:tracePt t="453415" x="785813" y="5778500"/>
          <p14:tracePt t="453432" x="795338" y="5795963"/>
          <p14:tracePt t="453449" x="803275" y="5805488"/>
          <p14:tracePt t="453465" x="812800" y="5813425"/>
          <p14:tracePt t="453482" x="822325" y="5832475"/>
          <p14:tracePt t="453498" x="839788" y="5832475"/>
          <p14:tracePt t="453516" x="847725" y="5832475"/>
          <p14:tracePt t="453532" x="857250" y="5832475"/>
          <p14:tracePt t="453565" x="866775" y="5832475"/>
          <p14:tracePt t="453582" x="874713" y="5832475"/>
          <p14:tracePt t="453598" x="884238" y="5822950"/>
          <p14:tracePt t="453615" x="884238" y="5795963"/>
          <p14:tracePt t="453633" x="884238" y="5778500"/>
          <p14:tracePt t="453649" x="884238" y="5751513"/>
          <p14:tracePt t="453665" x="874713" y="5734050"/>
          <p14:tracePt t="453682" x="857250" y="5707063"/>
          <p14:tracePt t="453698" x="847725" y="5689600"/>
          <p14:tracePt t="453716" x="830263" y="5680075"/>
          <p14:tracePt t="453732" x="812800" y="5662613"/>
          <p14:tracePt t="453748" x="785813" y="5643563"/>
          <p14:tracePt t="453765" x="776288" y="5626100"/>
          <p14:tracePt t="453782" x="758825" y="5618163"/>
          <p14:tracePt t="453798" x="750888" y="5608638"/>
          <p14:tracePt t="453815" x="741363" y="5608638"/>
          <p14:tracePt t="453832" x="723900" y="5608638"/>
          <p14:tracePt t="453848" x="714375" y="5608638"/>
          <p14:tracePt t="453865" x="696913" y="5608638"/>
          <p14:tracePt t="453882" x="687388" y="5608638"/>
          <p14:tracePt t="453898" x="669925" y="5618163"/>
          <p14:tracePt t="453932" x="652463" y="5618163"/>
          <p14:tracePt t="453965" x="652463" y="5626100"/>
          <p14:tracePt t="453982" x="633413" y="5643563"/>
          <p14:tracePt t="453998" x="625475" y="5662613"/>
          <p14:tracePt t="454016" x="615950" y="5670550"/>
          <p14:tracePt t="454032" x="608013" y="5689600"/>
          <p14:tracePt t="454048" x="608013" y="5707063"/>
          <p14:tracePt t="454066" x="608013" y="5724525"/>
          <p14:tracePt t="454082" x="608013" y="5741988"/>
          <p14:tracePt t="454099" x="608013" y="5761038"/>
          <p14:tracePt t="454116" x="608013" y="5778500"/>
          <p14:tracePt t="454131" x="608013" y="5805488"/>
          <p14:tracePt t="454149" x="615950" y="5822950"/>
          <p14:tracePt t="454165" x="615950" y="5840413"/>
          <p14:tracePt t="454182" x="625475" y="5840413"/>
          <p14:tracePt t="454198" x="633413" y="5857875"/>
          <p14:tracePt t="454215" x="642938" y="5867400"/>
          <p14:tracePt t="454232" x="660400" y="5884863"/>
          <p14:tracePt t="454249" x="669925" y="5894388"/>
          <p14:tracePt t="454265" x="687388" y="5903913"/>
          <p14:tracePt t="454282" x="704850" y="5903913"/>
          <p14:tracePt t="454299" x="714375" y="5903913"/>
          <p14:tracePt t="454315" x="731838" y="5903913"/>
          <p14:tracePt t="454332" x="768350" y="5903913"/>
          <p14:tracePt t="454349" x="795338" y="5894388"/>
          <p14:tracePt t="454365" x="822325" y="5876925"/>
          <p14:tracePt t="454382" x="866775" y="5857875"/>
          <p14:tracePt t="454398" x="884238" y="5849938"/>
          <p14:tracePt t="454415" x="893763" y="5832475"/>
          <p14:tracePt t="454432" x="901700" y="5822950"/>
          <p14:tracePt t="454448" x="911225" y="5822950"/>
          <p14:tracePt t="454465" x="911225" y="5805488"/>
          <p14:tracePt t="454482" x="911225" y="5795963"/>
          <p14:tracePt t="454498" x="911225" y="5778500"/>
          <p14:tracePt t="454515" x="911225" y="5761038"/>
          <p14:tracePt t="454533" x="901700" y="5751513"/>
          <p14:tracePt t="454548" x="857250" y="5724525"/>
          <p14:tracePt t="454566" x="830263" y="5707063"/>
          <p14:tracePt t="454582" x="785813" y="5680075"/>
          <p14:tracePt t="454598" x="758825" y="5662613"/>
          <p14:tracePt t="454615" x="741363" y="5653088"/>
          <p14:tracePt t="454633" x="723900" y="5643563"/>
          <p14:tracePt t="454649" x="714375" y="5635625"/>
          <p14:tracePt t="454665" x="696913" y="5635625"/>
          <p14:tracePt t="454682" x="687388" y="5635625"/>
          <p14:tracePt t="454698" x="679450" y="5635625"/>
          <p14:tracePt t="454715" x="652463" y="5635625"/>
          <p14:tracePt t="454732" x="642938" y="5635625"/>
          <p14:tracePt t="454748" x="633413" y="5643563"/>
          <p14:tracePt t="454765" x="625475" y="5653088"/>
          <p14:tracePt t="454782" x="608013" y="5662613"/>
          <p14:tracePt t="454798" x="598488" y="5670550"/>
          <p14:tracePt t="454815" x="588963" y="5689600"/>
          <p14:tracePt t="454832" x="581025" y="5697538"/>
          <p14:tracePt t="454848" x="571500" y="5715000"/>
          <p14:tracePt t="454866" x="561975" y="5724525"/>
          <p14:tracePt t="454882" x="561975" y="5741988"/>
          <p14:tracePt t="454899" x="561975" y="5761038"/>
          <p14:tracePt t="454915" x="561975" y="5778500"/>
          <p14:tracePt t="454932" x="561975" y="5795963"/>
          <p14:tracePt t="454949" x="561975" y="5813425"/>
          <p14:tracePt t="454965" x="561975" y="5822950"/>
          <p14:tracePt t="454982" x="571500" y="5832475"/>
          <p14:tracePt t="454998" x="581025" y="5849938"/>
          <p14:tracePt t="455016" x="598488" y="5857875"/>
          <p14:tracePt t="455032" x="625475" y="5857875"/>
          <p14:tracePt t="455048" x="652463" y="5857875"/>
          <p14:tracePt t="455065" x="687388" y="5857875"/>
          <p14:tracePt t="455082" x="731838" y="5840413"/>
          <p14:tracePt t="455099" x="776288" y="5822950"/>
          <p14:tracePt t="455115" x="830263" y="5805488"/>
          <p14:tracePt t="455133" x="866775" y="5778500"/>
          <p14:tracePt t="455148" x="919163" y="5697538"/>
          <p14:tracePt t="455165" x="946150" y="5653088"/>
          <p14:tracePt t="455183" x="965200" y="5591175"/>
          <p14:tracePt t="455199" x="965200" y="5546725"/>
          <p14:tracePt t="455215" x="965200" y="5492750"/>
          <p14:tracePt t="455232" x="955675" y="5429250"/>
          <p14:tracePt t="455249" x="919163" y="5367338"/>
          <p14:tracePt t="455265" x="839788" y="5295900"/>
          <p14:tracePt t="455282" x="822325" y="5268913"/>
          <p14:tracePt t="455299" x="803275" y="5259388"/>
          <p14:tracePt t="455315" x="795338" y="5251450"/>
          <p14:tracePt t="455332" x="776288" y="5233988"/>
          <p14:tracePt t="455349" x="776288" y="5224463"/>
          <p14:tracePt t="455365" x="758825" y="5207000"/>
          <p14:tracePt t="455382" x="750888" y="5197475"/>
          <p14:tracePt t="455399" x="731838" y="5180013"/>
          <p14:tracePt t="455415" x="723900" y="5170488"/>
          <p14:tracePt t="455448" x="714375" y="5162550"/>
          <p14:tracePt t="455465" x="704850" y="5153025"/>
          <p14:tracePt t="455482" x="687388" y="5143500"/>
          <p14:tracePt t="455516" x="669925" y="5143500"/>
          <p14:tracePt t="455549" x="660400" y="5143500"/>
          <p14:tracePt t="455565" x="642938" y="5153025"/>
          <p14:tracePt t="455582" x="633413" y="5162550"/>
          <p14:tracePt t="455599" x="625475" y="5170488"/>
          <p14:tracePt t="455616" x="608013" y="5180013"/>
          <p14:tracePt t="455632" x="598488" y="5197475"/>
          <p14:tracePt t="455649" x="598488" y="5214938"/>
          <p14:tracePt t="455665" x="588963" y="5224463"/>
          <p14:tracePt t="455682" x="588963" y="5241925"/>
          <p14:tracePt t="455699" x="588963" y="5251450"/>
          <p14:tracePt t="455715" x="588963" y="5259388"/>
          <p14:tracePt t="455732" x="598488" y="5278438"/>
          <p14:tracePt t="455749" x="615950" y="5286375"/>
          <p14:tracePt t="455765" x="642938" y="5313363"/>
          <p14:tracePt t="455783" x="652463" y="5322888"/>
          <p14:tracePt t="455799" x="669925" y="5330825"/>
          <p14:tracePt t="455815" x="687388" y="5340350"/>
          <p14:tracePt t="455832" x="696913" y="5349875"/>
          <p14:tracePt t="455849" x="704850" y="5357813"/>
          <p14:tracePt t="455865" x="723900" y="5357813"/>
          <p14:tracePt t="455882" x="731838" y="5357813"/>
          <p14:tracePt t="455899" x="750888" y="5357813"/>
          <p14:tracePt t="455915" x="768350" y="5357813"/>
          <p14:tracePt t="455932" x="776288" y="5349875"/>
          <p14:tracePt t="455949" x="776288" y="5340350"/>
          <p14:tracePt t="455966" x="776288" y="5322888"/>
          <p14:tracePt t="455982" x="776288" y="5313363"/>
          <p14:tracePt t="455998" x="776288" y="5295900"/>
          <p14:tracePt t="456015" x="758825" y="5268913"/>
          <p14:tracePt t="456032" x="750888" y="5259388"/>
          <p14:tracePt t="456049" x="731838" y="5251450"/>
          <p14:tracePt t="456065" x="687388" y="5224463"/>
          <p14:tracePt t="456082" x="652463" y="5207000"/>
          <p14:tracePt t="456099" x="615950" y="5197475"/>
          <p14:tracePt t="456116" x="588963" y="5197475"/>
          <p14:tracePt t="456132" x="571500" y="5197475"/>
          <p14:tracePt t="456149" x="561975" y="5197475"/>
          <p14:tracePt t="456165" x="554038" y="5207000"/>
          <p14:tracePt t="456182" x="544513" y="5224463"/>
          <p14:tracePt t="456199" x="536575" y="5233988"/>
          <p14:tracePt t="456216" x="536575" y="5251450"/>
          <p14:tracePt t="456232" x="536575" y="5286375"/>
          <p14:tracePt t="456250" x="536575" y="5305425"/>
          <p14:tracePt t="456265" x="544513" y="5330825"/>
          <p14:tracePt t="456283" x="554038" y="5340350"/>
          <p14:tracePt t="456299" x="581025" y="5349875"/>
          <p14:tracePt t="456316" x="598488" y="5367338"/>
          <p14:tracePt t="456332" x="625475" y="5376863"/>
          <p14:tracePt t="456349" x="669925" y="5384800"/>
          <p14:tracePt t="456365" x="687388" y="5384800"/>
          <p14:tracePt t="456382" x="704850" y="5384800"/>
          <p14:tracePt t="456400" x="723900" y="5384800"/>
          <p14:tracePt t="456416" x="741363" y="5376863"/>
          <p14:tracePt t="456432" x="750888" y="5367338"/>
          <p14:tracePt t="456449" x="758825" y="5367338"/>
          <p14:tracePt t="456466" x="768350" y="5349875"/>
          <p14:tracePt t="456482" x="768350" y="5330825"/>
          <p14:tracePt t="456499" x="758825" y="5313363"/>
          <p14:tracePt t="456515" x="741363" y="5286375"/>
          <p14:tracePt t="456533" x="723900" y="5278438"/>
          <p14:tracePt t="456549" x="714375" y="5268913"/>
          <p14:tracePt t="456566" x="704850" y="5268913"/>
          <p14:tracePt t="456582" x="687388" y="5259388"/>
          <p14:tracePt t="456599" x="679450" y="5259388"/>
          <p14:tracePt t="456616" x="660400" y="5259388"/>
          <p14:tracePt t="456632" x="652463" y="5259388"/>
          <p14:tracePt t="456665" x="642938" y="5259388"/>
          <p14:tracePt t="456696" x="633413" y="5259388"/>
          <p14:tracePt t="456704" x="625475" y="5259388"/>
          <p14:tracePt t="456720" x="625475" y="5268913"/>
          <p14:tracePt t="456732" x="615950" y="5286375"/>
          <p14:tracePt t="456749" x="615950" y="5295900"/>
          <p14:tracePt t="456765" x="608013" y="5313363"/>
          <p14:tracePt t="456782" x="608013" y="5330825"/>
          <p14:tracePt t="456799" x="608013" y="5349875"/>
          <p14:tracePt t="456816" x="625475" y="5357813"/>
          <p14:tracePt t="456833" x="633413" y="5376863"/>
          <p14:tracePt t="456849" x="669925" y="5384800"/>
          <p14:tracePt t="456866" x="723900" y="5402263"/>
          <p14:tracePt t="456882" x="768350" y="5411788"/>
          <p14:tracePt t="456899" x="803275" y="5411788"/>
          <p14:tracePt t="456915" x="830263" y="5411788"/>
          <p14:tracePt t="456933" x="839788" y="5394325"/>
          <p14:tracePt t="456949" x="847725" y="5394325"/>
          <p14:tracePt t="456965" x="866775" y="5376863"/>
          <p14:tracePt t="456982" x="874713" y="5349875"/>
          <p14:tracePt t="456999" x="874713" y="5330825"/>
          <p14:tracePt t="457016" x="847725" y="5268913"/>
          <p14:tracePt t="457033" x="812800" y="5241925"/>
          <p14:tracePt t="457049" x="785813" y="5224463"/>
          <p14:tracePt t="457065" x="776288" y="5224463"/>
          <p14:tracePt t="457082" x="758825" y="5224463"/>
          <p14:tracePt t="457099" x="741363" y="5241925"/>
          <p14:tracePt t="457116" x="704850" y="5278438"/>
          <p14:tracePt t="457132" x="679450" y="5340350"/>
          <p14:tracePt t="457149" x="660400" y="5402263"/>
          <p14:tracePt t="457166" x="652463" y="5465763"/>
          <p14:tracePt t="457182" x="652463" y="5510213"/>
          <p14:tracePt t="457199" x="652463" y="5554663"/>
          <p14:tracePt t="457215" x="652463" y="5581650"/>
          <p14:tracePt t="457233" x="652463" y="5599113"/>
          <p14:tracePt t="457249" x="660400" y="5626100"/>
          <p14:tracePt t="457266" x="669925" y="5653088"/>
          <p14:tracePt t="457282" x="679450" y="5680075"/>
          <p14:tracePt t="457299" x="687388" y="5697538"/>
          <p14:tracePt t="457315" x="696913" y="5707063"/>
          <p14:tracePt t="457332" x="704850" y="5724525"/>
          <p14:tracePt t="457349" x="723900" y="5734050"/>
          <p14:tracePt t="457366" x="731838" y="5751513"/>
          <p14:tracePt t="457382" x="741363" y="5751513"/>
          <p14:tracePt t="457399" x="750888" y="5751513"/>
          <p14:tracePt t="457478" x="750888" y="5741988"/>
          <p14:tracePt t="457494" x="750888" y="5734050"/>
          <p14:tracePt t="457510" x="750888" y="5724525"/>
          <p14:tracePt t="457533" x="750888" y="5715000"/>
          <p14:tracePt t="457540" x="741363" y="5715000"/>
          <p14:tracePt t="457556" x="731838" y="5707063"/>
          <p14:tracePt t="457565" x="723900" y="5707063"/>
          <p14:tracePt t="457582" x="714375" y="5707063"/>
          <p14:tracePt t="457599" x="704850" y="5707063"/>
          <p14:tracePt t="457616" x="696913" y="5707063"/>
          <p14:tracePt t="457632" x="687388" y="5707063"/>
          <p14:tracePt t="457649" x="669925" y="5715000"/>
          <p14:tracePt t="457665" x="660400" y="5724525"/>
          <p14:tracePt t="457683" x="660400" y="5734050"/>
          <p14:tracePt t="457699" x="652463" y="5751513"/>
          <p14:tracePt t="457716" x="642938" y="5761038"/>
          <p14:tracePt t="457732" x="625475" y="5768975"/>
          <p14:tracePt t="457749" x="615950" y="5786438"/>
          <p14:tracePt t="457765" x="608013" y="5795963"/>
          <p14:tracePt t="457782" x="598488" y="5813425"/>
          <p14:tracePt t="457799" x="598488" y="5822950"/>
          <p14:tracePt t="457816" x="598488" y="5832475"/>
          <p14:tracePt t="457833" x="598488" y="5849938"/>
          <p14:tracePt t="457849" x="598488" y="5857875"/>
          <p14:tracePt t="457865" x="615950" y="5876925"/>
          <p14:tracePt t="457882" x="625475" y="5884863"/>
          <p14:tracePt t="457899" x="633413" y="5894388"/>
          <p14:tracePt t="457915" x="652463" y="5903913"/>
          <p14:tracePt t="457932" x="669925" y="5911850"/>
          <p14:tracePt t="457949" x="679450" y="5921375"/>
          <p14:tracePt t="457967" x="696913" y="5921375"/>
          <p14:tracePt t="457982" x="704850" y="5921375"/>
          <p14:tracePt t="457999" x="723900" y="5921375"/>
          <p14:tracePt t="458015" x="741363" y="5921375"/>
          <p14:tracePt t="458033" x="750888" y="5921375"/>
          <p14:tracePt t="458066" x="768350" y="5921375"/>
          <p14:tracePt t="458099" x="768350" y="5911850"/>
          <p14:tracePt t="458115" x="776288" y="5911850"/>
          <p14:tracePt t="458135" x="785813" y="5911850"/>
          <p14:tracePt t="458149" x="795338" y="5903913"/>
          <p14:tracePt t="458166" x="812800" y="5884863"/>
          <p14:tracePt t="458182" x="830263" y="5867400"/>
          <p14:tracePt t="458199" x="830263" y="5857875"/>
          <p14:tracePt t="458216" x="839788" y="5840413"/>
          <p14:tracePt t="458232" x="839788" y="5832475"/>
          <p14:tracePt t="458249" x="839788" y="5822950"/>
          <p14:tracePt t="458266" x="839788" y="5813425"/>
          <p14:tracePt t="458282" x="839788" y="5805488"/>
          <p14:tracePt t="458299" x="839788" y="5795963"/>
          <p14:tracePt t="458347" x="839788" y="5786438"/>
          <p14:tracePt t="458956" x="839788" y="5778500"/>
          <p14:tracePt t="458964" x="839788" y="5768975"/>
          <p14:tracePt t="458988" x="830263" y="5761038"/>
          <p14:tracePt t="458995" x="822325" y="5761038"/>
          <p14:tracePt t="459002" x="822325" y="5751513"/>
          <p14:tracePt t="459160" x="803275" y="5734050"/>
          <p14:tracePt t="459168" x="795338" y="5707063"/>
          <p14:tracePt t="459183" x="776288" y="5662613"/>
          <p14:tracePt t="459199" x="758825" y="5599113"/>
          <p14:tracePt t="459216" x="731838" y="5527675"/>
          <p14:tracePt t="459232" x="687388" y="5438775"/>
          <p14:tracePt t="459250" x="679450" y="5376863"/>
          <p14:tracePt t="459266" x="652463" y="5322888"/>
          <p14:tracePt t="459283" x="625475" y="5268913"/>
          <p14:tracePt t="459300" x="608013" y="5241925"/>
          <p14:tracePt t="459316" x="588963" y="5224463"/>
          <p14:tracePt t="459333" x="581025" y="5224463"/>
          <p14:tracePt t="459366" x="571500" y="5224463"/>
          <p14:tracePt t="459382" x="561975" y="5224463"/>
          <p14:tracePt t="459399" x="554038" y="5224463"/>
          <p14:tracePt t="459416" x="536575" y="5224463"/>
          <p14:tracePt t="459433" x="517525" y="5224463"/>
          <p14:tracePt t="459450" x="509588" y="5224463"/>
          <p14:tracePt t="459466" x="500063" y="5224463"/>
          <p14:tracePt t="459499" x="500063" y="5233988"/>
          <p14:tracePt t="459518" x="509588" y="5233988"/>
          <p14:tracePt t="459534" x="527050" y="5233988"/>
          <p14:tracePt t="459550" x="554038" y="5233988"/>
          <p14:tracePt t="459566" x="652463" y="5214938"/>
          <p14:tracePt t="459583" x="750888" y="5197475"/>
          <p14:tracePt t="459599" x="812800" y="5187950"/>
          <p14:tracePt t="459616" x="857250" y="5187950"/>
          <p14:tracePt t="459633" x="866775" y="5187950"/>
          <p14:tracePt t="459650" x="857250" y="5187950"/>
          <p14:tracePt t="459699" x="839788" y="5197475"/>
          <p14:tracePt t="459707" x="822325" y="5197475"/>
          <p14:tracePt t="459716" x="776288" y="5207000"/>
          <p14:tracePt t="459732" x="741363" y="5214938"/>
          <p14:tracePt t="459749" x="723900" y="5214938"/>
          <p14:tracePt t="459766" x="723900" y="5224463"/>
          <p14:tracePt t="459841" x="723900" y="5233988"/>
          <p14:tracePt t="459849" x="723900" y="5241925"/>
          <p14:tracePt t="459855" x="723900" y="5259388"/>
          <p14:tracePt t="459866" x="731838" y="5278438"/>
          <p14:tracePt t="459883" x="741363" y="5286375"/>
          <p14:tracePt t="459899" x="758825" y="5340350"/>
          <p14:tracePt t="459916" x="768350" y="5394325"/>
          <p14:tracePt t="459932" x="785813" y="5456238"/>
          <p14:tracePt t="459949" x="785813" y="5510213"/>
          <p14:tracePt t="459966" x="785813" y="5519738"/>
          <p14:tracePt t="459982" x="785813" y="5527675"/>
          <p14:tracePt t="459999" x="785813" y="5546725"/>
          <p14:tracePt t="460016" x="776288" y="5564188"/>
          <p14:tracePt t="460033" x="768350" y="5581650"/>
          <p14:tracePt t="460049" x="768350" y="5599113"/>
          <p14:tracePt t="460066" x="768350" y="5618163"/>
          <p14:tracePt t="460083" x="768350" y="5626100"/>
          <p14:tracePt t="460099" x="768350" y="5643563"/>
          <p14:tracePt t="460117" x="768350" y="5653088"/>
          <p14:tracePt t="460133" x="768350" y="5670550"/>
          <p14:tracePt t="460149" x="768350" y="5689600"/>
          <p14:tracePt t="460166" x="758825" y="5697538"/>
          <p14:tracePt t="460183" x="758825" y="5715000"/>
          <p14:tracePt t="460216" x="758825" y="5724525"/>
          <p14:tracePt t="460247" x="750888" y="5734050"/>
          <p14:tracePt t="460255" x="750888" y="5741988"/>
          <p14:tracePt t="460266" x="750888" y="5761038"/>
          <p14:tracePt t="460299" x="750888" y="5768975"/>
          <p14:tracePt t="460316" x="750888" y="5778500"/>
          <p14:tracePt t="460357" x="750888" y="5786438"/>
          <p14:tracePt t="460371" x="750888" y="5795963"/>
          <p14:tracePt t="460465" x="750888" y="5805488"/>
          <p14:tracePt t="460481" x="750888" y="5813425"/>
          <p14:tracePt t="460497" x="758825" y="5822950"/>
          <p14:tracePt t="460513" x="758825" y="5832475"/>
          <p14:tracePt t="460591" x="768350" y="5840413"/>
          <p14:tracePt t="460707" x="776288" y="5840413"/>
          <p14:tracePt t="460879" x="785813" y="5840413"/>
          <p14:tracePt t="460895" x="795338" y="5840413"/>
          <p14:tracePt t="461822" x="803275" y="5840413"/>
          <p14:tracePt t="462029" x="803275" y="5832475"/>
          <p14:tracePt t="462061" x="812800" y="5832475"/>
          <p14:tracePt t="462257" x="812800" y="5822950"/>
          <p14:tracePt t="462693" x="812800" y="5813425"/>
          <p14:tracePt t="462819" x="812800" y="5822950"/>
          <p14:tracePt t="463429" x="812800" y="5832475"/>
          <p14:tracePt t="463491" x="812800" y="5840413"/>
          <p14:tracePt t="463561" x="812800" y="5849938"/>
          <p14:tracePt t="463602" x="803275" y="5849938"/>
          <p14:tracePt t="463703" x="803275" y="5840413"/>
          <p14:tracePt t="464507" x="803275" y="5832475"/>
          <p14:tracePt t="464523" x="812800" y="5832475"/>
          <p14:tracePt t="464650" x="812800" y="5822950"/>
          <p14:tracePt t="464781" x="812800" y="5813425"/>
          <p14:tracePt t="465009" x="812800" y="5805488"/>
          <p14:tracePt t="465039" x="812800" y="5795963"/>
          <p14:tracePt t="465055" x="812800" y="5786438"/>
          <p14:tracePt t="465063" x="812800" y="5778500"/>
          <p14:tracePt t="465109" x="812800" y="5768975"/>
          <p14:tracePt t="465117" x="803275" y="5761038"/>
          <p14:tracePt t="465830" x="795338" y="5741988"/>
          <p14:tracePt t="465838" x="785813" y="5734050"/>
          <p14:tracePt t="465850" x="776288" y="5680075"/>
          <p14:tracePt t="465867" x="750888" y="5643563"/>
          <p14:tracePt t="465883" x="704850" y="5572125"/>
          <p14:tracePt t="465901" x="687388" y="5554663"/>
          <p14:tracePt t="465917" x="669925" y="5537200"/>
          <p14:tracePt t="465934" x="660400" y="5537200"/>
          <p14:tracePt t="465950" x="642938" y="5519738"/>
          <p14:tracePt t="465967" x="633413" y="5519738"/>
          <p14:tracePt t="465983" x="625475" y="5500688"/>
          <p14:tracePt t="466000" x="625475" y="5492750"/>
          <p14:tracePt t="466017" x="608013" y="5483225"/>
          <p14:tracePt t="466034" x="608013" y="5473700"/>
          <p14:tracePt t="466050" x="598488" y="5473700"/>
          <p14:tracePt t="466067" x="598488" y="5465763"/>
          <p14:tracePt t="466083" x="581025" y="5448300"/>
          <p14:tracePt t="466100" x="571500" y="5429250"/>
          <p14:tracePt t="466117" x="554038" y="5411788"/>
          <p14:tracePt t="466134" x="544513" y="5394325"/>
          <p14:tracePt t="466151" x="527050" y="5376863"/>
          <p14:tracePt t="466167" x="517525" y="5367338"/>
          <p14:tracePt t="466183" x="517525" y="5357813"/>
          <p14:tracePt t="466217" x="509588" y="5357813"/>
          <p14:tracePt t="466316" x="509588" y="5349875"/>
          <p14:tracePt t="466322" x="509588" y="5340350"/>
          <p14:tracePt t="466354" x="527050" y="5330825"/>
          <p14:tracePt t="466510" x="544513" y="5322888"/>
          <p14:tracePt t="466526" x="571500" y="5313363"/>
          <p14:tracePt t="466534" x="588963" y="5305425"/>
          <p14:tracePt t="466542" x="615950" y="5295900"/>
          <p14:tracePt t="466551" x="679450" y="5278438"/>
          <p14:tracePt t="466567" x="758825" y="5268913"/>
          <p14:tracePt t="466585" x="812800" y="5278438"/>
          <p14:tracePt t="466600" x="857250" y="5295900"/>
          <p14:tracePt t="466617" x="866775" y="5305425"/>
          <p14:tracePt t="466634" x="830263" y="5313363"/>
          <p14:tracePt t="466698" x="812800" y="5322888"/>
          <p14:tracePt t="466706" x="785813" y="5330825"/>
          <p14:tracePt t="466716" x="714375" y="5330825"/>
          <p14:tracePt t="466734" x="652463" y="5330825"/>
          <p14:tracePt t="466750" x="581025" y="5313363"/>
          <p14:tracePt t="466767" x="500063" y="5286375"/>
          <p14:tracePt t="466784" x="446088" y="5278438"/>
          <p14:tracePt t="466801" x="411163" y="5268913"/>
          <p14:tracePt t="466817" x="393700" y="5268913"/>
          <p14:tracePt t="466850" x="393700" y="5259388"/>
          <p14:tracePt t="466918" x="401638" y="5259388"/>
          <p14:tracePt t="466924" x="411163" y="5259388"/>
          <p14:tracePt t="466933" x="419100" y="5251450"/>
          <p14:tracePt t="466950" x="428625" y="5241925"/>
          <p14:tracePt t="466967" x="446088" y="5241925"/>
          <p14:tracePt t="467000" x="428625" y="5241925"/>
          <p14:tracePt t="467042" x="419100" y="5251450"/>
          <p14:tracePt t="467058" x="401638" y="5251450"/>
          <p14:tracePt t="467066" x="393700" y="5251450"/>
          <p14:tracePt t="467082" x="384175" y="5251450"/>
          <p14:tracePt t="467089" x="374650" y="5251450"/>
          <p14:tracePt t="467104" x="357188" y="5241925"/>
          <p14:tracePt t="467117" x="339725" y="5224463"/>
          <p14:tracePt t="467134" x="330200" y="5214938"/>
          <p14:tracePt t="467150" x="312738" y="5207000"/>
          <p14:tracePt t="467183" x="303213" y="5214938"/>
          <p14:tracePt t="467246" x="303213" y="5224463"/>
          <p14:tracePt t="467262" x="303213" y="5233988"/>
          <p14:tracePt t="467268" x="303213" y="5241925"/>
          <p14:tracePt t="467283" x="312738" y="5259388"/>
          <p14:tracePt t="467301" x="330200" y="5268913"/>
          <p14:tracePt t="467317" x="347663" y="5278438"/>
          <p14:tracePt t="467335" x="357188" y="5286375"/>
          <p14:tracePt t="467351" x="366713" y="5286375"/>
          <p14:tracePt t="467367" x="393700" y="5286375"/>
          <p14:tracePt t="467383" x="411163" y="5286375"/>
          <p14:tracePt t="467400" x="419100" y="5278438"/>
          <p14:tracePt t="467417" x="428625" y="5259388"/>
          <p14:tracePt t="467434" x="438150" y="5251450"/>
          <p14:tracePt t="467467" x="438150" y="5224463"/>
          <p14:tracePt t="467483" x="438150" y="5207000"/>
          <p14:tracePt t="467500" x="438150" y="5187950"/>
          <p14:tracePt t="467518" x="428625" y="5170488"/>
          <p14:tracePt t="467534" x="401638" y="5153025"/>
          <p14:tracePt t="467551" x="374650" y="5143500"/>
          <p14:tracePt t="467567" x="357188" y="5135563"/>
          <p14:tracePt t="467584" x="322263" y="5135563"/>
          <p14:tracePt t="467600" x="303213" y="5135563"/>
          <p14:tracePt t="467617" x="285750" y="5135563"/>
          <p14:tracePt t="467634" x="276225" y="5153025"/>
          <p14:tracePt t="467651" x="268288" y="5162550"/>
          <p14:tracePt t="467667" x="258763" y="5170488"/>
          <p14:tracePt t="467685" x="258763" y="5180013"/>
          <p14:tracePt t="467700" x="258763" y="5197475"/>
          <p14:tracePt t="467717" x="258763" y="5251450"/>
          <p14:tracePt t="467734" x="258763" y="5286375"/>
          <p14:tracePt t="467750" x="258763" y="5295900"/>
          <p14:tracePt t="467767" x="276225" y="5313363"/>
          <p14:tracePt t="467784" x="303213" y="5340350"/>
          <p14:tracePt t="467800" x="312738" y="5349875"/>
          <p14:tracePt t="467817" x="330200" y="5349875"/>
          <p14:tracePt t="467833" x="339725" y="5349875"/>
          <p14:tracePt t="467850" x="347663" y="5349875"/>
          <p14:tracePt t="467867" x="366713" y="5349875"/>
          <p14:tracePt t="467884" x="374650" y="5340350"/>
          <p14:tracePt t="467900" x="393700" y="5330825"/>
          <p14:tracePt t="467917" x="401638" y="5313363"/>
          <p14:tracePt t="467934" x="401638" y="5295900"/>
          <p14:tracePt t="467950" x="401638" y="5278438"/>
          <p14:tracePt t="467967" x="401638" y="5259388"/>
          <p14:tracePt t="467984" x="384175" y="5241925"/>
          <p14:tracePt t="468000" x="374650" y="5241925"/>
          <p14:tracePt t="468017" x="366713" y="5233988"/>
          <p14:tracePt t="468033" x="347663" y="5233988"/>
          <p14:tracePt t="468050" x="339725" y="5233988"/>
          <p14:tracePt t="468067" x="330200" y="5233988"/>
          <p14:tracePt t="468084" x="312738" y="5233988"/>
          <p14:tracePt t="468101" x="303213" y="5251450"/>
          <p14:tracePt t="468117" x="295275" y="5259388"/>
          <p14:tracePt t="468134" x="276225" y="5278438"/>
          <p14:tracePt t="468151" x="268288" y="5295900"/>
          <p14:tracePt t="468167" x="250825" y="5305425"/>
          <p14:tracePt t="468184" x="241300" y="5322888"/>
          <p14:tracePt t="468217" x="258763" y="5305425"/>
          <p14:tracePt t="468292" x="276225" y="5295900"/>
          <p14:tracePt t="468300" x="303213" y="5268913"/>
          <p14:tracePt t="468308" x="312738" y="5259388"/>
          <p14:tracePt t="468317" x="339725" y="5214938"/>
          <p14:tracePt t="468334" x="366713" y="5187950"/>
          <p14:tracePt t="468350" x="366713" y="5180013"/>
          <p14:tracePt t="468367" x="366713" y="5170488"/>
          <p14:tracePt t="468383" x="366713" y="5180013"/>
          <p14:tracePt t="468450" x="347663" y="5180013"/>
          <p14:tracePt t="468456" x="347663" y="5187950"/>
          <p14:tracePt t="468467" x="322263" y="5207000"/>
          <p14:tracePt t="468484" x="303213" y="5224463"/>
          <p14:tracePt t="468501" x="295275" y="5241925"/>
          <p14:tracePt t="468518" x="285750" y="5251450"/>
          <p14:tracePt t="468534" x="285750" y="5259388"/>
          <p14:tracePt t="468550" x="303213" y="5241925"/>
          <p14:tracePt t="468622" x="330200" y="5241925"/>
          <p14:tracePt t="468628" x="357188" y="5233988"/>
          <p14:tracePt t="468636" x="374650" y="5224463"/>
          <p14:tracePt t="468650" x="384175" y="5224463"/>
          <p14:tracePt t="468667" x="374650" y="5233988"/>
          <p14:tracePt t="468730" x="366713" y="5241925"/>
          <p14:tracePt t="468738" x="357188" y="5241925"/>
          <p14:tracePt t="468750" x="347663" y="5259388"/>
          <p14:tracePt t="468767" x="339725" y="5268913"/>
          <p14:tracePt t="468784" x="330200" y="5286375"/>
          <p14:tracePt t="468817" x="322263" y="5286375"/>
          <p14:tracePt t="468848" x="322263" y="5295900"/>
          <p14:tracePt t="469004" x="322263" y="5305425"/>
          <p14:tracePt t="469012" x="330200" y="5313363"/>
          <p14:tracePt t="469036" x="339725" y="5313363"/>
          <p14:tracePt t="469230" x="339725" y="5322888"/>
          <p14:tracePt t="469418" x="339725" y="5330825"/>
          <p14:tracePt t="469450" x="339725" y="5340350"/>
          <p14:tracePt t="469490" x="330200" y="5340350"/>
          <p14:tracePt t="469496" x="330200" y="5349875"/>
          <p14:tracePt t="470390" x="330200" y="5357813"/>
          <p14:tracePt t="470967" x="322263" y="5357813"/>
          <p14:tracePt t="471015" x="312738" y="5367338"/>
          <p14:tracePt t="471031" x="312738" y="5376863"/>
          <p14:tracePt t="471781" x="312738" y="5394325"/>
          <p14:tracePt t="471805" x="312738" y="5402263"/>
          <p14:tracePt t="471813" x="330200" y="5402263"/>
          <p14:tracePt t="471883" x="339725" y="5394325"/>
          <p14:tracePt t="471891" x="339725" y="5384800"/>
          <p14:tracePt t="471929" x="347663" y="5384800"/>
          <p14:tracePt t="471937" x="357188" y="5384800"/>
          <p14:tracePt t="472109" x="366713" y="5394325"/>
          <p14:tracePt t="472149" x="374650" y="5394325"/>
          <p14:tracePt t="472399" x="384175" y="5394325"/>
          <p14:tracePt t="472437" x="393700" y="5394325"/>
          <p14:tracePt t="472445" x="401638" y="5394325"/>
          <p14:tracePt t="472453" x="401638" y="5384800"/>
          <p14:tracePt t="472468" x="419100" y="5376863"/>
          <p14:tracePt t="472485" x="438150" y="5357813"/>
          <p14:tracePt t="472502" x="446088" y="5357813"/>
          <p14:tracePt t="472517" x="455613" y="5357813"/>
          <p14:tracePt t="472534" x="465138" y="5349875"/>
          <p14:tracePt t="472551" x="482600" y="5340350"/>
          <p14:tracePt t="472567" x="490538" y="5340350"/>
          <p14:tracePt t="472584" x="482600" y="5340350"/>
          <p14:tracePt t="472665" x="473075" y="5340350"/>
          <p14:tracePt t="472673" x="473075" y="5349875"/>
          <p14:tracePt t="472684" x="455613" y="5349875"/>
          <p14:tracePt t="472701" x="446088" y="5349875"/>
          <p14:tracePt t="472718" x="428625" y="5349875"/>
          <p14:tracePt t="472734" x="411163" y="5349875"/>
          <p14:tracePt t="472751" x="384175" y="5349875"/>
          <p14:tracePt t="472767" x="374650" y="5349875"/>
          <p14:tracePt t="472784" x="357188" y="5349875"/>
          <p14:tracePt t="472801" x="347663" y="5340350"/>
          <p14:tracePt t="472817" x="339725" y="5340350"/>
          <p14:tracePt t="472851" x="330200" y="5340350"/>
          <p14:tracePt t="472868" x="312738" y="5322888"/>
          <p14:tracePt t="472885" x="303213" y="5313363"/>
          <p14:tracePt t="472901" x="295275" y="5305425"/>
          <p14:tracePt t="472918" x="276225" y="5295900"/>
          <p14:tracePt t="472934" x="268288" y="5295900"/>
          <p14:tracePt t="472951" x="258763" y="5286375"/>
          <p14:tracePt t="472967" x="250825" y="5278438"/>
          <p14:tracePt t="473009" x="241300" y="5278438"/>
          <p14:tracePt t="473023" x="231775" y="5278438"/>
          <p14:tracePt t="473031" x="223838" y="5268913"/>
          <p14:tracePt t="473055" x="214313" y="5268913"/>
          <p14:tracePt t="473063" x="204788" y="5268913"/>
          <p14:tracePt t="473079" x="196850" y="5268913"/>
          <p14:tracePt t="473141" x="187325" y="5268913"/>
          <p14:tracePt t="473157" x="196850" y="5268913"/>
          <p14:tracePt t="473399" x="196850" y="5259388"/>
          <p14:tracePt t="473407" x="204788" y="5259388"/>
          <p14:tracePt t="473417" x="223838" y="5259388"/>
          <p14:tracePt t="473434" x="231775" y="5259388"/>
          <p14:tracePt t="473451" x="250825" y="5259388"/>
          <p14:tracePt t="473467" x="268288" y="5259388"/>
          <p14:tracePt t="473501" x="285750" y="5259388"/>
          <p14:tracePt t="473571" x="303213" y="5259388"/>
          <p14:tracePt t="473587" x="312738" y="5259388"/>
          <p14:tracePt t="473595" x="322263" y="5259388"/>
          <p14:tracePt t="473603" x="330200" y="5259388"/>
          <p14:tracePt t="473618" x="347663" y="5259388"/>
          <p14:tracePt t="473634" x="357188" y="5268913"/>
          <p14:tracePt t="473651" x="374650" y="5268913"/>
          <p14:tracePt t="473684" x="384175" y="5278438"/>
          <p14:tracePt t="473701" x="393700" y="5278438"/>
          <p14:tracePt t="473717" x="393700" y="5286375"/>
          <p14:tracePt t="473813" x="384175" y="5286375"/>
          <p14:tracePt t="473829" x="384175" y="5295900"/>
          <p14:tracePt t="473837" x="374650" y="5295900"/>
          <p14:tracePt t="473851" x="366713" y="5305425"/>
          <p14:tracePt t="473867" x="347663" y="5305425"/>
          <p14:tracePt t="473884" x="322263" y="5305425"/>
          <p14:tracePt t="473901" x="295275" y="5305425"/>
          <p14:tracePt t="473917" x="276225" y="5305425"/>
          <p14:tracePt t="473934" x="268288" y="5305425"/>
          <p14:tracePt t="473951" x="250825" y="5305425"/>
          <p14:tracePt t="473984" x="241300" y="5295900"/>
          <p14:tracePt t="474018" x="241300" y="5286375"/>
          <p14:tracePt t="474041" x="241300" y="5278438"/>
          <p14:tracePt t="474047" x="241300" y="5268913"/>
          <p14:tracePt t="474181" x="241300" y="5259388"/>
          <p14:tracePt t="474197" x="250825" y="5251450"/>
          <p14:tracePt t="474213" x="258763" y="5251450"/>
          <p14:tracePt t="474221" x="268288" y="5251450"/>
          <p14:tracePt t="474234" x="285750" y="5251450"/>
          <p14:tracePt t="474251" x="295275" y="5251450"/>
          <p14:tracePt t="474268" x="312738" y="5251450"/>
          <p14:tracePt t="474284" x="322263" y="5251450"/>
          <p14:tracePt t="474301" x="339725" y="5251450"/>
          <p14:tracePt t="474318" x="357188" y="5259388"/>
          <p14:tracePt t="474335" x="366713" y="5259388"/>
          <p14:tracePt t="474351" x="374650" y="5259388"/>
          <p14:tracePt t="474368" x="374650" y="5268913"/>
          <p14:tracePt t="474463" x="366713" y="5268913"/>
          <p14:tracePt t="474477" x="347663" y="5268913"/>
          <p14:tracePt t="474485" x="330200" y="5268913"/>
          <p14:tracePt t="474501" x="295275" y="5268913"/>
          <p14:tracePt t="474519" x="258763" y="5268913"/>
          <p14:tracePt t="474534" x="241300" y="5268913"/>
          <p14:tracePt t="474551" x="231775" y="5268913"/>
          <p14:tracePt t="474568" x="214313" y="5259388"/>
          <p14:tracePt t="474584" x="204788" y="5251450"/>
          <p14:tracePt t="474601" x="187325" y="5241925"/>
          <p14:tracePt t="474618" x="179388" y="5233988"/>
          <p14:tracePt t="474618" x="169863" y="5233988"/>
          <p14:tracePt t="474635" x="169863" y="5224463"/>
          <p14:tracePt t="474767" x="196850" y="5224463"/>
          <p14:tracePt t="474775" x="214313" y="5224463"/>
          <p14:tracePt t="474784" x="268288" y="5224463"/>
          <p14:tracePt t="474801" x="285750" y="5224463"/>
          <p14:tracePt t="474817" x="295275" y="5224463"/>
          <p14:tracePt t="474834" x="295275" y="5233988"/>
          <p14:tracePt t="474901" x="295275" y="5241925"/>
          <p14:tracePt t="474907" x="285750" y="5241925"/>
          <p14:tracePt t="474918" x="250825" y="5251450"/>
          <p14:tracePt t="474934" x="223838" y="5251450"/>
          <p14:tracePt t="474951" x="196850" y="5251450"/>
          <p14:tracePt t="474968" x="179388" y="5251450"/>
          <p14:tracePt t="474985" x="160338" y="5251450"/>
          <p14:tracePt t="475001" x="152400" y="5251450"/>
          <p14:tracePt t="475018" x="160338" y="5241925"/>
          <p14:tracePt t="475095" x="169863" y="5233988"/>
          <p14:tracePt t="475104" x="196850" y="5233988"/>
          <p14:tracePt t="475118" x="241300" y="5224463"/>
          <p14:tracePt t="475134" x="258763" y="5224463"/>
          <p14:tracePt t="475151" x="268288" y="5224463"/>
          <p14:tracePt t="475184" x="258763" y="5224463"/>
          <p14:tracePt t="475213" x="250825" y="5233988"/>
          <p14:tracePt t="475222" x="241300" y="5233988"/>
          <p14:tracePt t="475234" x="214313" y="5241925"/>
          <p14:tracePt t="475251" x="179388" y="5251450"/>
          <p14:tracePt t="475268" x="169863" y="5251450"/>
          <p14:tracePt t="475301" x="169863" y="5259388"/>
          <p14:tracePt t="475361" x="179388" y="5259388"/>
          <p14:tracePt t="475393" x="187325" y="5259388"/>
          <p14:tracePt t="475401" x="204788" y="5259388"/>
          <p14:tracePt t="475409" x="214313" y="5259388"/>
          <p14:tracePt t="475418" x="241300" y="5259388"/>
          <p14:tracePt t="475452" x="241300" y="5268913"/>
          <p14:tracePt t="475517" x="241300" y="5278438"/>
          <p14:tracePt t="475525" x="223838" y="5286375"/>
          <p14:tracePt t="475534" x="214313" y="5286375"/>
          <p14:tracePt t="475551" x="196850" y="5286375"/>
          <p14:tracePt t="475584" x="214313" y="5286375"/>
          <p14:tracePt t="475659" x="223838" y="5286375"/>
          <p14:tracePt t="475668" x="231775" y="5286375"/>
          <p14:tracePt t="475676" x="241300" y="5286375"/>
          <p14:tracePt t="475684" x="231775" y="5286375"/>
          <p14:tracePt t="475775" x="223838" y="5286375"/>
          <p14:tracePt t="475792" x="214313" y="5286375"/>
          <p14:tracePt t="475807" x="204788" y="5286375"/>
          <p14:tracePt t="475823" x="196850" y="5286375"/>
          <p14:tracePt t="475839" x="204788" y="5278438"/>
          <p14:tracePt t="475917" x="214313" y="5268913"/>
          <p14:tracePt t="475925" x="231775" y="5259388"/>
          <p14:tracePt t="475935" x="250825" y="5259388"/>
          <p14:tracePt t="475951" x="268288" y="5251450"/>
          <p14:tracePt t="475984" x="258763" y="5251450"/>
          <p14:tracePt t="476042" x="241300" y="5251450"/>
          <p14:tracePt t="476057" x="214313" y="5251450"/>
          <p14:tracePt t="476065" x="204788" y="5251450"/>
          <p14:tracePt t="476074" x="179388" y="5259388"/>
          <p14:tracePt t="476084" x="152400" y="5268913"/>
          <p14:tracePt t="476101" x="133350" y="5268913"/>
          <p14:tracePt t="476118" x="133350" y="5278438"/>
          <p14:tracePt t="476135" x="133350" y="5286375"/>
          <p14:tracePt t="476151" x="133350" y="5295900"/>
          <p14:tracePt t="476168" x="142875" y="5305425"/>
          <p14:tracePt t="476185" x="152400" y="5305425"/>
          <p14:tracePt t="476202" x="160338" y="5305425"/>
          <p14:tracePt t="476218" x="179388" y="5305425"/>
          <p14:tracePt t="476235" x="187325" y="5305425"/>
          <p14:tracePt t="476251" x="196850" y="5305425"/>
          <p14:tracePt t="476480" x="204788" y="5305425"/>
          <p14:tracePt t="476488" x="204788" y="5295900"/>
          <p14:tracePt t="476501" x="223838" y="5286375"/>
          <p14:tracePt t="476518" x="231775" y="5278438"/>
          <p14:tracePt t="476535" x="250825" y="5278438"/>
          <p14:tracePt t="476551" x="258763" y="5268913"/>
          <p14:tracePt t="476568" x="276225" y="5268913"/>
          <p14:tracePt t="476585" x="295275" y="5268913"/>
          <p14:tracePt t="476601" x="303213" y="5278438"/>
          <p14:tracePt t="476635" x="303213" y="5286375"/>
          <p14:tracePt t="477138" x="295275" y="5286375"/>
          <p14:tracePt t="477152" x="295275" y="5295900"/>
          <p14:tracePt t="477160" x="295275" y="5305425"/>
          <p14:tracePt t="477504" x="303213" y="5305425"/>
          <p14:tracePt t="477826" x="303213" y="5295900"/>
          <p14:tracePt t="477856" x="312738" y="5295900"/>
          <p14:tracePt t="477888" x="312738" y="5286375"/>
          <p14:tracePt t="477918" x="322263" y="5286375"/>
          <p14:tracePt t="477998" x="322263" y="5305425"/>
          <p14:tracePt t="478036" x="322263" y="5322888"/>
          <p14:tracePt t="478044" x="322263" y="5330825"/>
          <p14:tracePt t="478052" x="322263" y="5367338"/>
          <p14:tracePt t="478068" x="322263" y="5402263"/>
          <p14:tracePt t="478085" x="330200" y="5411788"/>
          <p14:tracePt t="478101" x="347663" y="5429250"/>
          <p14:tracePt t="478118" x="347663" y="5438775"/>
          <p14:tracePt t="478136" x="366713" y="5448300"/>
          <p14:tracePt t="478152" x="384175" y="5473700"/>
          <p14:tracePt t="478169" x="438150" y="5500688"/>
          <p14:tracePt t="478185" x="509588" y="5519738"/>
          <p14:tracePt t="478201" x="571500" y="5537200"/>
          <p14:tracePt t="478218" x="642938" y="5554663"/>
          <p14:tracePt t="478235" x="696913" y="5554663"/>
          <p14:tracePt t="478251" x="750888" y="5554663"/>
          <p14:tracePt t="478268" x="822325" y="5554663"/>
          <p14:tracePt t="478286" x="847725" y="5554663"/>
          <p14:tracePt t="478302" x="919163" y="5537200"/>
          <p14:tracePt t="478318" x="965200" y="5527675"/>
          <p14:tracePt t="478335" x="1027113" y="5527675"/>
          <p14:tracePt t="478352" x="1089025" y="5527675"/>
          <p14:tracePt t="478368" x="1152525" y="5527675"/>
          <p14:tracePt t="478385" x="1204913" y="5527675"/>
          <p14:tracePt t="478401" x="1231900" y="5527675"/>
          <p14:tracePt t="478418" x="1268413" y="5527675"/>
          <p14:tracePt t="478435" x="1295400" y="5527675"/>
          <p14:tracePt t="478451" x="1339850" y="5527675"/>
          <p14:tracePt t="478468" x="1374775" y="5527675"/>
          <p14:tracePt t="478485" x="1393825" y="5537200"/>
          <p14:tracePt t="478501" x="1401763" y="5537200"/>
          <p14:tracePt t="478518" x="1411288" y="5537200"/>
          <p14:tracePt t="478552" x="1411288" y="5527675"/>
          <p14:tracePt t="478568" x="1411288" y="5537200"/>
          <p14:tracePt t="478647" x="1411288" y="5546725"/>
          <p14:tracePt t="478654" x="1411288" y="5554663"/>
          <p14:tracePt t="478692" x="1401763" y="5554663"/>
          <p14:tracePt t="478732" x="1401763" y="5564188"/>
          <p14:tracePt t="478740" x="1393825" y="5564188"/>
          <p14:tracePt t="478778" x="1384300" y="5564188"/>
          <p14:tracePt t="478794" x="1374775" y="5564188"/>
          <p14:tracePt t="478803" x="1366838" y="5572125"/>
          <p14:tracePt t="478819" x="1357313" y="5581650"/>
          <p14:tracePt t="478835" x="1347788" y="5591175"/>
          <p14:tracePt t="478851" x="1339850" y="5591175"/>
          <p14:tracePt t="478872" x="1339850" y="5599113"/>
          <p14:tracePt t="478885" x="1330325" y="5599113"/>
          <p14:tracePt t="478904" x="1322388" y="5608638"/>
          <p14:tracePt t="478928" x="1312863" y="5608638"/>
          <p14:tracePt t="479186" x="1303338" y="5608638"/>
          <p14:tracePt t="479202" x="1285875" y="5608638"/>
          <p14:tracePt t="479256" x="1268413" y="5608638"/>
          <p14:tracePt t="479264" x="1258888" y="5608638"/>
          <p14:tracePt t="479272" x="1250950" y="5608638"/>
          <p14:tracePt t="479285" x="1231900" y="5608638"/>
          <p14:tracePt t="479302" x="1223963" y="5608638"/>
          <p14:tracePt t="479335" x="1214438" y="5608638"/>
          <p14:tracePt t="479342" x="1204913" y="5618163"/>
          <p14:tracePt t="479436" x="1196975" y="5626100"/>
          <p14:tracePt t="479444" x="1187450" y="5635625"/>
          <p14:tracePt t="479453" x="1169988" y="5643563"/>
          <p14:tracePt t="479485" x="1160463" y="5643563"/>
          <p14:tracePt t="479538" x="1152525" y="5643563"/>
          <p14:tracePt t="479560" x="1143000" y="5643563"/>
          <p14:tracePt t="479616" x="1133475" y="5643563"/>
          <p14:tracePt t="479702" x="1125538" y="5643563"/>
          <p14:tracePt t="479710" x="1116013" y="5643563"/>
          <p14:tracePt t="479724" x="1108075" y="5643563"/>
          <p14:tracePt t="479735" x="1098550" y="5643563"/>
          <p14:tracePt t="479751" x="1089025" y="5643563"/>
          <p14:tracePt t="479772" x="1089025" y="5635625"/>
          <p14:tracePt t="479796" x="1081088" y="5635625"/>
          <p14:tracePt t="487707" x="1116013" y="5626100"/>
          <p14:tracePt t="488030" x="1223963" y="5599113"/>
          <p14:tracePt t="488038" x="1347788" y="5554663"/>
          <p14:tracePt t="488046" x="1455738" y="5500688"/>
          <p14:tracePt t="488054" x="1527175" y="5456238"/>
          <p14:tracePt t="488069" x="1608138" y="5411788"/>
          <p14:tracePt t="488087" x="1616075" y="5402263"/>
          <p14:tracePt t="488119" x="1643063" y="5367338"/>
          <p14:tracePt t="488137" x="1697038" y="5305425"/>
          <p14:tracePt t="488152" x="1758950" y="5241925"/>
          <p14:tracePt t="488169" x="1795463" y="5207000"/>
          <p14:tracePt t="488187" x="1795463" y="5197475"/>
          <p14:tracePt t="488203" x="1803400" y="5180013"/>
          <p14:tracePt t="488220" x="1822450" y="5135563"/>
          <p14:tracePt t="488236" x="1822450" y="5126038"/>
          <p14:tracePt t="488269" x="1822450" y="5116513"/>
          <p14:tracePt t="488320" x="1812925" y="5116513"/>
          <p14:tracePt t="488438" x="1803400" y="5116513"/>
          <p14:tracePt t="488452" x="1795463" y="5126038"/>
          <p14:tracePt t="488460" x="1785938" y="5135563"/>
          <p14:tracePt t="488469" x="1776413" y="5143500"/>
          <p14:tracePt t="488486" x="1768475" y="5162550"/>
          <p14:tracePt t="488503" x="1731963" y="5162550"/>
          <p14:tracePt t="488519" x="1724025" y="5170488"/>
          <p14:tracePt t="488536" x="1714500" y="5170488"/>
          <p14:tracePt t="488553" x="1704975" y="5180013"/>
          <p14:tracePt t="488569" x="1679575" y="5187950"/>
          <p14:tracePt t="488586" x="1670050" y="5187950"/>
          <p14:tracePt t="488602" x="1643063" y="5187950"/>
          <p14:tracePt t="488619" x="1616075" y="5187950"/>
          <p14:tracePt t="488636" x="1608138" y="5187950"/>
          <p14:tracePt t="488653" x="1589088" y="5187950"/>
          <p14:tracePt t="488686" x="1581150" y="5187950"/>
          <p14:tracePt t="488750" x="1571625" y="5187950"/>
          <p14:tracePt t="488758" x="1562100" y="5187950"/>
          <p14:tracePt t="488769" x="1554163" y="5187950"/>
          <p14:tracePt t="488786" x="1544638" y="5187950"/>
          <p14:tracePt t="488803" x="1536700" y="5187950"/>
          <p14:tracePt t="488820" x="1527175" y="5187950"/>
          <p14:tracePt t="488837" x="1509713" y="5187950"/>
          <p14:tracePt t="488853" x="1482725" y="5187950"/>
          <p14:tracePt t="488869" x="1465263" y="5187950"/>
          <p14:tracePt t="488886" x="1455738" y="5187950"/>
          <p14:tracePt t="488903" x="1438275" y="5180013"/>
          <p14:tracePt t="488919" x="1428750" y="5180013"/>
          <p14:tracePt t="488936" x="1419225" y="5170488"/>
          <p14:tracePt t="488953" x="1411288" y="5170488"/>
          <p14:tracePt t="489856" x="1401763" y="5170488"/>
          <p14:tracePt t="489861" x="1339850" y="5162550"/>
          <p14:tracePt t="489869" x="1179513" y="5143500"/>
          <p14:tracePt t="489886" x="1036638" y="5116513"/>
          <p14:tracePt t="489903" x="938213" y="5099050"/>
          <p14:tracePt t="489919" x="839788" y="5081588"/>
          <p14:tracePt t="489936" x="776288" y="5072063"/>
          <p14:tracePt t="489953" x="704850" y="5072063"/>
          <p14:tracePt t="489970" x="615950" y="5072063"/>
          <p14:tracePt t="489987" x="598488" y="5072063"/>
          <p14:tracePt t="490020" x="598488" y="5064125"/>
          <p14:tracePt t="490048" x="642938" y="5064125"/>
          <p14:tracePt t="490056" x="704850" y="5064125"/>
          <p14:tracePt t="490069" x="938213" y="5081588"/>
          <p14:tracePt t="490087" x="1036638" y="5099050"/>
          <p14:tracePt t="490103" x="1062038" y="5108575"/>
          <p14:tracePt t="490137" x="1062038" y="5116513"/>
          <p14:tracePt t="490166" x="1044575" y="5135563"/>
          <p14:tracePt t="490172" x="973138" y="5153025"/>
          <p14:tracePt t="490186" x="847725" y="5187950"/>
          <p14:tracePt t="490203" x="785813" y="5224463"/>
          <p14:tracePt t="490219" x="768350" y="5233988"/>
          <p14:tracePt t="490252" x="776288" y="5233988"/>
          <p14:tracePt t="490282" x="812800" y="5224463"/>
          <p14:tracePt t="490290" x="839788" y="5224463"/>
          <p14:tracePt t="490303" x="874713" y="5224463"/>
          <p14:tracePt t="490319" x="955675" y="5224463"/>
          <p14:tracePt t="490337" x="1000125" y="5224463"/>
          <p14:tracePt t="490353" x="1017588" y="5224463"/>
          <p14:tracePt t="490386" x="1027113" y="5224463"/>
          <p14:tracePt t="490470" x="1054100" y="5233988"/>
          <p14:tracePt t="490486" x="1116013" y="5241925"/>
          <p14:tracePt t="490494" x="1223963" y="5268913"/>
          <p14:tracePt t="490503" x="1419225" y="5305425"/>
          <p14:tracePt t="490520" x="1589088" y="5322888"/>
          <p14:tracePt t="490536" x="1643063" y="5330825"/>
          <p14:tracePt t="490553" x="1660525" y="5340350"/>
          <p14:tracePt t="491466" x="1652588" y="5349875"/>
          <p14:tracePt t="492182" x="1633538" y="5357813"/>
          <p14:tracePt t="492198" x="1608138" y="5384800"/>
          <p14:tracePt t="492206" x="1598613" y="5402263"/>
          <p14:tracePt t="492220" x="1589088" y="5411788"/>
          <p14:tracePt t="492236" x="1571625" y="5527675"/>
          <p14:tracePt t="492253" x="1571625" y="5635625"/>
          <p14:tracePt t="492270" x="1581150" y="5697538"/>
          <p14:tracePt t="492287" x="1589088" y="5741988"/>
          <p14:tracePt t="492303" x="1589088" y="5761038"/>
          <p14:tracePt t="492320" x="1589088" y="5778500"/>
          <p14:tracePt t="492353" x="1589088" y="5795963"/>
          <p14:tracePt t="492370" x="1589088" y="5805488"/>
          <p14:tracePt t="492386" x="1598613" y="5813425"/>
          <p14:tracePt t="492403" x="1598613" y="5822950"/>
          <p14:tracePt t="492440" x="1589088" y="5840413"/>
          <p14:tracePt t="492456" x="1589088" y="5849938"/>
          <p14:tracePt t="492464" x="1571625" y="5857875"/>
          <p14:tracePt t="492472" x="1554163" y="5857875"/>
          <p14:tracePt t="492486" x="1482725" y="5876925"/>
          <p14:tracePt t="492503" x="1428750" y="5867400"/>
          <p14:tracePt t="492520" x="1312863" y="5840413"/>
          <p14:tracePt t="492536" x="1214438" y="5813425"/>
          <p14:tracePt t="492553" x="1143000" y="5795963"/>
          <p14:tracePt t="492570" x="1116013" y="5795963"/>
          <p14:tracePt t="492587" x="1098550" y="5786438"/>
          <p14:tracePt t="492620" x="1089025" y="5786438"/>
          <p14:tracePt t="492660" x="1081088" y="5786438"/>
          <p14:tracePt t="492667" x="1071563" y="5795963"/>
          <p14:tracePt t="492674" x="1071563" y="5805488"/>
          <p14:tracePt t="492686" x="1054100" y="5822950"/>
          <p14:tracePt t="492703" x="1027113" y="5884863"/>
          <p14:tracePt t="492720" x="1009650" y="5938838"/>
          <p14:tracePt t="492737" x="1009650" y="6046788"/>
          <p14:tracePt t="492753" x="1009650" y="6108700"/>
          <p14:tracePt t="492770" x="1036638" y="6162675"/>
          <p14:tracePt t="492786" x="1081088" y="6180138"/>
          <p14:tracePt t="492803" x="1098550" y="6197600"/>
          <p14:tracePt t="492820" x="1108075" y="6197600"/>
          <p14:tracePt t="492853" x="1108075" y="6189663"/>
          <p14:tracePt t="492910" x="1108075" y="6170613"/>
          <p14:tracePt t="492917" x="1108075" y="6162675"/>
          <p14:tracePt t="492924" x="1108075" y="6143625"/>
          <p14:tracePt t="492941" x="1108075" y="6118225"/>
          <p14:tracePt t="492953" x="1133475" y="6064250"/>
          <p14:tracePt t="492970" x="1160463" y="6010275"/>
          <p14:tracePt t="492986" x="1196975" y="5956300"/>
          <p14:tracePt t="493003" x="1204913" y="5929313"/>
          <p14:tracePt t="493020" x="1223963" y="5921375"/>
          <p14:tracePt t="493036" x="1231900" y="5903913"/>
          <p14:tracePt t="493053" x="1258888" y="5894388"/>
          <p14:tracePt t="493070" x="1258888" y="5876925"/>
          <p14:tracePt t="493086" x="1268413" y="5876925"/>
          <p14:tracePt t="493103" x="1276350" y="5876925"/>
          <p14:tracePt t="493223" x="1276350" y="5867400"/>
          <p14:tracePt t="493231" x="1276350" y="5857875"/>
          <p14:tracePt t="493269" x="1276350" y="5849938"/>
          <p14:tracePt t="493317" x="1285875" y="5840413"/>
          <p14:tracePt t="493341" x="1285875" y="5832475"/>
          <p14:tracePt t="493355" x="1285875" y="5840413"/>
          <p14:tracePt t="493521" x="1285875" y="5849938"/>
          <p14:tracePt t="493551" x="1339850" y="5822950"/>
          <p14:tracePt t="493669" x="1446213" y="5768975"/>
          <p14:tracePt t="493677" x="1625600" y="5715000"/>
          <p14:tracePt t="493687" x="2170113" y="5448300"/>
          <p14:tracePt t="493704" x="3108325" y="5019675"/>
          <p14:tracePt t="493720" x="4125913" y="4786313"/>
          <p14:tracePt t="493736" x="5180013" y="4483100"/>
          <p14:tracePt t="493753" x="6037263" y="4224338"/>
          <p14:tracePt t="493770" x="6697663" y="3921125"/>
          <p14:tracePt t="493787" x="6902450" y="3805238"/>
          <p14:tracePt t="493803" x="7018338" y="3741738"/>
          <p14:tracePt t="493820" x="7037388" y="3714750"/>
          <p14:tracePt t="493853" x="7037388" y="3706813"/>
          <p14:tracePt t="493869" x="7037388" y="3687763"/>
          <p14:tracePt t="493887" x="7027863" y="3687763"/>
          <p14:tracePt t="493920" x="7027863" y="3679825"/>
          <p14:tracePt t="493943" x="7027863" y="3670300"/>
          <p14:tracePt t="493957" x="7018338" y="3670300"/>
          <p14:tracePt t="493997" x="7010400" y="3679825"/>
          <p14:tracePt t="494005" x="7010400" y="3687763"/>
          <p14:tracePt t="494020" x="6965950" y="3706813"/>
          <p14:tracePt t="494037" x="6929438" y="3741738"/>
          <p14:tracePt t="494053" x="6875463" y="3795713"/>
          <p14:tracePt t="494070" x="6813550" y="3867150"/>
          <p14:tracePt t="494087" x="6732588" y="3948113"/>
          <p14:tracePt t="494103" x="6653213" y="4000500"/>
          <p14:tracePt t="494120" x="6527800" y="4064000"/>
          <p14:tracePt t="494138" x="6492875" y="4081463"/>
          <p14:tracePt t="494154" x="6473825" y="4098925"/>
          <p14:tracePt t="494170" x="6465888" y="4116388"/>
          <p14:tracePt t="494187" x="6456363" y="4125913"/>
          <p14:tracePt t="494204" x="6465888" y="4143375"/>
          <p14:tracePt t="494220" x="6527800" y="4162425"/>
          <p14:tracePt t="494237" x="6680200" y="4170363"/>
          <p14:tracePt t="494253" x="6946900" y="4170363"/>
          <p14:tracePt t="494270" x="7385050" y="4143375"/>
          <p14:tracePt t="494287" x="7697788" y="4187825"/>
          <p14:tracePt t="494303" x="7947025" y="4224338"/>
          <p14:tracePt t="494320" x="8099425" y="4233863"/>
          <p14:tracePt t="494336" x="8170863" y="4241800"/>
          <p14:tracePt t="494353" x="8197850" y="4241800"/>
          <p14:tracePt t="494387" x="8170863" y="4241800"/>
          <p14:tracePt t="494419" x="8108950" y="4233863"/>
          <p14:tracePt t="494427" x="8045450" y="4233863"/>
          <p14:tracePt t="494437" x="7867650" y="4206875"/>
          <p14:tracePt t="494453" x="7599363" y="4170363"/>
          <p14:tracePt t="494471" x="7358063" y="4162425"/>
          <p14:tracePt t="494487" x="7143750" y="4170363"/>
          <p14:tracePt t="494503" x="7000875" y="4214813"/>
          <p14:tracePt t="494520" x="6956425" y="4233863"/>
          <p14:tracePt t="494553" x="7010400" y="4214813"/>
          <p14:tracePt t="494570" x="7161213" y="4187825"/>
          <p14:tracePt t="494587" x="7385050" y="4162425"/>
          <p14:tracePt t="494603" x="7661275" y="4179888"/>
          <p14:tracePt t="494620" x="7813675" y="4214813"/>
          <p14:tracePt t="494620" x="7850188" y="4214813"/>
          <p14:tracePt t="494638" x="7831138" y="4214813"/>
          <p14:tracePt t="494677" x="7786688" y="4214813"/>
          <p14:tracePt t="494685" x="7707313" y="4197350"/>
          <p14:tracePt t="494693" x="7643813" y="4179888"/>
          <p14:tracePt t="494703" x="7500938" y="4125913"/>
          <p14:tracePt t="494720" x="7412038" y="4044950"/>
          <p14:tracePt t="494737" x="7323138" y="3902075"/>
          <p14:tracePt t="494753" x="7251700" y="3706813"/>
          <p14:tracePt t="494770" x="7188200" y="3473450"/>
          <p14:tracePt t="494787" x="7143750" y="2874963"/>
          <p14:tracePt t="494804" x="7072313" y="2465388"/>
          <p14:tracePt t="494820" x="6894513" y="2206625"/>
          <p14:tracePt t="494837" x="6688138" y="2054225"/>
          <p14:tracePt t="494853" x="6492875" y="1946275"/>
          <p14:tracePt t="494870" x="6323013" y="1874838"/>
          <p14:tracePt t="494887" x="6215063" y="1839913"/>
          <p14:tracePt t="494904" x="6161088" y="1839913"/>
          <p14:tracePt t="494920" x="6135688" y="1839913"/>
          <p14:tracePt t="494937" x="6116638" y="1839913"/>
          <p14:tracePt t="494953" x="6099175" y="1839913"/>
          <p14:tracePt t="494970" x="6089650" y="1839913"/>
          <p14:tracePt t="494987" x="6054725" y="1839913"/>
          <p14:tracePt t="495003" x="6010275" y="1839913"/>
          <p14:tracePt t="495020" x="5965825" y="1839913"/>
          <p14:tracePt t="495037" x="5921375" y="1839913"/>
          <p14:tracePt t="495053" x="5921375" y="1830388"/>
          <p14:tracePt t="495070" x="5921375" y="1812925"/>
          <p14:tracePt t="495087" x="5965825" y="1803400"/>
          <p14:tracePt t="495103" x="6116638" y="1776413"/>
          <p14:tracePt t="495120" x="6330950" y="1741488"/>
          <p14:tracePt t="495138" x="6626225" y="1724025"/>
          <p14:tracePt t="495153" x="6778625" y="1731963"/>
          <p14:tracePt t="495170" x="6813550" y="1741488"/>
          <p14:tracePt t="495203" x="6786563" y="1751013"/>
          <p14:tracePt t="495225" x="6751638" y="1758950"/>
          <p14:tracePt t="495237" x="6643688" y="1758950"/>
          <p14:tracePt t="495254" x="6554788" y="1741488"/>
          <p14:tracePt t="495270" x="6510338" y="1731963"/>
          <p14:tracePt t="495287" x="6465888" y="1724025"/>
          <p14:tracePt t="495320" x="6473825" y="1724025"/>
          <p14:tracePt t="495341" x="6492875" y="1724025"/>
          <p14:tracePt t="495353" x="6589713" y="1751013"/>
          <p14:tracePt t="495370" x="6715125" y="1776413"/>
          <p14:tracePt t="495387" x="6786563" y="1785938"/>
          <p14:tracePt t="495420" x="6751638" y="1803400"/>
          <p14:tracePt t="495437" x="6670675" y="1822450"/>
          <p14:tracePt t="495454" x="6599238" y="1839913"/>
          <p14:tracePt t="495470" x="6564313" y="1857375"/>
          <p14:tracePt t="495487" x="6537325" y="1893888"/>
          <p14:tracePt t="495503" x="6537325" y="1973263"/>
          <p14:tracePt t="495520" x="6626225" y="2295525"/>
          <p14:tracePt t="495537" x="6661150" y="2598738"/>
          <p14:tracePt t="495554" x="6697663" y="2822575"/>
          <p14:tracePt t="495570" x="6732588" y="2992438"/>
          <p14:tracePt t="495587" x="6732588" y="3098800"/>
          <p14:tracePt t="495603" x="6724650" y="3224213"/>
          <p14:tracePt t="495620" x="6670675" y="3384550"/>
          <p14:tracePt t="495638" x="6616700" y="3670300"/>
          <p14:tracePt t="495654" x="6581775" y="3813175"/>
          <p14:tracePt t="495670" x="6554788" y="3929063"/>
          <p14:tracePt t="495687" x="6537325" y="4010025"/>
          <p14:tracePt t="495704" x="6500813" y="4071938"/>
          <p14:tracePt t="495720" x="6465888" y="4116388"/>
          <p14:tracePt t="495737" x="6421438" y="4162425"/>
          <p14:tracePt t="495753" x="6375400" y="4179888"/>
          <p14:tracePt t="495770" x="6350000" y="4187825"/>
          <p14:tracePt t="495787" x="6350000" y="4214813"/>
          <p14:tracePt t="495804" x="6402388" y="4224338"/>
          <p14:tracePt t="495820" x="6518275" y="4224338"/>
          <p14:tracePt t="495837" x="6697663" y="4224338"/>
          <p14:tracePt t="495853" x="6894513" y="4224338"/>
          <p14:tracePt t="495870" x="7135813" y="4224338"/>
          <p14:tracePt t="495887" x="7421563" y="4286250"/>
          <p14:tracePt t="495903" x="7742238" y="4376738"/>
          <p14:tracePt t="495920" x="7875588" y="4384675"/>
          <p14:tracePt t="495937" x="7939088" y="4394200"/>
          <p14:tracePt t="495953" x="7947025" y="4394200"/>
          <p14:tracePt t="495970" x="7947025" y="4402138"/>
          <p14:tracePt t="496005" x="7929563" y="4402138"/>
          <p14:tracePt t="496021" x="7921625" y="4402138"/>
          <p14:tracePt t="496029" x="7894638" y="4402138"/>
          <p14:tracePt t="496038" x="7850188" y="4402138"/>
          <p14:tracePt t="496054" x="7769225" y="4394200"/>
          <p14:tracePt t="496070" x="7688263" y="4384675"/>
          <p14:tracePt t="496087" x="7616825" y="4384675"/>
          <p14:tracePt t="496104" x="7537450" y="4384675"/>
          <p14:tracePt t="496120" x="7473950" y="4384675"/>
          <p14:tracePt t="496138" x="7375525" y="4394200"/>
          <p14:tracePt t="496153" x="7207250" y="4421188"/>
          <p14:tracePt t="496170" x="7054850" y="4448175"/>
          <p14:tracePt t="496187" x="6867525" y="4465638"/>
          <p14:tracePt t="496204" x="6626225" y="4545013"/>
          <p14:tracePt t="496220" x="6340475" y="4616450"/>
          <p14:tracePt t="496237" x="6064250" y="4687888"/>
          <p14:tracePt t="496253" x="5822950" y="4751388"/>
          <p14:tracePt t="496270" x="5616575" y="4849813"/>
          <p14:tracePt t="496287" x="5278438" y="4956175"/>
          <p14:tracePt t="496304" x="5064125" y="5037138"/>
          <p14:tracePt t="496320" x="4822825" y="5126038"/>
          <p14:tracePt t="496337" x="4598988" y="5207000"/>
          <p14:tracePt t="496354" x="4402138" y="5268913"/>
          <p14:tracePt t="496370" x="4160838" y="5340350"/>
          <p14:tracePt t="496387" x="3884613" y="5429250"/>
          <p14:tracePt t="496403" x="3276600" y="5643563"/>
          <p14:tracePt t="496420" x="2857500" y="5741988"/>
          <p14:tracePt t="496437" x="2500313" y="5832475"/>
          <p14:tracePt t="496453" x="2241550" y="5884863"/>
          <p14:tracePt t="496470" x="2036763" y="5956300"/>
          <p14:tracePt t="496487" x="1847850" y="6027738"/>
          <p14:tracePt t="496503" x="1652588" y="6072188"/>
          <p14:tracePt t="496521" x="1465263" y="6126163"/>
          <p14:tracePt t="496537" x="1303338" y="6162675"/>
          <p14:tracePt t="496554" x="1241425" y="6180138"/>
          <p14:tracePt t="496570" x="1187450" y="6197600"/>
          <p14:tracePt t="496587" x="1143000" y="6207125"/>
          <p14:tracePt t="496603" x="1081088" y="6215063"/>
          <p14:tracePt t="496620" x="1036638" y="6224588"/>
          <p14:tracePt t="496638" x="1000125" y="6224588"/>
          <p14:tracePt t="496654" x="1000125" y="6215063"/>
          <p14:tracePt t="496670" x="1000125" y="6189663"/>
          <p14:tracePt t="496687" x="1000125" y="6170613"/>
          <p14:tracePt t="496704" x="1000125" y="6162675"/>
          <p14:tracePt t="496721" x="1009650" y="6143625"/>
          <p14:tracePt t="496737" x="1017588" y="6135688"/>
          <p14:tracePt t="496754" x="1062038" y="6118225"/>
          <p14:tracePt t="496770" x="1125538" y="6064250"/>
          <p14:tracePt t="496787" x="1223963" y="5983288"/>
          <p14:tracePt t="496804" x="1258888" y="5938838"/>
          <p14:tracePt t="496820" x="1276350" y="5921375"/>
          <p14:tracePt t="496837" x="1285875" y="5903913"/>
          <p14:tracePt t="496853" x="1285875" y="5894388"/>
          <p14:tracePt t="496871" x="1285875" y="5876925"/>
          <p14:tracePt t="496887" x="1258888" y="5867400"/>
          <p14:tracePt t="496904" x="1241425" y="5849938"/>
          <p14:tracePt t="496920" x="1214438" y="5849938"/>
          <p14:tracePt t="496937" x="1204913" y="5849938"/>
          <p14:tracePt t="496953" x="1187450" y="5849938"/>
          <p14:tracePt t="496987" x="1196975" y="5849938"/>
          <p14:tracePt t="497053" x="1204913" y="5840413"/>
          <p14:tracePt t="497061" x="1231900" y="5832475"/>
          <p14:tracePt t="497070" x="1295400" y="5813425"/>
          <p14:tracePt t="497088" x="1366838" y="5786438"/>
          <p14:tracePt t="497104" x="1446213" y="5761038"/>
          <p14:tracePt t="497120" x="1562100" y="5707063"/>
          <p14:tracePt t="497138" x="1679575" y="5653088"/>
          <p14:tracePt t="497154" x="1795463" y="5591175"/>
          <p14:tracePt t="497170" x="1955800" y="5519738"/>
          <p14:tracePt t="497187" x="2036763" y="5492750"/>
          <p14:tracePt t="497204" x="2098675" y="5473700"/>
          <p14:tracePt t="497220" x="2143125" y="5456238"/>
          <p14:tracePt t="497237" x="2187575" y="5438775"/>
          <p14:tracePt t="497254" x="2214563" y="5429250"/>
          <p14:tracePt t="497270" x="2224088" y="5429250"/>
          <p14:tracePt t="497287" x="2205038" y="5429250"/>
          <p14:tracePt t="497335" x="2187575" y="5448300"/>
          <p14:tracePt t="497343" x="2152650" y="5456238"/>
          <p14:tracePt t="497354" x="2017713" y="5510213"/>
          <p14:tracePt t="497371" x="1893888" y="5564188"/>
          <p14:tracePt t="497387" x="1758950" y="5618163"/>
          <p14:tracePt t="497404" x="1660525" y="5662613"/>
          <p14:tracePt t="497421" x="1562100" y="5689600"/>
          <p14:tracePt t="497437" x="1482725" y="5715000"/>
          <p14:tracePt t="497453" x="1465263" y="5715000"/>
          <p14:tracePt t="497471" x="1455738" y="5715000"/>
          <p14:tracePt t="497487" x="1446213" y="5715000"/>
          <p14:tracePt t="497504" x="1428750" y="5697538"/>
          <p14:tracePt t="497521" x="1419225" y="5689600"/>
          <p14:tracePt t="497537" x="1411288" y="5670550"/>
          <p14:tracePt t="497554" x="1401763" y="5670550"/>
          <p14:tracePt t="497570" x="1384300" y="5670550"/>
          <p14:tracePt t="497587" x="1357313" y="5680075"/>
          <p14:tracePt t="497604" x="1330325" y="5689600"/>
          <p14:tracePt t="497620" x="1312863" y="5697538"/>
          <p14:tracePt t="497638" x="1285875" y="5707063"/>
          <p14:tracePt t="497654" x="1276350" y="5707063"/>
          <p14:tracePt t="497670" x="1258888" y="5707063"/>
          <p14:tracePt t="497687" x="1223963" y="5707063"/>
          <p14:tracePt t="497704" x="1204913" y="5707063"/>
          <p14:tracePt t="497720" x="1160463" y="5697538"/>
          <p14:tracePt t="497737" x="1116013" y="5697538"/>
          <p14:tracePt t="497754" x="1071563" y="5697538"/>
          <p14:tracePt t="497770" x="1027113" y="5707063"/>
          <p14:tracePt t="497787" x="965200" y="5734050"/>
          <p14:tracePt t="497804" x="928688" y="5741988"/>
          <p14:tracePt t="497820" x="919163" y="5751513"/>
          <p14:tracePt t="497837" x="911225" y="5768975"/>
          <p14:tracePt t="497854" x="893763" y="5778500"/>
          <p14:tracePt t="497870" x="893763" y="5795963"/>
          <p14:tracePt t="497887" x="893763" y="5822950"/>
          <p14:tracePt t="497904" x="911225" y="5876925"/>
          <p14:tracePt t="497920" x="965200" y="5929313"/>
          <p14:tracePt t="497937" x="1027113" y="5965825"/>
          <p14:tracePt t="497955" x="1062038" y="5983288"/>
          <p14:tracePt t="497971" x="1125538" y="5983288"/>
          <p14:tracePt t="497987" x="1187450" y="5983288"/>
          <p14:tracePt t="498004" x="1258888" y="5975350"/>
          <p14:tracePt t="498020" x="1322388" y="5956300"/>
          <p14:tracePt t="498037" x="1411288" y="5929313"/>
          <p14:tracePt t="498054" x="1473200" y="5911850"/>
          <p14:tracePt t="498070" x="1517650" y="5903913"/>
          <p14:tracePt t="498087" x="1536700" y="5884863"/>
          <p14:tracePt t="498104" x="1544638" y="5876925"/>
          <p14:tracePt t="498120" x="1554163" y="5857875"/>
          <p14:tracePt t="498138" x="1571625" y="5849938"/>
          <p14:tracePt t="498154" x="1581150" y="5840413"/>
          <p14:tracePt t="498171" x="1598613" y="5813425"/>
          <p14:tracePt t="498187" x="1616075" y="5795963"/>
          <p14:tracePt t="498204" x="1625600" y="5761038"/>
          <p14:tracePt t="498220" x="1625600" y="5724525"/>
          <p14:tracePt t="498237" x="1616075" y="5689600"/>
          <p14:tracePt t="498254" x="1589088" y="5653088"/>
          <p14:tracePt t="498270" x="1554163" y="5599113"/>
          <p14:tracePt t="498289" x="1455738" y="5554663"/>
          <p14:tracePt t="498304" x="1384300" y="5537200"/>
          <p14:tracePt t="498320" x="1330325" y="5537200"/>
          <p14:tracePt t="498337" x="1285875" y="5537200"/>
          <p14:tracePt t="498354" x="1250950" y="5537200"/>
          <p14:tracePt t="498370" x="1241425" y="5537200"/>
          <p14:tracePt t="498387" x="1223963" y="5537200"/>
          <p14:tracePt t="498404" x="1196975" y="5537200"/>
          <p14:tracePt t="498421" x="1169988" y="5537200"/>
          <p14:tracePt t="498438" x="1116013" y="5537200"/>
          <p14:tracePt t="498454" x="1098550" y="5537200"/>
          <p14:tracePt t="498471" x="1081088" y="5537200"/>
          <p14:tracePt t="498487" x="1054100" y="5537200"/>
          <p14:tracePt t="498504" x="1036638" y="5546725"/>
          <p14:tracePt t="498520" x="1009650" y="5554663"/>
          <p14:tracePt t="498537" x="990600" y="5554663"/>
          <p14:tracePt t="498554" x="982663" y="5572125"/>
          <p14:tracePt t="498570" x="973138" y="5572125"/>
          <p14:tracePt t="498604" x="965200" y="5591175"/>
          <p14:tracePt t="498620" x="946150" y="5599113"/>
          <p14:tracePt t="498638" x="938213" y="5618163"/>
          <p14:tracePt t="498654" x="919163" y="5643563"/>
          <p14:tracePt t="498671" x="919163" y="5670550"/>
          <p14:tracePt t="498687" x="919163" y="5734050"/>
          <p14:tracePt t="498705" x="919163" y="5761038"/>
          <p14:tracePt t="498721" x="928688" y="5786438"/>
          <p14:tracePt t="498737" x="938213" y="5813425"/>
          <p14:tracePt t="498754" x="955675" y="5822950"/>
          <p14:tracePt t="498770" x="973138" y="5840413"/>
          <p14:tracePt t="498787" x="1009650" y="5849938"/>
          <p14:tracePt t="498804" x="1017588" y="5867400"/>
          <p14:tracePt t="498821" x="1044575" y="5876925"/>
          <p14:tracePt t="498837" x="1062038" y="5894388"/>
          <p14:tracePt t="498854" x="1081088" y="5894388"/>
          <p14:tracePt t="498870" x="1089025" y="5894388"/>
          <p14:tracePt t="498887" x="1125538" y="5894388"/>
          <p14:tracePt t="498904" x="1160463" y="5884863"/>
          <p14:tracePt t="498921" x="1204913" y="5867400"/>
          <p14:tracePt t="498937" x="1276350" y="5840413"/>
          <p14:tracePt t="498955" x="1330325" y="5822950"/>
          <p14:tracePt t="498970" x="1374775" y="5813425"/>
          <p14:tracePt t="498987" x="1419225" y="5795963"/>
          <p14:tracePt t="499004" x="1446213" y="5778500"/>
          <p14:tracePt t="499020" x="1482725" y="5761038"/>
          <p14:tracePt t="499037" x="1500188" y="5761038"/>
          <p14:tracePt t="499054" x="1500188" y="5751513"/>
          <p14:tracePt t="499070" x="1509713" y="5751513"/>
          <p14:tracePt t="499104" x="1509713" y="5741988"/>
          <p14:tracePt t="499121" x="1509713" y="5734050"/>
          <p14:tracePt t="499137" x="1509713" y="5707063"/>
          <p14:tracePt t="499154" x="1509713" y="5670550"/>
          <p14:tracePt t="499172" x="1490663" y="5662613"/>
          <p14:tracePt t="499187" x="1428750" y="5626100"/>
          <p14:tracePt t="499204" x="1366838" y="5618163"/>
          <p14:tracePt t="499220" x="1303338" y="5599113"/>
          <p14:tracePt t="499237" x="1268413" y="5581650"/>
          <p14:tracePt t="499254" x="1250950" y="5564188"/>
          <p14:tracePt t="499271" x="1223963" y="5564188"/>
          <p14:tracePt t="499287" x="1196975" y="5546725"/>
          <p14:tracePt t="499304" x="1160463" y="5546725"/>
          <p14:tracePt t="499321" x="1152525" y="5546725"/>
          <p14:tracePt t="499337" x="1143000" y="5546725"/>
          <p14:tracePt t="499354" x="1125538" y="5546725"/>
          <p14:tracePt t="499371" x="1089025" y="5554663"/>
          <p14:tracePt t="499387" x="1071563" y="5572125"/>
          <p14:tracePt t="499404" x="1054100" y="5581650"/>
          <p14:tracePt t="499422" x="1027113" y="5591175"/>
          <p14:tracePt t="499437" x="1009650" y="5608638"/>
          <p14:tracePt t="499454" x="1000125" y="5608638"/>
          <p14:tracePt t="499487" x="990600" y="5618163"/>
          <p14:tracePt t="499504" x="973138" y="5626100"/>
          <p14:tracePt t="499521" x="955675" y="5653088"/>
          <p14:tracePt t="499537" x="946150" y="5670550"/>
          <p14:tracePt t="499554" x="938213" y="5689600"/>
          <p14:tracePt t="499571" x="928688" y="5689600"/>
          <p14:tracePt t="499587" x="928688" y="5697538"/>
          <p14:tracePt t="499604" x="928688" y="5707063"/>
          <p14:tracePt t="499620" x="938213" y="5715000"/>
          <p14:tracePt t="499638" x="955675" y="5734050"/>
          <p14:tracePt t="499654" x="965200" y="5751513"/>
          <p14:tracePt t="499671" x="982663" y="5761038"/>
          <p14:tracePt t="499687" x="1000125" y="5778500"/>
          <p14:tracePt t="499704" x="1000125" y="5795963"/>
          <p14:tracePt t="499721" x="1009650" y="5805488"/>
          <p14:tracePt t="499754" x="1017588" y="5805488"/>
          <p14:tracePt t="499770" x="1027113" y="5805488"/>
          <p14:tracePt t="499787" x="1036638" y="5813425"/>
          <p14:tracePt t="499804" x="1044575" y="5822950"/>
          <p14:tracePt t="499821" x="1062038" y="5832475"/>
          <p14:tracePt t="499837" x="1071563" y="5840413"/>
          <p14:tracePt t="499854" x="1089025" y="5840413"/>
          <p14:tracePt t="499871" x="1108075" y="5840413"/>
          <p14:tracePt t="499887" x="1116013" y="5840413"/>
          <p14:tracePt t="499904" x="1143000" y="5849938"/>
          <p14:tracePt t="499921" x="1187450" y="5849938"/>
          <p14:tracePt t="499938" x="1258888" y="5849938"/>
          <p14:tracePt t="499955" x="1295400" y="5840413"/>
          <p14:tracePt t="499971" x="1347788" y="5822950"/>
          <p14:tracePt t="499987" x="1393825" y="5822950"/>
          <p14:tracePt t="500004" x="1438275" y="5813425"/>
          <p14:tracePt t="500021" x="1465263" y="5795963"/>
          <p14:tracePt t="500037" x="1473200" y="5795963"/>
          <p14:tracePt t="500054" x="1482725" y="5786438"/>
          <p14:tracePt t="500070" x="1490663" y="5778500"/>
          <p14:tracePt t="500088" x="1500188" y="5761038"/>
          <p14:tracePt t="500104" x="1517650" y="5751513"/>
          <p14:tracePt t="500121" x="1517650" y="5734050"/>
          <p14:tracePt t="500138" x="1527175" y="5724525"/>
          <p14:tracePt t="500155" x="1527175" y="5707063"/>
          <p14:tracePt t="500171" x="1527175" y="5697538"/>
          <p14:tracePt t="500188" x="1527175" y="5670550"/>
          <p14:tracePt t="500204" x="1509713" y="5662613"/>
          <p14:tracePt t="500221" x="1500188" y="5643563"/>
          <p14:tracePt t="500237" x="1482725" y="5635625"/>
          <p14:tracePt t="500254" x="1465263" y="5626100"/>
          <p14:tracePt t="500271" x="1446213" y="5618163"/>
          <p14:tracePt t="500287" x="1393825" y="5618163"/>
          <p14:tracePt t="500304" x="1374775" y="5618163"/>
          <p14:tracePt t="500321" x="1330325" y="5618163"/>
          <p14:tracePt t="500337" x="1295400" y="5618163"/>
          <p14:tracePt t="500354" x="1258888" y="5618163"/>
          <p14:tracePt t="500371" x="1223963" y="5608638"/>
          <p14:tracePt t="500387" x="1187450" y="5608638"/>
          <p14:tracePt t="500404" x="1179513" y="5608638"/>
          <p14:tracePt t="500421" x="1160463" y="5618163"/>
          <p14:tracePt t="500437" x="1143000" y="5626100"/>
          <p14:tracePt t="500454" x="1133475" y="5635625"/>
          <p14:tracePt t="500472" x="1125538" y="5635625"/>
          <p14:tracePt t="500488" x="1108075" y="5643563"/>
          <p14:tracePt t="500504" x="1098550" y="5643563"/>
          <p14:tracePt t="500521" x="1089025" y="5643563"/>
          <p14:tracePt t="500537" x="1081088" y="5643563"/>
          <p14:tracePt t="500554" x="1062038" y="5653088"/>
          <p14:tracePt t="500571" x="1044575" y="5670550"/>
          <p14:tracePt t="500588" x="1027113" y="5697538"/>
          <p14:tracePt t="500604" x="1009650" y="5697538"/>
          <p14:tracePt t="500622" x="1009650" y="5707063"/>
          <p14:tracePt t="500639" x="1009650" y="5715000"/>
          <p14:tracePt t="500654" x="1009650" y="5734050"/>
          <p14:tracePt t="500671" x="1009650" y="5741988"/>
          <p14:tracePt t="500687" x="1009650" y="5761038"/>
          <p14:tracePt t="500705" x="1017588" y="5778500"/>
          <p14:tracePt t="500721" x="1027113" y="5786438"/>
          <p14:tracePt t="500738" x="1044575" y="5805488"/>
          <p14:tracePt t="500754" x="1044575" y="5813425"/>
          <p14:tracePt t="500771" x="1062038" y="5832475"/>
          <p14:tracePt t="500788" x="1062038" y="5840413"/>
          <p14:tracePt t="500804" x="1071563" y="5849938"/>
          <p14:tracePt t="500821" x="1081088" y="5849938"/>
          <p14:tracePt t="500837" x="1108075" y="5857875"/>
          <p14:tracePt t="500854" x="1116013" y="5857875"/>
          <p14:tracePt t="500887" x="1116013" y="5867400"/>
          <p14:tracePt t="500962" x="1108075" y="5867400"/>
          <p14:tracePt t="500994" x="1098550" y="5867400"/>
          <p14:tracePt t="501002" x="1089025" y="5867400"/>
          <p14:tracePt t="501010" x="1081088" y="5849938"/>
          <p14:tracePt t="501072" x="1071563" y="5840413"/>
          <p14:tracePt t="501081" x="1062038" y="5813425"/>
          <p14:tracePt t="501088" x="1044575" y="5768975"/>
          <p14:tracePt t="501104" x="1036638" y="5734050"/>
          <p14:tracePt t="501121" x="1017588" y="5724525"/>
          <p14:tracePt t="501138" x="1009650" y="5707063"/>
          <p14:tracePt t="501154" x="990600" y="5697538"/>
          <p14:tracePt t="501171" x="982663" y="5697538"/>
          <p14:tracePt t="501188" x="965200" y="5680075"/>
          <p14:tracePt t="501204" x="946150" y="5670550"/>
          <p14:tracePt t="501221" x="938213" y="5653088"/>
          <p14:tracePt t="501237" x="928688" y="5653088"/>
          <p14:tracePt t="501255" x="911225" y="5635625"/>
          <p14:tracePt t="501271" x="901700" y="5635625"/>
          <p14:tracePt t="501287" x="884238" y="5626100"/>
          <p14:tracePt t="501305" x="857250" y="5618163"/>
          <p14:tracePt t="501321" x="847725" y="5618163"/>
          <p14:tracePt t="501337" x="839788" y="5608638"/>
          <p14:tracePt t="501354" x="830263" y="5608638"/>
          <p14:tracePt t="501371" x="803275" y="5608638"/>
          <p14:tracePt t="501387" x="768350" y="5608638"/>
          <p14:tracePt t="501404" x="741363" y="5608638"/>
          <p14:tracePt t="501421" x="714375" y="5608638"/>
          <p14:tracePt t="501437" x="669925" y="5608638"/>
          <p14:tracePt t="501455" x="652463" y="5608638"/>
          <p14:tracePt t="501471" x="642938" y="5618163"/>
          <p14:tracePt t="501487" x="625475" y="5626100"/>
          <p14:tracePt t="501504" x="608013" y="5643563"/>
          <p14:tracePt t="501521" x="598488" y="5653088"/>
          <p14:tracePt t="501537" x="561975" y="5662613"/>
          <p14:tracePt t="501554" x="536575" y="5670550"/>
          <p14:tracePt t="501571" x="527050" y="5680075"/>
          <p14:tracePt t="501587" x="509588" y="5689600"/>
          <p14:tracePt t="501605" x="490538" y="5707063"/>
          <p14:tracePt t="501621" x="482600" y="5715000"/>
          <p14:tracePt t="501638" x="473075" y="5734050"/>
          <p14:tracePt t="501671" x="473075" y="5741988"/>
          <p14:tracePt t="501687" x="473075" y="5761038"/>
          <p14:tracePt t="501704" x="473075" y="5768975"/>
          <p14:tracePt t="501721" x="473075" y="5786438"/>
          <p14:tracePt t="501737" x="482600" y="5805488"/>
          <p14:tracePt t="501754" x="490538" y="5813425"/>
          <p14:tracePt t="501771" x="500063" y="5832475"/>
          <p14:tracePt t="501788" x="517525" y="5849938"/>
          <p14:tracePt t="501804" x="527050" y="5857875"/>
          <p14:tracePt t="501821" x="536575" y="5876925"/>
          <p14:tracePt t="501837" x="544513" y="5876925"/>
          <p14:tracePt t="501855" x="544513" y="5884863"/>
          <p14:tracePt t="501871" x="544513" y="5894388"/>
          <p14:tracePt t="501904" x="554038" y="5903913"/>
          <p14:tracePt t="501932" x="561975" y="5911850"/>
          <p14:tracePt t="501940" x="571500" y="5921375"/>
          <p14:tracePt t="501954" x="581025" y="5929313"/>
          <p14:tracePt t="501971" x="588963" y="5938838"/>
          <p14:tracePt t="501987" x="608013" y="5938838"/>
          <p14:tracePt t="502004" x="615950" y="5938838"/>
          <p14:tracePt t="502021" x="625475" y="5938838"/>
          <p14:tracePt t="502038" x="633413" y="5929313"/>
          <p14:tracePt t="502054" x="660400" y="5929313"/>
          <p14:tracePt t="502071" x="687388" y="5921375"/>
          <p14:tracePt t="502087" x="714375" y="5903913"/>
          <p14:tracePt t="502105" x="731838" y="5894388"/>
          <p14:tracePt t="502121" x="750888" y="5884863"/>
          <p14:tracePt t="502139" x="758825" y="5876925"/>
          <p14:tracePt t="502154" x="768350" y="5867400"/>
          <p14:tracePt t="502171" x="785813" y="5857875"/>
          <p14:tracePt t="502188" x="795338" y="5857875"/>
          <p14:tracePt t="502204" x="812800" y="5840413"/>
          <p14:tracePt t="502221" x="812800" y="5832475"/>
          <p14:tracePt t="502238" x="830263" y="5813425"/>
          <p14:tracePt t="502254" x="839788" y="5805488"/>
          <p14:tracePt t="502271" x="839788" y="5778500"/>
          <p14:tracePt t="502287" x="839788" y="5768975"/>
          <p14:tracePt t="502304" x="839788" y="5751513"/>
          <p14:tracePt t="502321" x="830263" y="5734050"/>
          <p14:tracePt t="502338" x="812800" y="5707063"/>
          <p14:tracePt t="502355" x="803275" y="5697538"/>
          <p14:tracePt t="502371" x="785813" y="5689600"/>
          <p14:tracePt t="502388" x="776288" y="5670550"/>
          <p14:tracePt t="502405" x="768350" y="5662613"/>
          <p14:tracePt t="502422" x="758825" y="5643563"/>
          <p14:tracePt t="502438" x="741363" y="5635625"/>
          <p14:tracePt t="502455" x="731838" y="5618163"/>
          <p14:tracePt t="502471" x="723900" y="5608638"/>
          <p14:tracePt t="502488" x="704850" y="5599113"/>
          <p14:tracePt t="502504" x="687388" y="5599113"/>
          <p14:tracePt t="502521" x="679450" y="5599113"/>
          <p14:tracePt t="502538" x="660400" y="5591175"/>
          <p14:tracePt t="502555" x="642938" y="5591175"/>
          <p14:tracePt t="502571" x="615950" y="5591175"/>
          <p14:tracePt t="502589" x="608013" y="5591175"/>
          <p14:tracePt t="502604" x="598488" y="5581650"/>
          <p14:tracePt t="502621" x="588963" y="5581650"/>
          <p14:tracePt t="502638" x="581025" y="5581650"/>
          <p14:tracePt t="502674" x="571500" y="5581650"/>
          <p14:tracePt t="502698" x="571500" y="5591175"/>
          <p14:tracePt t="502714" x="571500" y="5599113"/>
          <p14:tracePt t="502722" x="561975" y="5608638"/>
          <p14:tracePt t="502738" x="554038" y="5626100"/>
          <p14:tracePt t="502754" x="554038" y="5635625"/>
          <p14:tracePt t="502771" x="554038" y="5643563"/>
          <p14:tracePt t="502787" x="554038" y="5662613"/>
          <p14:tracePt t="502805" x="544513" y="5680075"/>
          <p14:tracePt t="502821" x="544513" y="5697538"/>
          <p14:tracePt t="502838" x="544513" y="5707063"/>
          <p14:tracePt t="502855" x="544513" y="5724525"/>
          <p14:tracePt t="502871" x="544513" y="5741988"/>
          <p14:tracePt t="502888" x="561975" y="5751513"/>
          <p14:tracePt t="502905" x="561975" y="5761038"/>
          <p14:tracePt t="502921" x="581025" y="5761038"/>
          <p14:tracePt t="502938" x="588963" y="5778500"/>
          <p14:tracePt t="502955" x="598488" y="5786438"/>
          <p14:tracePt t="502971" x="608013" y="5795963"/>
          <p14:tracePt t="502988" x="615950" y="5795963"/>
          <p14:tracePt t="503004" x="625475" y="5795963"/>
          <p14:tracePt t="503037" x="625475" y="5805488"/>
          <p14:tracePt t="503054" x="633413" y="5805488"/>
          <p14:tracePt t="503071" x="652463" y="5805488"/>
          <p14:tracePt t="503088" x="679450" y="5805488"/>
          <p14:tracePt t="503105" x="696913" y="5805488"/>
          <p14:tracePt t="503121" x="704850" y="5805488"/>
          <p14:tracePt t="503139" x="714375" y="5795963"/>
          <p14:tracePt t="503154" x="723900" y="5795963"/>
          <p14:tracePt t="503236" x="723900" y="5786438"/>
          <p14:tracePt t="503252" x="731838" y="5786438"/>
          <p14:tracePt t="503260" x="741363" y="5778500"/>
          <p14:tracePt t="503284" x="741363" y="5768975"/>
          <p14:tracePt t="503292" x="741363" y="5761038"/>
          <p14:tracePt t="503362" x="750888" y="5751513"/>
          <p14:tracePt t="503372" x="758825" y="5741988"/>
          <p14:tracePt t="503386" x="758825" y="5734050"/>
          <p14:tracePt t="503394" x="758825" y="5724525"/>
          <p14:tracePt t="503404" x="758825" y="5715000"/>
          <p14:tracePt t="503422" x="758825" y="5707063"/>
          <p14:tracePt t="503438" x="758825" y="5697538"/>
          <p14:tracePt t="503454" x="758825" y="5680075"/>
          <p14:tracePt t="503488" x="758825" y="5662613"/>
          <p14:tracePt t="503521" x="758825" y="5653088"/>
          <p14:tracePt t="503537" x="758825" y="5643563"/>
          <p14:tracePt t="503554" x="750888" y="5635625"/>
          <p14:tracePt t="503571" x="750888" y="5626100"/>
          <p14:tracePt t="503588" x="731838" y="5618163"/>
          <p14:tracePt t="503605" x="714375" y="5599113"/>
          <p14:tracePt t="503622" x="704850" y="5591175"/>
          <p14:tracePt t="503638" x="696913" y="5591175"/>
          <p14:tracePt t="503654" x="679450" y="5591175"/>
          <p14:tracePt t="503688" x="679450" y="5581650"/>
          <p14:tracePt t="503722" x="687388" y="5591175"/>
          <p14:tracePt t="503855" x="704850" y="5599113"/>
          <p14:tracePt t="503862" x="714375" y="5618163"/>
          <p14:tracePt t="503871" x="723900" y="5626100"/>
          <p14:tracePt t="503888" x="741363" y="5662613"/>
          <p14:tracePt t="503904" x="758825" y="5680075"/>
          <p14:tracePt t="503921" x="768350" y="5689600"/>
          <p14:tracePt t="503938" x="785813" y="5707063"/>
          <p14:tracePt t="503954" x="795338" y="5715000"/>
          <p14:tracePt t="503971" x="803275" y="5715000"/>
          <p14:tracePt t="503988" x="812800" y="5715000"/>
          <p14:tracePt t="504004" x="822325" y="5715000"/>
          <p14:tracePt t="504021" x="830263" y="5715000"/>
          <p14:tracePt t="504038" x="839788" y="5715000"/>
          <p14:tracePt t="504054" x="857250" y="5715000"/>
          <p14:tracePt t="504071" x="874713" y="5715000"/>
          <p14:tracePt t="504088" x="884238" y="5707063"/>
          <p14:tracePt t="504105" x="901700" y="5697538"/>
          <p14:tracePt t="504122" x="938213" y="5689600"/>
          <p14:tracePt t="504139" x="965200" y="5680075"/>
          <p14:tracePt t="504155" x="1000125" y="5670550"/>
          <p14:tracePt t="504171" x="1071563" y="5662613"/>
          <p14:tracePt t="504188" x="1143000" y="5643563"/>
          <p14:tracePt t="504205" x="1204913" y="5626100"/>
          <p14:tracePt t="504221" x="1276350" y="5608638"/>
          <p14:tracePt t="504238" x="1357313" y="5599113"/>
          <p14:tracePt t="504255" x="1393825" y="5599113"/>
          <p14:tracePt t="504288" x="1384300" y="5608638"/>
          <p14:tracePt t="504403" x="1374775" y="5608638"/>
          <p14:tracePt t="504411" x="1374775" y="5618163"/>
          <p14:tracePt t="504421" x="1357313" y="5626100"/>
          <p14:tracePt t="504438" x="1347788" y="5635625"/>
          <p14:tracePt t="504455" x="1330325" y="5635625"/>
          <p14:tracePt t="504471" x="1322388" y="5653088"/>
          <p14:tracePt t="504488" x="1276350" y="5662613"/>
          <p14:tracePt t="504505" x="1258888" y="5680075"/>
          <p14:tracePt t="504521" x="1223963" y="5689600"/>
          <p14:tracePt t="504538" x="1196975" y="5697538"/>
          <p14:tracePt t="504555" x="1187450" y="5697538"/>
          <p14:tracePt t="504571" x="1169988" y="5707063"/>
          <p14:tracePt t="504604" x="1169988" y="5715000"/>
          <p14:tracePt t="504685" x="1179513" y="5715000"/>
          <p14:tracePt t="505067" x="1204913" y="5715000"/>
          <p14:tracePt t="505075" x="1268413" y="5724525"/>
          <p14:tracePt t="505088" x="1446213" y="5734050"/>
          <p14:tracePt t="505104" x="1633538" y="5697538"/>
          <p14:tracePt t="505121" x="1704975" y="5670550"/>
          <p14:tracePt t="505140" x="1768475" y="5643563"/>
          <p14:tracePt t="505155" x="1822450" y="5626100"/>
          <p14:tracePt t="505172" x="1866900" y="5618163"/>
          <p14:tracePt t="505188" x="1938338" y="5608638"/>
          <p14:tracePt t="505205" x="1990725" y="5599113"/>
          <p14:tracePt t="505221" x="2054225" y="5581650"/>
          <p14:tracePt t="505238" x="2125663" y="5564188"/>
          <p14:tracePt t="505255" x="2179638" y="5554663"/>
          <p14:tracePt t="505289" x="2179638" y="5564188"/>
          <p14:tracePt t="505341" x="2170113" y="5564188"/>
          <p14:tracePt t="505349" x="2160588" y="5572125"/>
          <p14:tracePt t="505365" x="2152650" y="5581650"/>
          <p14:tracePt t="505379" x="2143125" y="5591175"/>
          <p14:tracePt t="505388" x="2098675" y="5599113"/>
          <p14:tracePt t="505405" x="2054225" y="5608638"/>
          <p14:tracePt t="505421" x="2009775" y="5618163"/>
          <p14:tracePt t="505438" x="2000250" y="5618163"/>
          <p14:tracePt t="505455" x="1982788" y="5635625"/>
          <p14:tracePt t="505471" x="1946275" y="5643563"/>
          <p14:tracePt t="505488" x="1893888" y="5662613"/>
          <p14:tracePt t="505505" x="1847850" y="5680075"/>
          <p14:tracePt t="505522" x="1785938" y="5707063"/>
          <p14:tracePt t="505538" x="1704975" y="5724525"/>
          <p14:tracePt t="505555" x="1581150" y="5741988"/>
          <p14:tracePt t="505571" x="1482725" y="5761038"/>
          <p14:tracePt t="505588" x="1411288" y="5778500"/>
          <p14:tracePt t="505605" x="1339850" y="5795963"/>
          <p14:tracePt t="505622" x="1250950" y="5822950"/>
          <p14:tracePt t="505639" x="1196975" y="5840413"/>
          <p14:tracePt t="505655" x="1152525" y="5857875"/>
          <p14:tracePt t="505671" x="1089025" y="5867400"/>
          <p14:tracePt t="505688" x="1027113" y="5876925"/>
          <p14:tracePt t="505705" x="973138" y="5884863"/>
          <p14:tracePt t="505722" x="946150" y="5884863"/>
          <p14:tracePt t="505738" x="928688" y="5884863"/>
          <p14:tracePt t="505755" x="893763" y="5884863"/>
          <p14:tracePt t="505771" x="866775" y="5884863"/>
          <p14:tracePt t="505788" x="847725" y="5884863"/>
          <p14:tracePt t="505821" x="847725" y="5876925"/>
          <p14:tracePt t="505857" x="847725" y="5867400"/>
          <p14:tracePt t="505865" x="857250" y="5867400"/>
          <p14:tracePt t="505873" x="866775" y="5857875"/>
          <p14:tracePt t="505888" x="884238" y="5849938"/>
          <p14:tracePt t="505905" x="928688" y="5832475"/>
          <p14:tracePt t="505922" x="973138" y="5822950"/>
          <p14:tracePt t="505938" x="1044575" y="5805488"/>
          <p14:tracePt t="505955" x="1116013" y="5786438"/>
          <p14:tracePt t="505971" x="1187450" y="5768975"/>
          <p14:tracePt t="505988" x="1285875" y="5741988"/>
          <p14:tracePt t="506005" x="1339850" y="5724525"/>
          <p14:tracePt t="506021" x="1374775" y="5707063"/>
          <p14:tracePt t="506038" x="1393825" y="5697538"/>
          <p14:tracePt t="506055" x="1419225" y="5680075"/>
          <p14:tracePt t="506071" x="1428750" y="5670550"/>
          <p14:tracePt t="506088" x="1446213" y="5653088"/>
          <p14:tracePt t="506105" x="1482725" y="5643563"/>
          <p14:tracePt t="506121" x="1536700" y="5626100"/>
          <p14:tracePt t="506121" x="1562100" y="5618163"/>
          <p14:tracePt t="506139" x="1633538" y="5591175"/>
          <p14:tracePt t="506155" x="1714500" y="5572125"/>
          <p14:tracePt t="506172" x="1785938" y="5554663"/>
          <p14:tracePt t="506188" x="1830388" y="5537200"/>
          <p14:tracePt t="506205" x="1847850" y="5537200"/>
          <p14:tracePt t="506238" x="1847850" y="5546725"/>
          <p14:tracePt t="506295" x="1839913" y="5546725"/>
          <p14:tracePt t="506349" x="1839913" y="5554663"/>
          <p14:tracePt t="506357" x="1839913" y="5564188"/>
          <p14:tracePt t="506583" x="1847850" y="5564188"/>
          <p14:tracePt t="506591" x="1857375" y="5564188"/>
          <p14:tracePt t="506605" x="1866900" y="5564188"/>
          <p14:tracePt t="506621" x="1911350" y="5572125"/>
          <p14:tracePt t="506621" x="1938338" y="5572125"/>
          <p14:tracePt t="506639" x="1955800" y="5572125"/>
          <p14:tracePt t="506655" x="2027238" y="5572125"/>
          <p14:tracePt t="506671" x="2098675" y="5572125"/>
          <p14:tracePt t="506688" x="2160588" y="5564188"/>
          <p14:tracePt t="506705" x="2205038" y="5554663"/>
          <p14:tracePt t="506722" x="2241550" y="5554663"/>
          <p14:tracePt t="506738" x="2268538" y="5546725"/>
          <p14:tracePt t="506755" x="2295525" y="5527675"/>
          <p14:tracePt t="506771" x="2322513" y="5527675"/>
          <p14:tracePt t="506788" x="2339975" y="5519738"/>
          <p14:tracePt t="506805" x="2357438" y="5519738"/>
          <p14:tracePt t="506822" x="2366963" y="5519738"/>
          <p14:tracePt t="506838" x="2374900" y="5519738"/>
          <p14:tracePt t="506855" x="2384425" y="5519738"/>
          <p14:tracePt t="506872" x="2401888" y="5519738"/>
          <p14:tracePt t="506888" x="2411413" y="5519738"/>
          <p14:tracePt t="506905" x="2428875" y="5519738"/>
          <p14:tracePt t="506922" x="2438400" y="5527675"/>
          <p14:tracePt t="506939" x="2446338" y="5537200"/>
          <p14:tracePt t="506955" x="2465388" y="5546725"/>
          <p14:tracePt t="506971" x="2465388" y="5554663"/>
          <p14:tracePt t="506988" x="2473325" y="5554663"/>
          <p14:tracePt t="507005" x="2482850" y="5564188"/>
          <p14:tracePt t="507022" x="2490788" y="5564188"/>
          <p14:tracePt t="507115" x="2500313" y="5564188"/>
          <p14:tracePt t="507155" x="2509838" y="5564188"/>
          <p14:tracePt t="507217" x="2517775" y="5564188"/>
          <p14:tracePt t="507263" x="2527300" y="5564188"/>
          <p14:tracePt t="507271" x="2536825" y="5564188"/>
          <p14:tracePt t="507303" x="2544763" y="5564188"/>
          <p14:tracePt t="507373" x="2554288" y="5564188"/>
          <p14:tracePt t="507382" x="2554288" y="5554663"/>
          <p14:tracePt t="507389" x="2554288" y="5546725"/>
          <p14:tracePt t="507406" x="2554288" y="5527675"/>
          <p14:tracePt t="507422" x="2554288" y="5519738"/>
          <p14:tracePt t="507438" x="2554288" y="5500688"/>
          <p14:tracePt t="507472" x="2536825" y="5473700"/>
          <p14:tracePt t="507488" x="2527300" y="5456238"/>
          <p14:tracePt t="507505" x="2509838" y="5429250"/>
          <p14:tracePt t="507522" x="2500313" y="5421313"/>
          <p14:tracePt t="507538" x="2490788" y="5402263"/>
          <p14:tracePt t="507571" x="2482850" y="5394325"/>
          <p14:tracePt t="507588" x="2465388" y="5384800"/>
          <p14:tracePt t="507605" x="2455863" y="5384800"/>
          <p14:tracePt t="507622" x="2446338" y="5376863"/>
          <p14:tracePt t="507622" x="2438400" y="5376863"/>
          <p14:tracePt t="507639" x="2419350" y="5376863"/>
          <p14:tracePt t="507655" x="2393950" y="5376863"/>
          <p14:tracePt t="507672" x="2366963" y="5376863"/>
          <p14:tracePt t="507689" x="2347913" y="5376863"/>
          <p14:tracePt t="507705" x="2339975" y="5384800"/>
          <p14:tracePt t="507723" x="2312988" y="5384800"/>
          <p14:tracePt t="507738" x="2303463" y="5394325"/>
          <p14:tracePt t="507755" x="2286000" y="5402263"/>
          <p14:tracePt t="507772" x="2268538" y="5411788"/>
          <p14:tracePt t="507788" x="2259013" y="5411788"/>
          <p14:tracePt t="507805" x="2251075" y="5429250"/>
          <p14:tracePt t="507821" x="2232025" y="5438775"/>
          <p14:tracePt t="507838" x="2224088" y="5456238"/>
          <p14:tracePt t="507856" x="2224088" y="5465763"/>
          <p14:tracePt t="507871" x="2214563" y="5483225"/>
          <p14:tracePt t="507888" x="2214563" y="5500688"/>
          <p14:tracePt t="507905" x="2205038" y="5527675"/>
          <p14:tracePt t="507922" x="2205038" y="5546725"/>
          <p14:tracePt t="507938" x="2214563" y="5554663"/>
          <p14:tracePt t="507955" x="2232025" y="5572125"/>
          <p14:tracePt t="507972" x="2241550" y="5581650"/>
          <p14:tracePt t="507988" x="2251075" y="5591175"/>
          <p14:tracePt t="508005" x="2276475" y="5608638"/>
          <p14:tracePt t="508022" x="2286000" y="5626100"/>
          <p14:tracePt t="508038" x="2312988" y="5635625"/>
          <p14:tracePt t="508056" x="2330450" y="5643563"/>
          <p14:tracePt t="508072" x="2347913" y="5653088"/>
          <p14:tracePt t="508088" x="2366963" y="5653088"/>
          <p14:tracePt t="508105" x="2384425" y="5653088"/>
          <p14:tracePt t="508122" x="2393950" y="5643563"/>
          <p14:tracePt t="508122" x="2401888" y="5643563"/>
          <p14:tracePt t="508139" x="2411413" y="5635625"/>
          <p14:tracePt t="508155" x="2438400" y="5635625"/>
          <p14:tracePt t="508172" x="2446338" y="5653088"/>
          <p14:tracePt t="508188" x="2455863" y="5662613"/>
          <p14:tracePt t="508221" x="2465388" y="5670550"/>
          <p14:tracePt t="508238" x="2482850" y="5670550"/>
          <p14:tracePt t="508255" x="2490788" y="5670550"/>
          <p14:tracePt t="508272" x="2509838" y="5662613"/>
          <p14:tracePt t="508288" x="2527300" y="5662613"/>
          <p14:tracePt t="508305" x="2536825" y="5662613"/>
          <p14:tracePt t="508322" x="2544763" y="5653088"/>
          <p14:tracePt t="508339" x="2562225" y="5643563"/>
          <p14:tracePt t="508355" x="2571750" y="5635625"/>
          <p14:tracePt t="508372" x="2589213" y="5635625"/>
          <p14:tracePt t="508388" x="2608263" y="5626100"/>
          <p14:tracePt t="508406" x="2633663" y="5618163"/>
          <p14:tracePt t="508422" x="2643188" y="5608638"/>
          <p14:tracePt t="508438" x="2660650" y="5608638"/>
          <p14:tracePt t="508472" x="2679700" y="5599113"/>
          <p14:tracePt t="508488" x="2687638" y="5591175"/>
          <p14:tracePt t="508505" x="2705100" y="5591175"/>
          <p14:tracePt t="508522" x="2724150" y="5581650"/>
          <p14:tracePt t="508539" x="2724150" y="5572125"/>
          <p14:tracePt t="508556" x="2732088" y="5564188"/>
          <p14:tracePt t="508572" x="2732088" y="5554663"/>
          <p14:tracePt t="508588" x="2732088" y="5546725"/>
          <p14:tracePt t="508605" x="2732088" y="5527675"/>
          <p14:tracePt t="508622" x="2732088" y="5519738"/>
          <p14:tracePt t="508639" x="2732088" y="5500688"/>
          <p14:tracePt t="508655" x="2732088" y="5483225"/>
          <p14:tracePt t="508672" x="2732088" y="5473700"/>
          <p14:tracePt t="508689" x="2714625" y="5456238"/>
          <p14:tracePt t="508705" x="2705100" y="5448300"/>
          <p14:tracePt t="508722" x="2697163" y="5438775"/>
          <p14:tracePt t="508738" x="2679700" y="5411788"/>
          <p14:tracePt t="508755" x="2670175" y="5402263"/>
          <p14:tracePt t="508772" x="2652713" y="5384800"/>
          <p14:tracePt t="508789" x="2625725" y="5367338"/>
          <p14:tracePt t="508806" x="2608263" y="5357813"/>
          <p14:tracePt t="508822" x="2598738" y="5357813"/>
          <p14:tracePt t="508838" x="2581275" y="5357813"/>
          <p14:tracePt t="508855" x="2571750" y="5349875"/>
          <p14:tracePt t="508872" x="2544763" y="5349875"/>
          <p14:tracePt t="508888" x="2517775" y="5340350"/>
          <p14:tracePt t="508906" x="2490788" y="5340350"/>
          <p14:tracePt t="508923" x="2473325" y="5340350"/>
          <p14:tracePt t="508939" x="2455863" y="5340350"/>
          <p14:tracePt t="508955" x="2446338" y="5340350"/>
          <p14:tracePt t="508971" x="2428875" y="5340350"/>
          <p14:tracePt t="508988" x="2419350" y="5340350"/>
          <p14:tracePt t="509005" x="2393950" y="5349875"/>
          <p14:tracePt t="509022" x="2384425" y="5349875"/>
          <p14:tracePt t="509038" x="2366963" y="5357813"/>
          <p14:tracePt t="509055" x="2347913" y="5367338"/>
          <p14:tracePt t="509072" x="2339975" y="5376863"/>
          <p14:tracePt t="509088" x="2330450" y="5376863"/>
          <p14:tracePt t="509105" x="2322513" y="5394325"/>
          <p14:tracePt t="509122" x="2312988" y="5394325"/>
          <p14:tracePt t="509139" x="2303463" y="5402263"/>
          <p14:tracePt t="509155" x="2286000" y="5421313"/>
          <p14:tracePt t="509172" x="2276475" y="5438775"/>
          <p14:tracePt t="509188" x="2259013" y="5448300"/>
          <p14:tracePt t="509205" x="2259013" y="5465763"/>
          <p14:tracePt t="509222" x="2259013" y="5473700"/>
          <p14:tracePt t="509238" x="2251075" y="5483225"/>
          <p14:tracePt t="509255" x="2251075" y="5510213"/>
          <p14:tracePt t="509272" x="2251075" y="5519738"/>
          <p14:tracePt t="509288" x="2251075" y="5546725"/>
          <p14:tracePt t="509305" x="2251075" y="5554663"/>
          <p14:tracePt t="509322" x="2259013" y="5572125"/>
          <p14:tracePt t="509338" x="2276475" y="5572125"/>
          <p14:tracePt t="509355" x="2286000" y="5572125"/>
          <p14:tracePt t="509372" x="2295525" y="5581650"/>
          <p14:tracePt t="509388" x="2312988" y="5599113"/>
          <p14:tracePt t="509405" x="2339975" y="5618163"/>
          <p14:tracePt t="509422" x="2366963" y="5626100"/>
          <p14:tracePt t="509439" x="2384425" y="5626100"/>
          <p14:tracePt t="509455" x="2401888" y="5626100"/>
          <p14:tracePt t="509472" x="2411413" y="5635625"/>
          <p14:tracePt t="509488" x="2428875" y="5643563"/>
          <p14:tracePt t="509505" x="2438400" y="5643563"/>
          <p14:tracePt t="509522" x="2446338" y="5653088"/>
          <p14:tracePt t="509538" x="2455863" y="5662613"/>
          <p14:tracePt t="509555" x="2473325" y="5662613"/>
          <p14:tracePt t="509572" x="2490788" y="5662613"/>
          <p14:tracePt t="509588" x="2517775" y="5653088"/>
          <p14:tracePt t="509605" x="2536825" y="5653088"/>
          <p14:tracePt t="509622" x="2571750" y="5643563"/>
          <p14:tracePt t="509639" x="2598738" y="5635625"/>
          <p14:tracePt t="509655" x="2633663" y="5626100"/>
          <p14:tracePt t="509672" x="2670175" y="5608638"/>
          <p14:tracePt t="509688" x="2714625" y="5591175"/>
          <p14:tracePt t="509705" x="2741613" y="5581650"/>
          <p14:tracePt t="509722" x="2768600" y="5581650"/>
          <p14:tracePt t="509738" x="2786063" y="5581650"/>
          <p14:tracePt t="509755" x="2795588" y="5581650"/>
          <p14:tracePt t="509772" x="2813050" y="5581650"/>
          <p14:tracePt t="509805" x="2822575" y="5581650"/>
          <p14:tracePt t="509821" x="2830513" y="5581650"/>
          <p14:tracePt t="509852" x="2830513" y="5572125"/>
          <p14:tracePt t="509868" x="2840038" y="5572125"/>
          <p14:tracePt t="509876" x="2840038" y="5564188"/>
          <p14:tracePt t="509888" x="2847975" y="5554663"/>
          <p14:tracePt t="509905" x="2847975" y="5527675"/>
          <p14:tracePt t="509922" x="2847975" y="5510213"/>
          <p14:tracePt t="509938" x="2847975" y="5483225"/>
          <p14:tracePt t="509955" x="2847975" y="5456238"/>
          <p14:tracePt t="509972" x="2840038" y="5421313"/>
          <p14:tracePt t="509989" x="2822575" y="5394325"/>
          <p14:tracePt t="510005" x="2803525" y="5349875"/>
          <p14:tracePt t="510022" x="2759075" y="5340350"/>
          <p14:tracePt t="510038" x="2741613" y="5322888"/>
          <p14:tracePt t="510055" x="2697163" y="5305425"/>
          <p14:tracePt t="510072" x="2679700" y="5286375"/>
          <p14:tracePt t="510088" x="2660650" y="5278438"/>
          <p14:tracePt t="510105" x="2652713" y="5259388"/>
          <p14:tracePt t="510122" x="2625725" y="5251450"/>
          <p14:tracePt t="510139" x="2608263" y="5251450"/>
          <p14:tracePt t="510155" x="2554288" y="5233988"/>
          <p14:tracePt t="510172" x="2509838" y="5224463"/>
          <p14:tracePt t="510188" x="2465388" y="5224463"/>
          <p14:tracePt t="510205" x="2428875" y="5224463"/>
          <p14:tracePt t="510222" x="2393950" y="5241925"/>
          <p14:tracePt t="510238" x="2366963" y="5251450"/>
          <p14:tracePt t="510255" x="2357438" y="5251450"/>
          <p14:tracePt t="510272" x="2339975" y="5268913"/>
          <p14:tracePt t="510288" x="2330450" y="5268913"/>
          <p14:tracePt t="510305" x="2312988" y="5286375"/>
          <p14:tracePt t="510322" x="2295525" y="5295900"/>
          <p14:tracePt t="510338" x="2295525" y="5313363"/>
          <p14:tracePt t="510355" x="2276475" y="5330825"/>
          <p14:tracePt t="510372" x="2268538" y="5340350"/>
          <p14:tracePt t="510388" x="2259013" y="5367338"/>
          <p14:tracePt t="510405" x="2259013" y="5402263"/>
          <p14:tracePt t="510422" x="2259013" y="5429250"/>
          <p14:tracePt t="510439" x="2259013" y="5438775"/>
          <p14:tracePt t="510455" x="2276475" y="5448300"/>
          <p14:tracePt t="510472" x="2286000" y="5465763"/>
          <p14:tracePt t="510488" x="2303463" y="5492750"/>
          <p14:tracePt t="510505" x="2322513" y="5527675"/>
          <p14:tracePt t="510522" x="2357438" y="5537200"/>
          <p14:tracePt t="510539" x="2374900" y="5554663"/>
          <p14:tracePt t="510555" x="2393950" y="5572125"/>
          <p14:tracePt t="510572" x="2411413" y="5581650"/>
          <p14:tracePt t="510588" x="2419350" y="5581650"/>
          <p14:tracePt t="510605" x="2446338" y="5599113"/>
          <p14:tracePt t="510622" x="2465388" y="5608638"/>
          <p14:tracePt t="510639" x="2482850" y="5618163"/>
          <p14:tracePt t="510656" x="2517775" y="5618163"/>
          <p14:tracePt t="510672" x="2544763" y="5618163"/>
          <p14:tracePt t="510688" x="2571750" y="5618163"/>
          <p14:tracePt t="510705" x="2589213" y="5608638"/>
          <p14:tracePt t="510722" x="2616200" y="5608638"/>
          <p14:tracePt t="510738" x="2625725" y="5608638"/>
          <p14:tracePt t="510755" x="2643188" y="5608638"/>
          <p14:tracePt t="510772" x="2660650" y="5608638"/>
          <p14:tracePt t="510788" x="2670175" y="5608638"/>
          <p14:tracePt t="510805" x="2697163" y="5608638"/>
          <p14:tracePt t="510838" x="2714625" y="5599113"/>
          <p14:tracePt t="510855" x="2724150" y="5591175"/>
          <p14:tracePt t="510873" x="2741613" y="5591175"/>
          <p14:tracePt t="510888" x="2751138" y="5581650"/>
          <p14:tracePt t="510905" x="2759075" y="5581650"/>
          <p14:tracePt t="510922" x="2759075" y="5572125"/>
          <p14:tracePt t="510939" x="2776538" y="5564188"/>
          <p14:tracePt t="510955" x="2786063" y="5546725"/>
          <p14:tracePt t="510972" x="2795588" y="5537200"/>
          <p14:tracePt t="510988" x="2803525" y="5519738"/>
          <p14:tracePt t="511005" x="2803525" y="5500688"/>
          <p14:tracePt t="511022" x="2813050" y="5483225"/>
          <p14:tracePt t="511039" x="2813050" y="5473700"/>
          <p14:tracePt t="511055" x="2813050" y="5448300"/>
          <p14:tracePt t="511072" x="2813050" y="5429250"/>
          <p14:tracePt t="511089" x="2795588" y="5411788"/>
          <p14:tracePt t="511105" x="2786063" y="5384800"/>
          <p14:tracePt t="511122" x="2768600" y="5357813"/>
          <p14:tracePt t="511139" x="2759075" y="5349875"/>
          <p14:tracePt t="511155" x="2741613" y="5330825"/>
          <p14:tracePt t="511172" x="2697163" y="5322888"/>
          <p14:tracePt t="511189" x="2679700" y="5305425"/>
          <p14:tracePt t="511205" x="2660650" y="5305425"/>
          <p14:tracePt t="511222" x="2633663" y="5295900"/>
          <p14:tracePt t="511238" x="2598738" y="5278438"/>
          <p14:tracePt t="511255" x="2581275" y="5278438"/>
          <p14:tracePt t="511272" x="2544763" y="5268913"/>
          <p14:tracePt t="511288" x="2500313" y="5268913"/>
          <p14:tracePt t="511305" x="2465388" y="5278438"/>
          <p14:tracePt t="511323" x="2438400" y="5278438"/>
          <p14:tracePt t="511338" x="2428875" y="5286375"/>
          <p14:tracePt t="511355" x="2411413" y="5286375"/>
          <p14:tracePt t="511372" x="2374900" y="5286375"/>
          <p14:tracePt t="511388" x="2357438" y="5305425"/>
          <p14:tracePt t="511405" x="2339975" y="5313363"/>
          <p14:tracePt t="511422" x="2312988" y="5330825"/>
          <p14:tracePt t="511439" x="2295525" y="5340350"/>
          <p14:tracePt t="511455" x="2286000" y="5349875"/>
          <p14:tracePt t="511472" x="2268538" y="5357813"/>
          <p14:tracePt t="511505" x="2259013" y="5376863"/>
          <p14:tracePt t="511522" x="2241550" y="5384800"/>
          <p14:tracePt t="511539" x="2241550" y="5394325"/>
          <p14:tracePt t="511555" x="2224088" y="5421313"/>
          <p14:tracePt t="511572" x="2224088" y="5438775"/>
          <p14:tracePt t="511589" x="2214563" y="5465763"/>
          <p14:tracePt t="511605" x="2214563" y="5483225"/>
          <p14:tracePt t="511622" x="2214563" y="5492750"/>
          <p14:tracePt t="511639" x="2214563" y="5500688"/>
          <p14:tracePt t="511655" x="2232025" y="5510213"/>
          <p14:tracePt t="511672" x="2251075" y="5537200"/>
          <p14:tracePt t="511689" x="2276475" y="5572125"/>
          <p14:tracePt t="511705" x="2295525" y="5581650"/>
          <p14:tracePt t="511722" x="2312988" y="5608638"/>
          <p14:tracePt t="511739" x="2322513" y="5618163"/>
          <p14:tracePt t="511755" x="2339975" y="5626100"/>
          <p14:tracePt t="511772" x="2347913" y="5626100"/>
          <p14:tracePt t="511789" x="2357438" y="5635625"/>
          <p14:tracePt t="511805" x="2374900" y="5635625"/>
          <p14:tracePt t="511822" x="2393950" y="5635625"/>
          <p14:tracePt t="511839" x="2411413" y="5635625"/>
          <p14:tracePt t="511855" x="2428875" y="5635625"/>
          <p14:tracePt t="511872" x="2446338" y="5626100"/>
          <p14:tracePt t="511889" x="2473325" y="5618163"/>
          <p14:tracePt t="511905" x="2509838" y="5599113"/>
          <p14:tracePt t="511922" x="2527300" y="5591175"/>
          <p14:tracePt t="511938" x="2544763" y="5572125"/>
          <p14:tracePt t="511955" x="2562225" y="5572125"/>
          <p14:tracePt t="511988" x="2562225" y="5564188"/>
          <p14:tracePt t="512040" x="2562225" y="5554663"/>
          <p14:tracePt t="512056" x="2562225" y="5546725"/>
          <p14:tracePt t="512072" x="2562225" y="5537200"/>
          <p14:tracePt t="512080" x="2562225" y="5527675"/>
          <p14:tracePt t="512142" x="2554288" y="5519738"/>
          <p14:tracePt t="512158" x="2554288" y="5510213"/>
          <p14:tracePt t="512166" x="2544763" y="5510213"/>
          <p14:tracePt t="512182" x="2544763" y="5500688"/>
          <p14:tracePt t="512190" x="2536825" y="5483225"/>
          <p14:tracePt t="512205" x="2517775" y="5483225"/>
          <p14:tracePt t="512222" x="2509838" y="5473700"/>
          <p14:tracePt t="512238" x="2482850" y="5465763"/>
          <p14:tracePt t="512255" x="2446338" y="5465763"/>
          <p14:tracePt t="512272" x="2401888" y="5465763"/>
          <p14:tracePt t="512289" x="2339975" y="5465763"/>
          <p14:tracePt t="512305" x="2276475" y="5483225"/>
          <p14:tracePt t="512322" x="2214563" y="5510213"/>
          <p14:tracePt t="512339" x="2179638" y="5527675"/>
          <p14:tracePt t="512355" x="2133600" y="5537200"/>
          <p14:tracePt t="512372" x="2081213" y="5554663"/>
          <p14:tracePt t="512388" x="2017713" y="5581650"/>
          <p14:tracePt t="512406" x="1911350" y="5599113"/>
          <p14:tracePt t="512422" x="1812925" y="5626100"/>
          <p14:tracePt t="512438" x="1741488" y="5643563"/>
          <p14:tracePt t="512455" x="1581150" y="5670550"/>
          <p14:tracePt t="512472" x="1517650" y="5689600"/>
          <p14:tracePt t="512489" x="1428750" y="5715000"/>
          <p14:tracePt t="512505" x="1347788" y="5741988"/>
          <p14:tracePt t="512522" x="1231900" y="5778500"/>
          <p14:tracePt t="512539" x="1116013" y="5813425"/>
          <p14:tracePt t="512555" x="955675" y="5857875"/>
          <p14:tracePt t="512573" x="874713" y="5876925"/>
          <p14:tracePt t="512589" x="822325" y="5894388"/>
          <p14:tracePt t="512605" x="803275" y="5903913"/>
          <p14:tracePt t="512639" x="822325" y="5903913"/>
          <p14:tracePt t="512666" x="830263" y="5903913"/>
          <p14:tracePt t="512674" x="847725" y="5903913"/>
          <p14:tracePt t="512689" x="874713" y="5884863"/>
          <p14:tracePt t="512705" x="911225" y="5876925"/>
          <p14:tracePt t="512722" x="965200" y="5857875"/>
          <p14:tracePt t="512739" x="1044575" y="5822950"/>
          <p14:tracePt t="512755" x="1179513" y="5786438"/>
          <p14:tracePt t="512772" x="1347788" y="5724525"/>
          <p14:tracePt t="512789" x="1536700" y="5653088"/>
          <p14:tracePt t="512805" x="1785938" y="5608638"/>
          <p14:tracePt t="512822" x="1955800" y="5591175"/>
          <p14:tracePt t="512839" x="2133600" y="5554663"/>
          <p14:tracePt t="512855" x="2322513" y="5500688"/>
          <p14:tracePt t="512872" x="2482850" y="5438775"/>
          <p14:tracePt t="512889" x="2608263" y="5411788"/>
          <p14:tracePt t="512905" x="2724150" y="5367338"/>
          <p14:tracePt t="512922" x="2776538" y="5349875"/>
          <p14:tracePt t="512939" x="2786063" y="5349875"/>
          <p14:tracePt t="512955" x="2776538" y="5349875"/>
          <p14:tracePt t="512978" x="2768600" y="5349875"/>
          <p14:tracePt t="512994" x="2759075" y="5349875"/>
          <p14:tracePt t="513010" x="2751138" y="5349875"/>
          <p14:tracePt t="513034" x="2741613" y="5349875"/>
          <p14:tracePt t="513042" x="2732088" y="5349875"/>
          <p14:tracePt t="513072" x="2724150" y="5349875"/>
          <p14:tracePt t="513089" x="2714625" y="5349875"/>
          <p14:tracePt t="513096" x="2714625" y="5357813"/>
          <p14:tracePt t="513105" x="2697163" y="5367338"/>
          <p14:tracePt t="513122" x="2660650" y="5376863"/>
          <p14:tracePt t="513140" x="2625725" y="5384800"/>
          <p14:tracePt t="513156" x="2571750" y="5394325"/>
          <p14:tracePt t="513172" x="2517775" y="5402263"/>
          <p14:tracePt t="513189" x="2446338" y="5429250"/>
          <p14:tracePt t="513205" x="2205038" y="5527675"/>
          <p14:tracePt t="513222" x="2000250" y="5572125"/>
          <p14:tracePt t="513239" x="1830388" y="5591175"/>
          <p14:tracePt t="513255" x="1670050" y="5626100"/>
          <p14:tracePt t="513272" x="1517650" y="5662613"/>
          <p14:tracePt t="513289" x="1401763" y="5707063"/>
          <p14:tracePt t="513305" x="1322388" y="5734050"/>
          <p14:tracePt t="513322" x="1268413" y="5761038"/>
          <p14:tracePt t="513339" x="1223963" y="5778500"/>
          <p14:tracePt t="513355" x="1179513" y="5795963"/>
          <p14:tracePt t="513372" x="1160463" y="5805488"/>
          <p14:tracePt t="513389" x="1152525" y="5805488"/>
          <p14:tracePt t="513405" x="1152525" y="5786438"/>
          <p14:tracePt t="513448" x="1169988" y="5768975"/>
          <p14:tracePt t="513456" x="1187450" y="5761038"/>
          <p14:tracePt t="513464" x="1214438" y="5751513"/>
          <p14:tracePt t="513473" x="1276350" y="5707063"/>
          <p14:tracePt t="513489" x="1374775" y="5662613"/>
          <p14:tracePt t="513505" x="1482725" y="5599113"/>
          <p14:tracePt t="513522" x="1616075" y="5537200"/>
          <p14:tracePt t="513539" x="1751013" y="5483225"/>
          <p14:tracePt t="513556" x="2098675" y="5313363"/>
          <p14:tracePt t="513573" x="2465388" y="5126038"/>
          <p14:tracePt t="513589" x="2732088" y="4921250"/>
          <p14:tracePt t="513606" x="2840038" y="4849813"/>
          <p14:tracePt t="513622" x="2867025" y="4813300"/>
          <p14:tracePt t="513639" x="2874963" y="4805363"/>
          <p14:tracePt t="513655" x="2874963" y="4813300"/>
          <p14:tracePt t="513698" x="2867025" y="4822825"/>
          <p14:tracePt t="513706" x="2857500" y="4822825"/>
          <p14:tracePt t="513714" x="2847975" y="4830763"/>
          <p14:tracePt t="513723" x="2840038" y="4840288"/>
          <p14:tracePt t="513739" x="2822575" y="4857750"/>
          <p14:tracePt t="513755" x="2776538" y="4884738"/>
          <p14:tracePt t="513772" x="2714625" y="4911725"/>
          <p14:tracePt t="513789" x="2643188" y="4965700"/>
          <p14:tracePt t="513806" x="2428875" y="5064125"/>
          <p14:tracePt t="513823" x="2241550" y="5143500"/>
          <p14:tracePt t="513839" x="2054225" y="5241925"/>
          <p14:tracePt t="513855" x="1874838" y="5322888"/>
          <p14:tracePt t="513872" x="1704975" y="5384800"/>
          <p14:tracePt t="513889" x="1571625" y="5438775"/>
          <p14:tracePt t="513905" x="1490663" y="5465763"/>
          <p14:tracePt t="513922" x="1438275" y="5492750"/>
          <p14:tracePt t="513939" x="1393825" y="5519738"/>
          <p14:tracePt t="513955" x="1347788" y="5554663"/>
          <p14:tracePt t="513972" x="1322388" y="5581650"/>
          <p14:tracePt t="513989" x="1312863" y="5581650"/>
          <p14:tracePt t="514022" x="1322388" y="5581650"/>
          <p14:tracePt t="514042" x="1330325" y="5581650"/>
          <p14:tracePt t="514055" x="1401763" y="5572125"/>
          <p14:tracePt t="514073" x="1455738" y="5554663"/>
          <p14:tracePt t="514089" x="1554163" y="5527675"/>
          <p14:tracePt t="514106" x="1697038" y="5492750"/>
          <p14:tracePt t="514122" x="1839913" y="5456238"/>
          <p14:tracePt t="514140" x="2017713" y="5448300"/>
          <p14:tracePt t="514156" x="2214563" y="5429250"/>
          <p14:tracePt t="514172" x="2411413" y="5402263"/>
          <p14:tracePt t="514189" x="2616200" y="5322888"/>
          <p14:tracePt t="514205" x="2938463" y="5207000"/>
          <p14:tracePt t="514222" x="3170238" y="5162550"/>
          <p14:tracePt t="514239" x="3375025" y="5143500"/>
          <p14:tracePt t="514256" x="3589338" y="5126038"/>
          <p14:tracePt t="514272" x="3741738" y="5108575"/>
          <p14:tracePt t="514289" x="3795713" y="5099050"/>
          <p14:tracePt t="514305" x="3813175" y="5091113"/>
          <p14:tracePt t="514322" x="3822700" y="5091113"/>
          <p14:tracePt t="514339" x="3813175" y="5091113"/>
          <p14:tracePt t="514394" x="3803650" y="5091113"/>
          <p14:tracePt t="514402" x="3803650" y="5099050"/>
          <p14:tracePt t="514408" x="3786188" y="5099050"/>
          <p14:tracePt t="514423" x="3776663" y="5108575"/>
          <p14:tracePt t="514439" x="3751263" y="5126038"/>
          <p14:tracePt t="514456" x="3714750" y="5135563"/>
          <p14:tracePt t="514473" x="3697288" y="5143500"/>
          <p14:tracePt t="514489" x="3687763" y="5153025"/>
          <p14:tracePt t="514506" x="3670300" y="5153025"/>
          <p14:tracePt t="514522" x="3660775" y="5162550"/>
          <p14:tracePt t="514539" x="3633788" y="5170488"/>
          <p14:tracePt t="514556" x="3571875" y="5187950"/>
          <p14:tracePt t="514572" x="3455988" y="5207000"/>
          <p14:tracePt t="514590" x="3330575" y="5224463"/>
          <p14:tracePt t="514606" x="3152775" y="5251450"/>
          <p14:tracePt t="514622" x="2955925" y="5295900"/>
          <p14:tracePt t="514640" x="2776538" y="5367338"/>
          <p14:tracePt t="514656" x="2608263" y="5429250"/>
          <p14:tracePt t="514672" x="2473325" y="5473700"/>
          <p14:tracePt t="514689" x="2347913" y="5519738"/>
          <p14:tracePt t="514706" x="2259013" y="5564188"/>
          <p14:tracePt t="514723" x="2170113" y="5608638"/>
          <p14:tracePt t="514740" x="2143125" y="5635625"/>
          <p14:tracePt t="514756" x="2108200" y="5653088"/>
          <p14:tracePt t="514772" x="2081213" y="5662613"/>
          <p14:tracePt t="514789" x="2071688" y="5670550"/>
          <p14:tracePt t="514806" x="2054225" y="5680075"/>
          <p14:tracePt t="514822" x="2036763" y="5707063"/>
          <p14:tracePt t="514839" x="2017713" y="5761038"/>
          <p14:tracePt t="514856" x="2000250" y="5805488"/>
          <p14:tracePt t="514873" x="1990725" y="5832475"/>
          <p14:tracePt t="514889" x="1982788" y="5832475"/>
          <p14:tracePt t="514906" x="1973263" y="5840413"/>
          <p14:tracePt t="514922" x="1946275" y="5867400"/>
          <p14:tracePt t="514939" x="1938338" y="5876925"/>
          <p14:tracePt t="514956" x="1919288" y="5903913"/>
          <p14:tracePt t="514973" x="1901825" y="5929313"/>
          <p14:tracePt t="514989" x="1893888" y="5948363"/>
          <p14:tracePt t="515006" x="1893888" y="5965825"/>
          <p14:tracePt t="515023" x="1893888" y="5992813"/>
          <p14:tracePt t="515039" x="1893888" y="6037263"/>
          <p14:tracePt t="515056" x="1901825" y="6081713"/>
          <p14:tracePt t="515072" x="1901825" y="6108700"/>
          <p14:tracePt t="515089" x="1901825" y="6143625"/>
          <p14:tracePt t="515106" x="1901825" y="6153150"/>
          <p14:tracePt t="519739" x="1946275" y="6135688"/>
          <p14:tracePt t="519756" x="2894013" y="5778500"/>
          <p14:tracePt t="519773" x="4759325" y="5045075"/>
          <p14:tracePt t="519790" x="5483225" y="4849813"/>
          <p14:tracePt t="519806" x="5867400" y="4795838"/>
          <p14:tracePt t="519823" x="6027738" y="4778375"/>
          <p14:tracePt t="519840" x="6081713" y="4768850"/>
          <p14:tracePt t="519856" x="6089650" y="4768850"/>
          <p14:tracePt t="519873" x="6089650" y="4759325"/>
          <p14:tracePt t="520307" x="6072188" y="4751388"/>
          <p14:tracePt t="520323" x="6037263" y="4741863"/>
          <p14:tracePt t="520336" x="5867400" y="4724400"/>
          <p14:tracePt t="520349" x="5626100" y="4670425"/>
          <p14:tracePt t="520363" x="5394325" y="4652963"/>
          <p14:tracePt t="520377" x="5295900" y="4635500"/>
          <p14:tracePt t="520390" x="5116513" y="4616450"/>
          <p14:tracePt t="520406" x="4938713" y="4616450"/>
          <p14:tracePt t="520423" x="4616450" y="4687888"/>
          <p14:tracePt t="520441" x="4375150" y="4751388"/>
          <p14:tracePt t="520457" x="4143375" y="4795838"/>
          <p14:tracePt t="520473" x="3990975" y="4840288"/>
          <p14:tracePt t="520490" x="3857625" y="4884738"/>
          <p14:tracePt t="520507" x="3598863" y="4929188"/>
          <p14:tracePt t="520524" x="3384550" y="4956175"/>
          <p14:tracePt t="520540" x="3179763" y="4973638"/>
          <p14:tracePt t="520556" x="2946400" y="5010150"/>
          <p14:tracePt t="520573" x="2724150" y="5037138"/>
          <p14:tracePt t="520590" x="2473325" y="5064125"/>
          <p14:tracePt t="520607" x="2241550" y="5081588"/>
          <p14:tracePt t="520623" x="2027238" y="5135563"/>
          <p14:tracePt t="520640" x="1822450" y="5180013"/>
          <p14:tracePt t="520656" x="1633538" y="5224463"/>
          <p14:tracePt t="520673" x="1517650" y="5251450"/>
          <p14:tracePt t="520690" x="1465263" y="5259388"/>
          <p14:tracePt t="520706" x="1401763" y="5259388"/>
          <p14:tracePt t="520724" x="1347788" y="5259388"/>
          <p14:tracePt t="520740" x="1223963" y="5241925"/>
          <p14:tracePt t="520756" x="1036638" y="5187950"/>
          <p14:tracePt t="520773" x="866775" y="5170488"/>
          <p14:tracePt t="520791" x="795338" y="5162550"/>
          <p14:tracePt t="520807" x="731838" y="5162550"/>
          <p14:tracePt t="520823" x="679450" y="5162550"/>
          <p14:tracePt t="520840" x="669925" y="5162550"/>
          <p14:tracePt t="520857" x="660400" y="5162550"/>
          <p14:tracePt t="520873" x="669925" y="5170488"/>
          <p14:tracePt t="520995" x="679450" y="5180013"/>
          <p14:tracePt t="521011" x="696913" y="5187950"/>
          <p14:tracePt t="521025" x="758825" y="5207000"/>
          <p14:tracePt t="521042" x="785813" y="5207000"/>
          <p14:tracePt t="521058" x="795338" y="5207000"/>
          <p14:tracePt t="521074" x="785813" y="5197475"/>
          <p14:tracePt t="521112" x="750888" y="5180013"/>
          <p14:tracePt t="521120" x="714375" y="5162550"/>
          <p14:tracePt t="521126" x="652463" y="5153025"/>
          <p14:tracePt t="521140" x="544513" y="5153025"/>
          <p14:tracePt t="521157" x="465138" y="5170488"/>
          <p14:tracePt t="521173" x="330200" y="5259388"/>
          <p14:tracePt t="521191" x="276225" y="5322888"/>
          <p14:tracePt t="521206" x="231775" y="5384800"/>
          <p14:tracePt t="521223" x="223838" y="5421313"/>
          <p14:tracePt t="521240" x="223838" y="5429250"/>
          <p14:tracePt t="521256" x="268288" y="5438775"/>
          <p14:tracePt t="521273" x="339725" y="5438775"/>
          <p14:tracePt t="521291" x="401638" y="5429250"/>
          <p14:tracePt t="521307" x="455613" y="5384800"/>
          <p14:tracePt t="521324" x="561975" y="5330825"/>
          <p14:tracePt t="521340" x="687388" y="5268913"/>
          <p14:tracePt t="521357" x="768350" y="5224463"/>
          <p14:tracePt t="521373" x="776288" y="5207000"/>
          <p14:tracePt t="521390" x="776288" y="5197475"/>
          <p14:tracePt t="521407" x="758825" y="5187950"/>
          <p14:tracePt t="521425" x="750888" y="5187950"/>
          <p14:tracePt t="521440" x="741363" y="5214938"/>
          <p14:tracePt t="521494" x="731838" y="5241925"/>
          <p14:tracePt t="521502" x="731838" y="5268913"/>
          <p14:tracePt t="521510" x="731838" y="5278438"/>
          <p14:tracePt t="521526" x="741363" y="5268913"/>
          <p14:tracePt t="521621" x="741363" y="5251450"/>
          <p14:tracePt t="521635" x="750888" y="5233988"/>
          <p14:tracePt t="521648" x="768350" y="5214938"/>
          <p14:tracePt t="521661" x="768350" y="5207000"/>
          <p14:tracePt t="522856" x="776288" y="5207000"/>
          <p14:tracePt t="523576" x="776288" y="5251450"/>
          <p14:tracePt t="523599" x="776288" y="5330825"/>
          <p14:tracePt t="523610" x="768350" y="5429250"/>
          <p14:tracePt t="523623" x="758825" y="5448300"/>
          <p14:tracePt t="523641" x="758825" y="5456238"/>
          <p14:tracePt t="523657" x="758825" y="5473700"/>
          <p14:tracePt t="523690" x="758825" y="5483225"/>
          <p14:tracePt t="528490" x="768350" y="5473700"/>
          <p14:tracePt t="528978" x="812800" y="5465763"/>
          <p14:tracePt t="528991" x="866775" y="5456238"/>
          <p14:tracePt t="529009" x="938213" y="5456238"/>
          <p14:tracePt t="529027" x="1081088" y="5456238"/>
          <p14:tracePt t="529043" x="1241425" y="5456238"/>
          <p14:tracePt t="529059" x="1366838" y="5438775"/>
          <p14:tracePt t="529075" x="1428750" y="5421313"/>
          <p14:tracePt t="529091" x="1527175" y="5402263"/>
          <p14:tracePt t="529108" x="1598613" y="5384800"/>
          <p14:tracePt t="529125" x="1625600" y="5384800"/>
          <p14:tracePt t="529143" x="1643063" y="5376863"/>
          <p14:tracePt t="529292" x="1660525" y="5367338"/>
          <p14:tracePt t="529305" x="1670050" y="5367338"/>
          <p14:tracePt t="529362" x="1679575" y="5367338"/>
          <p14:tracePt t="529375" x="1697038" y="5357813"/>
          <p14:tracePt t="532023" x="1660525" y="5357813"/>
          <p14:tracePt t="532499" x="1589088" y="5340350"/>
          <p14:tracePt t="532514" x="1554163" y="5330825"/>
          <p14:tracePt t="532527" x="1517650" y="5330825"/>
          <p14:tracePt t="532542" x="1490663" y="5322888"/>
          <p14:tracePt t="532559" x="1482725" y="5313363"/>
          <p14:tracePt t="532575" x="1465263" y="5305425"/>
          <p14:tracePt t="532591" x="1455738" y="5305425"/>
          <p14:tracePt t="532608" x="1446213" y="5305425"/>
          <p14:tracePt t="532625" x="1438275" y="5305425"/>
          <p14:tracePt t="532641" x="1419225" y="5305425"/>
          <p14:tracePt t="532658" x="1411288" y="5305425"/>
          <p14:tracePt t="532675" x="1384300" y="5305425"/>
          <p14:tracePt t="532692" x="1374775" y="5305425"/>
          <p14:tracePt t="532708" x="1357313" y="5305425"/>
          <p14:tracePt t="532726" x="1347788" y="5313363"/>
          <p14:tracePt t="532743" x="1330325" y="5330825"/>
          <p14:tracePt t="532759" x="1303338" y="5340350"/>
          <p14:tracePt t="532775" x="1268413" y="5357813"/>
          <p14:tracePt t="532792" x="1214438" y="5384800"/>
          <p14:tracePt t="532808" x="1169988" y="5411788"/>
          <p14:tracePt t="532825" x="1143000" y="5429250"/>
          <p14:tracePt t="532842" x="1108075" y="5448300"/>
          <p14:tracePt t="532858" x="1098550" y="5456238"/>
          <p14:tracePt t="532875" x="1081088" y="5456238"/>
          <p14:tracePt t="532892" x="1081088" y="5465763"/>
          <p14:tracePt t="532908" x="1071563" y="5465763"/>
          <p14:tracePt t="532925" x="1062038" y="5465763"/>
          <p14:tracePt t="532967" x="1054100" y="5465763"/>
          <p14:tracePt t="532983" x="1027113" y="5465763"/>
          <p14:tracePt t="532992" x="973138" y="5465763"/>
          <p14:tracePt t="533008" x="919163" y="5448300"/>
          <p14:tracePt t="533025" x="874713" y="5438775"/>
          <p14:tracePt t="533042" x="822325" y="5429250"/>
          <p14:tracePt t="533058" x="758825" y="5429250"/>
          <p14:tracePt t="533075" x="687388" y="5429250"/>
          <p14:tracePt t="533093" x="669925" y="5429250"/>
          <p14:tracePt t="533108" x="652463" y="5429250"/>
          <p14:tracePt t="533142" x="660400" y="5438775"/>
          <p14:tracePt t="533225" x="679450" y="5448300"/>
          <p14:tracePt t="533238" x="696913" y="5456238"/>
          <p14:tracePt t="533252" x="750888" y="5456238"/>
          <p14:tracePt t="533266" x="803275" y="5465763"/>
          <p14:tracePt t="533280" x="830263" y="5465763"/>
          <p14:tracePt t="533293" x="893763" y="5465763"/>
          <p14:tracePt t="533309" x="928688" y="5465763"/>
          <p14:tracePt t="533325" x="955675" y="5465763"/>
          <p14:tracePt t="533343" x="965200" y="5465763"/>
          <p14:tracePt t="533375" x="955675" y="5465763"/>
          <p14:tracePt t="533467" x="928688" y="5465763"/>
          <p14:tracePt t="533480" x="884238" y="5465763"/>
          <p14:tracePt t="533494" x="830263" y="5473700"/>
          <p14:tracePt t="533510" x="785813" y="5483225"/>
          <p14:tracePt t="533525" x="731838" y="5483225"/>
          <p14:tracePt t="533542" x="696913" y="5492750"/>
          <p14:tracePt t="533558" x="687388" y="5492750"/>
          <p14:tracePt t="533575" x="687388" y="5500688"/>
          <p14:tracePt t="533615" x="696913" y="5500688"/>
          <p14:tracePt t="533647" x="731838" y="5510213"/>
          <p14:tracePt t="533660" x="795338" y="5510213"/>
          <p14:tracePt t="533675" x="857250" y="5519738"/>
          <p14:tracePt t="533692" x="928688" y="5519738"/>
          <p14:tracePt t="533709" x="955675" y="5519738"/>
          <p14:tracePt t="533725" x="965200" y="5519738"/>
          <p14:tracePt t="533742" x="938213" y="5519738"/>
          <p14:tracePt t="533795" x="901700" y="5519738"/>
          <p14:tracePt t="533809" x="822325" y="5519738"/>
          <p14:tracePt t="533827" x="768350" y="5519738"/>
          <p14:tracePt t="533844" x="723900" y="5519738"/>
          <p14:tracePt t="533860" x="696913" y="5519738"/>
          <p14:tracePt t="533877" x="687388" y="5519738"/>
          <p14:tracePt t="533892" x="704850" y="5519738"/>
          <p14:tracePt t="533953" x="803275" y="5519738"/>
          <p14:tracePt t="533967" x="884238" y="5519738"/>
          <p14:tracePt t="533981" x="1009650" y="5519738"/>
          <p14:tracePt t="533994" x="1125538" y="5510213"/>
          <p14:tracePt t="534009" x="1204913" y="5500688"/>
          <p14:tracePt t="534026" x="1241425" y="5492750"/>
          <p14:tracePt t="534042" x="1250950" y="5492750"/>
          <p14:tracePt t="534060" x="1223963" y="5492750"/>
          <p14:tracePt t="534109" x="1169988" y="5492750"/>
          <p14:tracePt t="534122" x="1054100" y="5500688"/>
          <p14:tracePt t="534131" x="990600" y="5510213"/>
          <p14:tracePt t="534143" x="928688" y="5519738"/>
          <p14:tracePt t="534158" x="911225" y="5527675"/>
          <p14:tracePt t="534175" x="901700" y="5527675"/>
          <p14:tracePt t="534192" x="919163" y="5527675"/>
          <p14:tracePt t="534289" x="946150" y="5527675"/>
          <p14:tracePt t="534304" x="990600" y="5527675"/>
          <p14:tracePt t="534317" x="1062038" y="5519738"/>
          <p14:tracePt t="534331" x="1098550" y="5510213"/>
          <p14:tracePt t="534344" x="1125538" y="5500688"/>
          <p14:tracePt t="534360" x="1143000" y="5500688"/>
          <p14:tracePt t="534392" x="1125538" y="5500688"/>
          <p14:tracePt t="534452" x="1098550" y="5500688"/>
          <p14:tracePt t="534460" x="1062038" y="5500688"/>
          <p14:tracePt t="534475" x="1027113" y="5500688"/>
          <p14:tracePt t="534492" x="1009650" y="5500688"/>
          <p14:tracePt t="534508" x="1000125" y="5500688"/>
          <p14:tracePt t="534525" x="990600" y="5500688"/>
          <p14:tracePt t="534541" x="982663" y="5500688"/>
          <p14:tracePt t="534560" x="1000125" y="5492750"/>
          <p14:tracePt t="534640" x="1027113" y="5483225"/>
          <p14:tracePt t="534647" x="1044575" y="5473700"/>
          <p14:tracePt t="534658" x="1081088" y="5465763"/>
          <p14:tracePt t="534675" x="1108075" y="5448300"/>
          <p14:tracePt t="534692" x="1133475" y="5429250"/>
          <p14:tracePt t="534708" x="1133475" y="5421313"/>
          <p14:tracePt t="534742" x="1133475" y="5402263"/>
          <p14:tracePt t="534772" x="1098550" y="5394325"/>
          <p14:tracePt t="534780" x="1062038" y="5384800"/>
          <p14:tracePt t="534792" x="938213" y="5367338"/>
          <p14:tracePt t="534809" x="812800" y="5367338"/>
          <p14:tracePt t="534825" x="750888" y="5367338"/>
          <p14:tracePt t="534842" x="679450" y="5384800"/>
          <p14:tracePt t="534859" x="669925" y="5384800"/>
          <p14:tracePt t="534891" x="679450" y="5376863"/>
          <p14:tracePt t="534928" x="714375" y="5349875"/>
          <p14:tracePt t="534936" x="768350" y="5322888"/>
          <p14:tracePt t="534944" x="803275" y="5286375"/>
          <p14:tracePt t="534958" x="866775" y="5251450"/>
          <p14:tracePt t="534975" x="1009650" y="5197475"/>
          <p14:tracePt t="534992" x="1133475" y="5162550"/>
          <p14:tracePt t="535008" x="1258888" y="5143500"/>
          <p14:tracePt t="535025" x="1357313" y="5126038"/>
          <p14:tracePt t="535042" x="1419225" y="5108575"/>
          <p14:tracePt t="535058" x="1482725" y="5091113"/>
          <p14:tracePt t="535075" x="1527175" y="5072063"/>
          <p14:tracePt t="535091" x="1608138" y="5045075"/>
          <p14:tracePt t="535109" x="1652588" y="5027613"/>
          <p14:tracePt t="535126" x="1714500" y="5019675"/>
          <p14:tracePt t="535142" x="1751013" y="5000625"/>
          <p14:tracePt t="535159" x="1785938" y="4983163"/>
          <p14:tracePt t="535175" x="1812925" y="4965700"/>
          <p14:tracePt t="535191" x="1830388" y="4956175"/>
          <p14:tracePt t="535208" x="1866900" y="4938713"/>
          <p14:tracePt t="535225" x="1946275" y="4911725"/>
          <p14:tracePt t="535241" x="1982788" y="4902200"/>
          <p14:tracePt t="535258" x="1990725" y="4894263"/>
          <p14:tracePt t="535275" x="2000250" y="4894263"/>
          <p14:tracePt t="535308" x="2009775" y="4884738"/>
          <p14:tracePt t="535325" x="2027238" y="4884738"/>
          <p14:tracePt t="535341" x="2071688" y="4884738"/>
          <p14:tracePt t="535359" x="2089150" y="4884738"/>
          <p14:tracePt t="535375" x="2098675" y="4884738"/>
          <p14:tracePt t="535392" x="2108200" y="4884738"/>
          <p14:tracePt t="535425" x="2108200" y="4876800"/>
          <p14:tracePt t="535476" x="2108200" y="4867275"/>
          <p14:tracePt t="535484" x="2098675" y="4867275"/>
          <p14:tracePt t="535492" x="2081213" y="4867275"/>
          <p14:tracePt t="535509" x="2036763" y="4867275"/>
          <p14:tracePt t="535526" x="1982788" y="4894263"/>
          <p14:tracePt t="535542" x="1955800" y="4911725"/>
          <p14:tracePt t="535558" x="1938338" y="4921250"/>
          <p14:tracePt t="535575" x="1928813" y="4948238"/>
          <p14:tracePt t="535593" x="1928813" y="4983163"/>
          <p14:tracePt t="535609" x="1938338" y="5019675"/>
          <p14:tracePt t="535626" x="1982788" y="5054600"/>
          <p14:tracePt t="535642" x="2036763" y="5081588"/>
          <p14:tracePt t="535658" x="2133600" y="5099050"/>
          <p14:tracePt t="535675" x="2259013" y="5099050"/>
          <p14:tracePt t="535691" x="2384425" y="5064125"/>
          <p14:tracePt t="535708" x="2473325" y="5027613"/>
          <p14:tracePt t="535725" x="2554288" y="4956175"/>
          <p14:tracePt t="535741" x="2571750" y="4921250"/>
          <p14:tracePt t="535758" x="2571750" y="4876800"/>
          <p14:tracePt t="535775" x="2554288" y="4867275"/>
          <p14:tracePt t="535791" x="2490788" y="4849813"/>
          <p14:tracePt t="535808" x="2428875" y="4840288"/>
          <p14:tracePt t="535825" x="2303463" y="4840288"/>
          <p14:tracePt t="535842" x="2205038" y="4857750"/>
          <p14:tracePt t="535858" x="2116138" y="4894263"/>
          <p14:tracePt t="535875" x="2098675" y="4938713"/>
          <p14:tracePt t="535891" x="2071688" y="4983163"/>
          <p14:tracePt t="535908" x="2071688" y="5037138"/>
          <p14:tracePt t="535925" x="2125663" y="5099050"/>
          <p14:tracePt t="535941" x="2259013" y="5135563"/>
          <p14:tracePt t="535958" x="2438400" y="5153025"/>
          <p14:tracePt t="535975" x="2616200" y="5135563"/>
          <p14:tracePt t="535992" x="2840038" y="5037138"/>
          <p14:tracePt t="536008" x="2911475" y="4983163"/>
          <p14:tracePt t="536025" x="2938463" y="4929188"/>
          <p14:tracePt t="536042" x="2946400" y="4884738"/>
          <p14:tracePt t="536058" x="2919413" y="4840288"/>
          <p14:tracePt t="536075" x="2822575" y="4813300"/>
          <p14:tracePt t="536092" x="2544763" y="4813300"/>
          <p14:tracePt t="536108" x="2347913" y="4840288"/>
          <p14:tracePt t="536125" x="2224088" y="4894263"/>
          <p14:tracePt t="536143" x="2170113" y="4948238"/>
          <p14:tracePt t="536158" x="2133600" y="5010150"/>
          <p14:tracePt t="536175" x="2125663" y="5064125"/>
          <p14:tracePt t="536191" x="2133600" y="5116513"/>
          <p14:tracePt t="536208" x="2179638" y="5126038"/>
          <p14:tracePt t="536225" x="2295525" y="5126038"/>
          <p14:tracePt t="536243" x="2384425" y="5072063"/>
          <p14:tracePt t="536259" x="2455863" y="5000625"/>
          <p14:tracePt t="536275" x="2482850" y="4938713"/>
          <p14:tracePt t="536293" x="2482850" y="4894263"/>
          <p14:tracePt t="536308" x="2428875" y="4840288"/>
          <p14:tracePt t="536325" x="2322513" y="4822825"/>
          <p14:tracePt t="536341" x="2062163" y="4840288"/>
          <p14:tracePt t="536359" x="1982788" y="4884738"/>
          <p14:tracePt t="536375" x="1965325" y="4921250"/>
          <p14:tracePt t="536391" x="1965325" y="4938713"/>
          <p14:tracePt t="536408" x="1982788" y="4973638"/>
          <p14:tracePt t="536426" x="2071688" y="5010150"/>
          <p14:tracePt t="536442" x="2205038" y="5027613"/>
          <p14:tracePt t="536458" x="2401888" y="5054600"/>
          <p14:tracePt t="536475" x="2598738" y="5054600"/>
          <p14:tracePt t="536491" x="2946400" y="5027613"/>
          <p14:tracePt t="536508" x="3179763" y="5000625"/>
          <p14:tracePt t="536525" x="3367088" y="4983163"/>
          <p14:tracePt t="536541" x="3465513" y="4956175"/>
          <p14:tracePt t="536558" x="3517900" y="4948238"/>
          <p14:tracePt t="536576" x="3536950" y="4938713"/>
          <p14:tracePt t="536608" x="3536950" y="4929188"/>
          <p14:tracePt t="536702" x="3536950" y="4921250"/>
          <p14:tracePt t="536718" x="3527425" y="4921250"/>
          <p14:tracePt t="536836" x="3517900" y="4921250"/>
          <p14:tracePt t="536852" x="3500438" y="4921250"/>
          <p14:tracePt t="536859" x="3490913" y="4929188"/>
          <p14:tracePt t="536876" x="3438525" y="4938713"/>
          <p14:tracePt t="536892" x="3375025" y="4938713"/>
          <p14:tracePt t="536909" x="3322638" y="4938713"/>
          <p14:tracePt t="536925" x="3214688" y="4938713"/>
          <p14:tracePt t="536942" x="3089275" y="4938713"/>
          <p14:tracePt t="536958" x="2973388" y="4938713"/>
          <p14:tracePt t="536975" x="2822575" y="4956175"/>
          <p14:tracePt t="536992" x="2598738" y="4992688"/>
          <p14:tracePt t="537009" x="2517775" y="5010150"/>
          <p14:tracePt t="537025" x="2465388" y="5019675"/>
          <p14:tracePt t="537042" x="2411413" y="5027613"/>
          <p14:tracePt t="537058" x="2384425" y="5027613"/>
          <p14:tracePt t="537075" x="2374900" y="5027613"/>
          <p14:tracePt t="537092" x="2357438" y="5027613"/>
          <p14:tracePt t="537125" x="2374900" y="5027613"/>
          <p14:tracePt t="537305" x="2411413" y="5027613"/>
          <p14:tracePt t="537313" x="2446338" y="5027613"/>
          <p14:tracePt t="537325" x="2536825" y="5027613"/>
          <p14:tracePt t="537342" x="2670175" y="5037138"/>
          <p14:tracePt t="537358" x="2946400" y="5019675"/>
          <p14:tracePt t="537375" x="3143250" y="5000625"/>
          <p14:tracePt t="537392" x="3348038" y="4973638"/>
          <p14:tracePt t="537408" x="3490913" y="4956175"/>
          <p14:tracePt t="537425" x="3517900" y="4948238"/>
          <p14:tracePt t="537458" x="3509963" y="4938713"/>
          <p14:tracePt t="537525" x="3509963" y="4929188"/>
          <p14:tracePt t="537538" x="3517900" y="4929188"/>
          <p14:tracePt t="539392" x="3517900" y="4921250"/>
          <p14:tracePt t="540049" x="3554413" y="4884738"/>
          <p14:tracePt t="540065" x="3571875" y="4857750"/>
          <p14:tracePt t="540073" x="3562350" y="4857750"/>
          <p14:tracePt t="540167" x="3527425" y="4867275"/>
          <p14:tracePt t="540176" x="3482975" y="4876800"/>
          <p14:tracePt t="540183" x="3446463" y="4884738"/>
          <p14:tracePt t="540192" x="3367088" y="4902200"/>
          <p14:tracePt t="540209" x="3276600" y="4921250"/>
          <p14:tracePt t="540227" x="3179763" y="4921250"/>
          <p14:tracePt t="540242" x="3027363" y="4921250"/>
          <p14:tracePt t="540260" x="2813050" y="4921250"/>
          <p14:tracePt t="540275" x="2589213" y="4921250"/>
          <p14:tracePt t="540292" x="2241550" y="4921250"/>
          <p14:tracePt t="540309" x="2116138" y="4929188"/>
          <p14:tracePt t="540325" x="2000250" y="4965700"/>
          <p14:tracePt t="540342" x="1946275" y="4983163"/>
          <p14:tracePt t="540359" x="1919288" y="4983163"/>
          <p14:tracePt t="540392" x="1911350" y="4992688"/>
          <p14:tracePt t="540441" x="1938338" y="4992688"/>
          <p14:tracePt t="540565" x="1946275" y="4992688"/>
          <p14:tracePt t="540573" x="1973263" y="4992688"/>
          <p14:tracePt t="540581" x="1990725" y="4992688"/>
          <p14:tracePt t="540592" x="2000250" y="4992688"/>
          <p14:tracePt t="540609" x="2009775" y="4992688"/>
          <p14:tracePt t="540627" x="2062163" y="4992688"/>
          <p14:tracePt t="540642" x="2276475" y="4973638"/>
          <p14:tracePt t="540661" x="2554288" y="4948238"/>
          <p14:tracePt t="540676" x="2857500" y="4929188"/>
          <p14:tracePt t="540692" x="3160713" y="4902200"/>
          <p14:tracePt t="540709" x="3411538" y="4876800"/>
          <p14:tracePt t="540727" x="3581400" y="4867275"/>
          <p14:tracePt t="540744" x="3670300" y="4867275"/>
          <p14:tracePt t="540760" x="3697288" y="4876800"/>
          <p14:tracePt t="540776" x="3705225" y="4876800"/>
          <p14:tracePt t="540793" x="3697288" y="4884738"/>
          <p14:tracePt t="540902" x="3687763" y="4894263"/>
          <p14:tracePt t="540910" x="3679825" y="4902200"/>
          <p14:tracePt t="540918" x="3652838" y="4902200"/>
          <p14:tracePt t="540927" x="3598863" y="4929188"/>
          <p14:tracePt t="540943" x="3527425" y="4938713"/>
          <p14:tracePt t="540961" x="3473450" y="4948238"/>
          <p14:tracePt t="540977" x="3419475" y="4956175"/>
          <p14:tracePt t="540993" x="3384550" y="4956175"/>
          <p14:tracePt t="541010" x="3330575" y="4948238"/>
          <p14:tracePt t="541027" x="3286125" y="4929188"/>
          <p14:tracePt t="541043" x="3170238" y="4911725"/>
          <p14:tracePt t="541060" x="3044825" y="4902200"/>
          <p14:tracePt t="541077" x="2919413" y="4902200"/>
          <p14:tracePt t="541093" x="2768600" y="4911725"/>
          <p14:tracePt t="541110" x="2616200" y="4929188"/>
          <p14:tracePt t="541126" x="2490788" y="4948238"/>
          <p14:tracePt t="541144" x="2428875" y="4956175"/>
          <p14:tracePt t="541160" x="2384425" y="4965700"/>
          <p14:tracePt t="541177" x="2366963" y="4965700"/>
          <p14:tracePt t="541193" x="2357438" y="4965700"/>
          <p14:tracePt t="541210" x="2347913" y="4965700"/>
          <p14:tracePt t="541226" x="2339975" y="4965700"/>
          <p14:tracePt t="541243" x="2330450" y="4973638"/>
          <p14:tracePt t="541260" x="2312988" y="4983163"/>
          <p14:tracePt t="541277" x="2295525" y="4983163"/>
          <p14:tracePt t="541294" x="2268538" y="4983163"/>
          <p14:tracePt t="541310" x="2259013" y="4983163"/>
          <p14:tracePt t="541328" x="2268538" y="4973638"/>
          <p14:tracePt t="541372" x="2303463" y="4973638"/>
          <p14:tracePt t="541380" x="2357438" y="4965700"/>
          <p14:tracePt t="541393" x="2536825" y="4956175"/>
          <p14:tracePt t="541410" x="2840038" y="4956175"/>
          <p14:tracePt t="541427" x="2973388" y="4929188"/>
          <p14:tracePt t="541443" x="3125788" y="4921250"/>
          <p14:tracePt t="541460" x="3276600" y="4911725"/>
          <p14:tracePt t="541477" x="3367088" y="4894263"/>
          <p14:tracePt t="541494" x="3411538" y="4884738"/>
          <p14:tracePt t="541510" x="3429000" y="4876800"/>
          <p14:tracePt t="541527" x="3419475" y="4884738"/>
          <p14:tracePt t="541582" x="3411538" y="4884738"/>
          <p14:tracePt t="541590" x="3402013" y="4884738"/>
          <p14:tracePt t="541598" x="3384550" y="4894263"/>
          <p14:tracePt t="541610" x="3340100" y="4911725"/>
          <p14:tracePt t="541626" x="3286125" y="4921250"/>
          <p14:tracePt t="541644" x="3214688" y="4929188"/>
          <p14:tracePt t="541660" x="3108325" y="4929188"/>
          <p14:tracePt t="541677" x="2990850" y="4948238"/>
          <p14:tracePt t="541693" x="2857500" y="4973638"/>
          <p14:tracePt t="541710" x="2705100" y="4992688"/>
          <p14:tracePt t="541727" x="2517775" y="5019675"/>
          <p14:tracePt t="541743" x="2322513" y="5054600"/>
          <p14:tracePt t="541760" x="2205038" y="5081588"/>
          <p14:tracePt t="541777" x="2143125" y="5099050"/>
          <p14:tracePt t="541793" x="2081213" y="5099050"/>
          <p14:tracePt t="541810" x="2027238" y="5091113"/>
          <p14:tracePt t="541827" x="2017713" y="5091113"/>
          <p14:tracePt t="541843" x="2009775" y="5091113"/>
          <p14:tracePt t="541876" x="2009775" y="5081588"/>
          <p14:tracePt t="541958" x="2009775" y="5072063"/>
          <p14:tracePt t="541996" x="2009775" y="5064125"/>
          <p14:tracePt t="546944" x="1965325" y="5099050"/>
          <p14:tracePt t="546960" x="1822450" y="5187950"/>
          <p14:tracePt t="546978" x="1490663" y="5394325"/>
          <p14:tracePt t="546994" x="1044575" y="5670550"/>
          <p14:tracePt t="547011" x="652463" y="5778500"/>
          <p14:tracePt t="547027" x="615950" y="5786438"/>
          <p14:tracePt t="547044" x="608013" y="5805488"/>
          <p14:tracePt t="547060" x="571500" y="5805488"/>
          <p14:tracePt t="547077" x="554038" y="5813425"/>
          <p14:tracePt t="547094" x="509588" y="5813425"/>
          <p14:tracePt t="547110" x="465138" y="5813425"/>
          <p14:tracePt t="547127" x="428625" y="5813425"/>
          <p14:tracePt t="547144" x="384175" y="5813425"/>
          <p14:tracePt t="547160" x="366713" y="5813425"/>
          <p14:tracePt t="547177" x="357188" y="5813425"/>
          <p14:tracePt t="547277" x="357188" y="5805488"/>
          <p14:tracePt t="547294" x="357188" y="5786438"/>
          <p14:tracePt t="547311" x="357188" y="5778500"/>
          <p14:tracePt t="547327" x="357188" y="5768975"/>
          <p14:tracePt t="547344" x="366713" y="5761038"/>
          <p14:tracePt t="547610" x="374650" y="5751513"/>
          <p14:tracePt t="547628" x="393700" y="5741988"/>
          <p14:tracePt t="547644" x="393700" y="5734050"/>
          <p14:tracePt t="547648" x="411163" y="5724525"/>
          <p14:tracePt t="547661" x="419100" y="5715000"/>
          <p14:tracePt t="547677" x="438150" y="5707063"/>
          <p14:tracePt t="547694" x="446088" y="5697538"/>
          <p14:tracePt t="547711" x="473075" y="5689600"/>
          <p14:tracePt t="547727" x="500063" y="5680075"/>
          <p14:tracePt t="547744" x="500063" y="5670550"/>
          <p14:tracePt t="547761" x="509588" y="5662613"/>
          <p14:tracePt t="547777" x="517525" y="5662613"/>
          <p14:tracePt t="547794" x="527050" y="5662613"/>
          <p14:tracePt t="547811" x="536575" y="5662613"/>
          <p14:tracePt t="547855" x="544513" y="5662613"/>
          <p14:tracePt t="547869" x="544513" y="5653088"/>
          <p14:tracePt t="547885" x="554038" y="5653088"/>
          <p14:tracePt t="547894" x="581025" y="5643563"/>
          <p14:tracePt t="547911" x="588963" y="5635625"/>
          <p14:tracePt t="547927" x="598488" y="5608638"/>
          <p14:tracePt t="547944" x="598488" y="5599113"/>
          <p14:tracePt t="547961" x="598488" y="5591175"/>
          <p14:tracePt t="547977" x="598488" y="5572125"/>
          <p14:tracePt t="547994" x="588963" y="5564188"/>
          <p14:tracePt t="548011" x="581025" y="5546725"/>
          <p14:tracePt t="548028" x="571500" y="5546725"/>
          <p14:tracePt t="548044" x="571500" y="5537200"/>
          <p14:tracePt t="548097" x="581025" y="5527675"/>
          <p14:tracePt t="548113" x="588963" y="5527675"/>
          <p14:tracePt t="548135" x="561975" y="5527675"/>
          <p14:tracePt t="548299" x="554038" y="5527675"/>
          <p14:tracePt t="548307" x="544513" y="5527675"/>
          <p14:tracePt t="548315" x="536575" y="5527675"/>
          <p14:tracePt t="548327" x="536575" y="5546725"/>
          <p14:tracePt t="548402" x="536575" y="5554663"/>
          <p14:tracePt t="548418" x="536575" y="5564188"/>
          <p14:tracePt t="548426" x="536575" y="5572125"/>
          <p14:tracePt t="548441" x="536575" y="5581650"/>
          <p14:tracePt t="548458" x="536575" y="5591175"/>
          <p14:tracePt t="548466" x="536575" y="5599113"/>
          <p14:tracePt t="548480" x="536575" y="5608638"/>
          <p14:tracePt t="548494" x="544513" y="5618163"/>
          <p14:tracePt t="548511" x="554038" y="5635625"/>
          <p14:tracePt t="548528" x="561975" y="5653088"/>
          <p14:tracePt t="548544" x="571500" y="5662613"/>
          <p14:tracePt t="548561" x="581025" y="5680075"/>
          <p14:tracePt t="548594" x="581025" y="5689600"/>
          <p14:tracePt t="548611" x="588963" y="5707063"/>
          <p14:tracePt t="548638" x="588963" y="5715000"/>
          <p14:tracePt t="548652" x="598488" y="5724525"/>
          <p14:tracePt t="548661" x="598488" y="5734050"/>
          <p14:tracePt t="548677" x="608013" y="5751513"/>
          <p14:tracePt t="548695" x="615950" y="5751513"/>
          <p14:tracePt t="548727" x="615950" y="5761038"/>
          <p14:tracePt t="548794" x="625475" y="5768975"/>
          <p14:tracePt t="548816" x="633413" y="5768975"/>
          <p14:tracePt t="548824" x="642938" y="5768975"/>
          <p14:tracePt t="548888" x="652463" y="5778500"/>
          <p14:tracePt t="548918" x="660400" y="5778500"/>
          <p14:tracePt t="548958" x="660400" y="5786438"/>
          <p14:tracePt t="548974" x="669925" y="5786438"/>
          <p14:tracePt t="548989" x="679450" y="5786438"/>
          <p14:tracePt t="548996" x="679450" y="5795963"/>
          <p14:tracePt t="549011" x="741363" y="5795963"/>
          <p14:tracePt t="549028" x="795338" y="5778500"/>
          <p14:tracePt t="549045" x="822325" y="5768975"/>
          <p14:tracePt t="549078" x="830263" y="5768975"/>
          <p14:tracePt t="549122" x="830263" y="5761038"/>
          <p14:tracePt t="549130" x="839788" y="5761038"/>
          <p14:tracePt t="549146" x="839788" y="5751513"/>
          <p14:tracePt t="549162" x="866775" y="5741988"/>
          <p14:tracePt t="549178" x="884238" y="5724525"/>
          <p14:tracePt t="549211" x="884238" y="5734050"/>
          <p14:tracePt t="549340" x="874713" y="5761038"/>
          <p14:tracePt t="549348" x="866775" y="5795963"/>
          <p14:tracePt t="549361" x="857250" y="5849938"/>
          <p14:tracePt t="549378" x="847725" y="5903913"/>
          <p14:tracePt t="549394" x="847725" y="5911850"/>
          <p14:tracePt t="549411" x="847725" y="5929313"/>
          <p14:tracePt t="549427" x="847725" y="5938838"/>
          <p14:tracePt t="549444" x="857250" y="5938838"/>
          <p14:tracePt t="549477" x="866775" y="5938838"/>
          <p14:tracePt t="549494" x="866775" y="5929313"/>
          <p14:tracePt t="549512" x="866775" y="5921375"/>
          <p14:tracePt t="549536" x="866775" y="5911850"/>
          <p14:tracePt t="549552" x="866775" y="5903913"/>
          <p14:tracePt t="549568" x="866775" y="5894388"/>
          <p14:tracePt t="549577" x="866775" y="5884863"/>
          <p14:tracePt t="549595" x="866775" y="5867400"/>
          <p14:tracePt t="549611" x="866775" y="5857875"/>
          <p14:tracePt t="549628" x="866775" y="5840413"/>
          <p14:tracePt t="549628" x="874713" y="5832475"/>
          <p14:tracePt t="549646" x="884238" y="5822950"/>
          <p14:tracePt t="549661" x="901700" y="5805488"/>
          <p14:tracePt t="549678" x="911225" y="5795963"/>
          <p14:tracePt t="549695" x="928688" y="5778500"/>
          <p14:tracePt t="549711" x="928688" y="5768975"/>
          <p14:tracePt t="549728" x="946150" y="5741988"/>
          <p14:tracePt t="549744" x="955675" y="5724525"/>
          <p14:tracePt t="549761" x="965200" y="5697538"/>
          <p14:tracePt t="549778" x="982663" y="5670550"/>
          <p14:tracePt t="549794" x="1000125" y="5635625"/>
          <p14:tracePt t="549811" x="1017588" y="5591175"/>
          <p14:tracePt t="549827" x="1027113" y="5581650"/>
          <p14:tracePt t="549844" x="1044575" y="5564188"/>
          <p14:tracePt t="549861" x="1062038" y="5554663"/>
          <p14:tracePt t="549877" x="1089025" y="5537200"/>
          <p14:tracePt t="549894" x="1152525" y="5519738"/>
          <p14:tracePt t="549911" x="1322388" y="5492750"/>
          <p14:tracePt t="549928" x="1517650" y="5456238"/>
          <p14:tracePt t="549944" x="1731963" y="5411788"/>
          <p14:tracePt t="549961" x="1919288" y="5340350"/>
          <p14:tracePt t="549978" x="2098675" y="5268913"/>
          <p14:tracePt t="549994" x="2224088" y="5214938"/>
          <p14:tracePt t="550011" x="2384425" y="5170488"/>
          <p14:tracePt t="550028" x="2428875" y="5170488"/>
          <p14:tracePt t="550061" x="2428875" y="5162550"/>
          <p14:tracePt t="550106" x="2419350" y="5162550"/>
          <p14:tracePt t="550114" x="2401888" y="5162550"/>
          <p14:tracePt t="550130" x="2384425" y="5162550"/>
          <p14:tracePt t="550145" x="2347913" y="5162550"/>
          <p14:tracePt t="550161" x="2295525" y="5180013"/>
          <p14:tracePt t="550178" x="2160588" y="5214938"/>
          <p14:tracePt t="550194" x="2044700" y="5259388"/>
          <p14:tracePt t="550211" x="1919288" y="5286375"/>
          <p14:tracePt t="550228" x="1758950" y="5313363"/>
          <p14:tracePt t="550245" x="1625600" y="5330825"/>
          <p14:tracePt t="550261" x="1428750" y="5340350"/>
          <p14:tracePt t="550279" x="1339850" y="5340350"/>
          <p14:tracePt t="550294" x="1285875" y="5322888"/>
          <p14:tracePt t="550311" x="1231900" y="5305425"/>
          <p14:tracePt t="550327" x="1223963" y="5305425"/>
          <p14:tracePt t="550361" x="1214438" y="5305425"/>
          <p14:tracePt t="550396" x="1204913" y="5305425"/>
          <p14:tracePt t="550404" x="1196975" y="5305425"/>
          <p14:tracePt t="550428" x="1187450" y="5305425"/>
          <p14:tracePt t="550498" x="1204913" y="5305425"/>
          <p14:tracePt t="550576" x="1231900" y="5295900"/>
          <p14:tracePt t="550584" x="1250950" y="5286375"/>
          <p14:tracePt t="550595" x="1322388" y="5268913"/>
          <p14:tracePt t="550611" x="1428750" y="5251450"/>
          <p14:tracePt t="550628" x="1598613" y="5224463"/>
          <p14:tracePt t="550645" x="1795463" y="5180013"/>
          <p14:tracePt t="550661" x="2000250" y="5143500"/>
          <p14:tracePt t="550678" x="2224088" y="5054600"/>
          <p14:tracePt t="550695" x="2295525" y="5019675"/>
          <p14:tracePt t="550711" x="2330450" y="5000625"/>
          <p14:tracePt t="550728" x="2339975" y="4992688"/>
          <p14:tracePt t="550744" x="2322513" y="4992688"/>
          <p14:tracePt t="550858" x="2295525" y="4992688"/>
          <p14:tracePt t="550866" x="2276475" y="5000625"/>
          <p14:tracePt t="550878" x="2224088" y="5019675"/>
          <p14:tracePt t="550894" x="2152650" y="5045075"/>
          <p14:tracePt t="550911" x="2081213" y="5072063"/>
          <p14:tracePt t="550928" x="1965325" y="5099050"/>
          <p14:tracePt t="550945" x="1893888" y="5116513"/>
          <p14:tracePt t="550961" x="1830388" y="5135563"/>
          <p14:tracePt t="550978" x="1758950" y="5153025"/>
          <p14:tracePt t="550994" x="1652588" y="5170488"/>
          <p14:tracePt t="551011" x="1536700" y="5187950"/>
          <p14:tracePt t="551028" x="1339850" y="5214938"/>
          <p14:tracePt t="551044" x="1214438" y="5224463"/>
          <p14:tracePt t="551061" x="1152525" y="5224463"/>
          <p14:tracePt t="551078" x="1108075" y="5233988"/>
          <p14:tracePt t="551094" x="1089025" y="5241925"/>
          <p14:tracePt t="551111" x="1081088" y="5241925"/>
          <p14:tracePt t="551145" x="1098550" y="5233988"/>
          <p14:tracePt t="551232" x="1125538" y="5224463"/>
          <p14:tracePt t="551240" x="1143000" y="5214938"/>
          <p14:tracePt t="551248" x="1196975" y="5207000"/>
          <p14:tracePt t="551261" x="1303338" y="5187950"/>
          <p14:tracePt t="551278" x="1490663" y="5153025"/>
          <p14:tracePt t="551294" x="1571625" y="5135563"/>
          <p14:tracePt t="551311" x="1670050" y="5116513"/>
          <p14:tracePt t="551328" x="1731963" y="5099050"/>
          <p14:tracePt t="551345" x="1830388" y="5081588"/>
          <p14:tracePt t="551361" x="1911350" y="5064125"/>
          <p14:tracePt t="551378" x="1982788" y="5045075"/>
          <p14:tracePt t="551394" x="2027238" y="5027613"/>
          <p14:tracePt t="551411" x="2062163" y="5019675"/>
          <p14:tracePt t="551444" x="2054225" y="5019675"/>
          <p14:tracePt t="551546" x="2017713" y="5037138"/>
          <p14:tracePt t="551552" x="1982788" y="5045075"/>
          <p14:tracePt t="551561" x="1893888" y="5091113"/>
          <p14:tracePt t="551578" x="1795463" y="5126038"/>
          <p14:tracePt t="551595" x="1697038" y="5170488"/>
          <p14:tracePt t="551611" x="1581150" y="5187950"/>
          <p14:tracePt t="551628" x="1446213" y="5207000"/>
          <p14:tracePt t="551645" x="1322388" y="5233988"/>
          <p14:tracePt t="551661" x="1143000" y="5259388"/>
          <p14:tracePt t="551678" x="1089025" y="5278438"/>
          <p14:tracePt t="551695" x="1036638" y="5295900"/>
          <p14:tracePt t="551711" x="1027113" y="5305425"/>
          <p14:tracePt t="551744" x="1054100" y="5295900"/>
          <p14:tracePt t="551772" x="1071563" y="5286375"/>
          <p14:tracePt t="551780" x="1108075" y="5278438"/>
          <p14:tracePt t="551795" x="1241425" y="5251450"/>
          <p14:tracePt t="551811" x="1393825" y="5233988"/>
          <p14:tracePt t="551828" x="1589088" y="5197475"/>
          <p14:tracePt t="551844" x="1803400" y="5135563"/>
          <p14:tracePt t="551861" x="2017713" y="5072063"/>
          <p14:tracePt t="551878" x="2179638" y="5027613"/>
          <p14:tracePt t="551895" x="2268538" y="5000625"/>
          <p14:tracePt t="551911" x="2295525" y="4992688"/>
          <p14:tracePt t="551928" x="2312988" y="4983163"/>
          <p14:tracePt t="551944" x="2339975" y="4973638"/>
          <p14:tracePt t="552014" x="2347913" y="4965700"/>
          <p14:tracePt t="552022" x="2374900" y="4965700"/>
          <p14:tracePt t="552030" x="2393950" y="4965700"/>
          <p14:tracePt t="552045" x="2490788" y="4965700"/>
          <p14:tracePt t="552061" x="2598738" y="4965700"/>
          <p14:tracePt t="552078" x="2705100" y="4983163"/>
          <p14:tracePt t="552095" x="2830513" y="5010150"/>
          <p14:tracePt t="552112" x="2938463" y="5010150"/>
          <p14:tracePt t="552128" x="3044825" y="5019675"/>
          <p14:tracePt t="552145" x="3170238" y="5019675"/>
          <p14:tracePt t="552161" x="3295650" y="5010150"/>
          <p14:tracePt t="552178" x="3490913" y="4983163"/>
          <p14:tracePt t="552195" x="3608388" y="4973638"/>
          <p14:tracePt t="552211" x="3679825" y="4973638"/>
          <p14:tracePt t="552228" x="3751263" y="4965700"/>
          <p14:tracePt t="552244" x="3795713" y="4965700"/>
          <p14:tracePt t="552261" x="3848100" y="4965700"/>
          <p14:tracePt t="552278" x="3894138" y="4956175"/>
          <p14:tracePt t="552295" x="3919538" y="4956175"/>
          <p14:tracePt t="552311" x="3938588" y="4948238"/>
          <p14:tracePt t="552328" x="3956050" y="4948238"/>
          <p14:tracePt t="552344" x="3965575" y="4948238"/>
          <p14:tracePt t="552361" x="3983038" y="4938713"/>
          <p14:tracePt t="552378" x="3990975" y="4929188"/>
          <p14:tracePt t="552394" x="4000500" y="4929188"/>
          <p14:tracePt t="552411" x="4010025" y="4929188"/>
          <p14:tracePt t="552428" x="4000500" y="4938713"/>
          <p14:tracePt t="552468" x="3983038" y="4938713"/>
          <p14:tracePt t="552476" x="3983038" y="4948238"/>
          <p14:tracePt t="552484" x="3965575" y="4948238"/>
          <p14:tracePt t="552495" x="3946525" y="4948238"/>
          <p14:tracePt t="552511" x="3929063" y="4938713"/>
          <p14:tracePt t="552528" x="3875088" y="4929188"/>
          <p14:tracePt t="552545" x="3822700" y="4929188"/>
          <p14:tracePt t="552561" x="3714750" y="4938713"/>
          <p14:tracePt t="552579" x="3625850" y="4948238"/>
          <p14:tracePt t="552595" x="3562350" y="4948238"/>
          <p14:tracePt t="552611" x="3536950" y="4948238"/>
          <p14:tracePt t="552628" x="3527425" y="4948238"/>
          <p14:tracePt t="552645" x="3544888" y="4948238"/>
          <p14:tracePt t="552756" x="3562350" y="4948238"/>
          <p14:tracePt t="552764" x="3589338" y="4948238"/>
          <p14:tracePt t="552779" x="3643313" y="4948238"/>
          <p14:tracePt t="552795" x="3714750" y="4956175"/>
          <p14:tracePt t="552811" x="3830638" y="4965700"/>
          <p14:tracePt t="552828" x="3875088" y="4965700"/>
          <p14:tracePt t="552845" x="3929063" y="4965700"/>
          <p14:tracePt t="552861" x="3973513" y="4965700"/>
          <p14:tracePt t="552879" x="4017963" y="4956175"/>
          <p14:tracePt t="552895" x="4062413" y="4948238"/>
          <p14:tracePt t="552929" x="4062413" y="4938713"/>
          <p14:tracePt t="552992" x="4054475" y="4938713"/>
          <p14:tracePt t="552998" x="4037013" y="4938713"/>
          <p14:tracePt t="553011" x="3983038" y="4938713"/>
          <p14:tracePt t="553028" x="3919538" y="4938713"/>
          <p14:tracePt t="553045" x="3803650" y="4938713"/>
          <p14:tracePt t="553061" x="3527425" y="4929188"/>
          <p14:tracePt t="553078" x="3348038" y="4929188"/>
          <p14:tracePt t="553095" x="3187700" y="4929188"/>
          <p14:tracePt t="553112" x="3062288" y="4929188"/>
          <p14:tracePt t="553128" x="2955925" y="4938713"/>
          <p14:tracePt t="553146" x="2884488" y="4948238"/>
          <p14:tracePt t="553161" x="2786063" y="4956175"/>
          <p14:tracePt t="553179" x="2732088" y="4973638"/>
          <p14:tracePt t="553195" x="2679700" y="4983163"/>
          <p14:tracePt t="553211" x="2633663" y="4992688"/>
          <p14:tracePt t="553228" x="2581275" y="4992688"/>
          <p14:tracePt t="553245" x="2554288" y="4992688"/>
          <p14:tracePt t="553261" x="2517775" y="4992688"/>
          <p14:tracePt t="553278" x="2455863" y="5010150"/>
          <p14:tracePt t="553295" x="2384425" y="5027613"/>
          <p14:tracePt t="553311" x="2286000" y="5045075"/>
          <p14:tracePt t="553329" x="2214563" y="5072063"/>
          <p14:tracePt t="553345" x="2143125" y="5108575"/>
          <p14:tracePt t="553361" x="2027238" y="5135563"/>
          <p14:tracePt t="553378" x="1874838" y="5153025"/>
          <p14:tracePt t="553395" x="1697038" y="5180013"/>
          <p14:tracePt t="553411" x="1527175" y="5187950"/>
          <p14:tracePt t="553428" x="1339850" y="5187950"/>
          <p14:tracePt t="553445" x="1258888" y="5180013"/>
          <p14:tracePt t="553461" x="1231900" y="5170488"/>
          <p14:tracePt t="553478" x="1196975" y="5170488"/>
          <p14:tracePt t="553495" x="1160463" y="5170488"/>
          <p14:tracePt t="553511" x="1116013" y="5170488"/>
          <p14:tracePt t="553528" x="1108075" y="5170488"/>
          <p14:tracePt t="553545" x="1081088" y="5180013"/>
          <p14:tracePt t="553561" x="1054100" y="5187950"/>
          <p14:tracePt t="553578" x="1036638" y="5187950"/>
          <p14:tracePt t="553611" x="1054100" y="5180013"/>
          <p14:tracePt t="553648" x="1081088" y="5180013"/>
          <p14:tracePt t="553656" x="1089025" y="5180013"/>
          <p14:tracePt t="553664" x="1116013" y="5180013"/>
          <p14:tracePt t="553678" x="1196975" y="5180013"/>
          <p14:tracePt t="553696" x="1258888" y="5180013"/>
          <p14:tracePt t="553711" x="1322388" y="5180013"/>
          <p14:tracePt t="553728" x="1411288" y="5180013"/>
          <p14:tracePt t="553745" x="1490663" y="5170488"/>
          <p14:tracePt t="553762" x="1608138" y="5153025"/>
          <p14:tracePt t="553778" x="1714500" y="5135563"/>
          <p14:tracePt t="553795" x="1785938" y="5116513"/>
          <p14:tracePt t="553813" x="1812925" y="5116513"/>
          <p14:tracePt t="553828" x="1830388" y="5108575"/>
          <p14:tracePt t="553845" x="1839913" y="5099050"/>
          <p14:tracePt t="553862" x="1847850" y="5099050"/>
          <p14:tracePt t="553895" x="1866900" y="5081588"/>
          <p14:tracePt t="553911" x="1901825" y="5064125"/>
          <p14:tracePt t="553928" x="1965325" y="5045075"/>
          <p14:tracePt t="553945" x="2009775" y="5027613"/>
          <p14:tracePt t="553961" x="2027238" y="5019675"/>
          <p14:tracePt t="553979" x="2044700" y="5010150"/>
          <p14:tracePt t="554011" x="2054225" y="5000625"/>
          <p14:tracePt t="554030" x="2071688" y="4983163"/>
          <p14:tracePt t="554047" x="2081213" y="4983163"/>
          <p14:tracePt t="554061" x="2098675" y="4956175"/>
          <p14:tracePt t="554079" x="2125663" y="4929188"/>
          <p14:tracePt t="554096" x="2125663" y="4921250"/>
          <p14:tracePt t="554111" x="2133600" y="4911725"/>
          <p14:tracePt t="554128" x="2133600" y="4902200"/>
          <p14:tracePt t="554145" x="2133600" y="4894263"/>
          <p14:tracePt t="554162" x="2133600" y="4876800"/>
          <p14:tracePt t="554178" x="2133600" y="4857750"/>
          <p14:tracePt t="554195" x="2125663" y="4849813"/>
          <p14:tracePt t="554211" x="2108200" y="4849813"/>
          <p14:tracePt t="554245" x="2098675" y="4849813"/>
          <p14:tracePt t="554261" x="2089150" y="4849813"/>
          <p14:tracePt t="554280" x="2089150" y="4857750"/>
          <p14:tracePt t="554295" x="2081213" y="4867275"/>
          <p14:tracePt t="554312" x="2081213" y="4884738"/>
          <p14:tracePt t="554328" x="2062163" y="4902200"/>
          <p14:tracePt t="554345" x="2054225" y="4911725"/>
          <p14:tracePt t="554362" x="2044700" y="4929188"/>
          <p14:tracePt t="554378" x="2036763" y="4938713"/>
          <p14:tracePt t="554395" x="2027238" y="4948238"/>
          <p14:tracePt t="554412" x="2027238" y="4956175"/>
          <p14:tracePt t="554428" x="2017713" y="4956175"/>
          <p14:tracePt t="554445" x="2027238" y="4956175"/>
          <p14:tracePt t="554493" x="2027238" y="4948238"/>
          <p14:tracePt t="554501" x="2036763" y="4948238"/>
          <p14:tracePt t="554511" x="2081213" y="4938713"/>
          <p14:tracePt t="554528" x="2116138" y="4929188"/>
          <p14:tracePt t="554546" x="2125663" y="4929188"/>
          <p14:tracePt t="554561" x="2133600" y="4929188"/>
          <p14:tracePt t="554578" x="2152650" y="4929188"/>
          <p14:tracePt t="554595" x="2160588" y="4929188"/>
          <p14:tracePt t="554628" x="2152650" y="4929188"/>
          <p14:tracePt t="554657" x="2143125" y="4938713"/>
          <p14:tracePt t="554665" x="2133600" y="4948238"/>
          <p14:tracePt t="554681" x="2125663" y="4948238"/>
          <p14:tracePt t="554696" x="2133600" y="4948238"/>
          <p14:tracePt t="554767" x="2152650" y="4948238"/>
          <p14:tracePt t="554775" x="2160588" y="4948238"/>
          <p14:tracePt t="554783" x="2187575" y="4948238"/>
          <p14:tracePt t="554795" x="2232025" y="4948238"/>
          <p14:tracePt t="554811" x="2286000" y="4948238"/>
          <p14:tracePt t="554828" x="2339975" y="4956175"/>
          <p14:tracePt t="554845" x="2347913" y="4973638"/>
          <p14:tracePt t="554862" x="2366963" y="4983163"/>
          <p14:tracePt t="554878" x="2374900" y="5000625"/>
          <p14:tracePt t="554895" x="2401888" y="5010150"/>
          <p14:tracePt t="554911" x="2482850" y="5027613"/>
          <p14:tracePt t="554928" x="2670175" y="5027613"/>
          <p14:tracePt t="554945" x="2938463" y="4992688"/>
          <p14:tracePt t="554962" x="3108325" y="4983163"/>
          <p14:tracePt t="554978" x="3259138" y="4973638"/>
          <p14:tracePt t="554995" x="3367088" y="4973638"/>
          <p14:tracePt t="555012" x="3402013" y="4983163"/>
          <p14:tracePt t="555028" x="3429000" y="4983163"/>
          <p14:tracePt t="555045" x="3438525" y="4983163"/>
          <p14:tracePt t="555078" x="3446463" y="4983163"/>
          <p14:tracePt t="555141" x="3429000" y="4983163"/>
          <p14:tracePt t="555353" x="3411538" y="4992688"/>
          <p14:tracePt t="555361" x="3384550" y="4992688"/>
          <p14:tracePt t="555369" x="3375025" y="4992688"/>
          <p14:tracePt t="555378" x="3322638" y="4992688"/>
          <p14:tracePt t="555396" x="3268663" y="4992688"/>
          <p14:tracePt t="555412" x="3214688" y="4992688"/>
          <p14:tracePt t="555428" x="3143250" y="4992688"/>
          <p14:tracePt t="555445" x="3062288" y="4983163"/>
          <p14:tracePt t="555462" x="2919413" y="4983163"/>
          <p14:tracePt t="555480" x="2813050" y="4983163"/>
          <p14:tracePt t="555495" x="2633663" y="4992688"/>
          <p14:tracePt t="555512" x="2455863" y="5000625"/>
          <p14:tracePt t="555528" x="2303463" y="5027613"/>
          <p14:tracePt t="555545" x="2224088" y="5045075"/>
          <p14:tracePt t="555562" x="2214563" y="5045075"/>
          <p14:tracePt t="555595" x="2205038" y="5045075"/>
          <p14:tracePt t="555893" x="2197100" y="5045075"/>
          <p14:tracePt t="555907" x="2187575" y="5045075"/>
          <p14:tracePt t="555915" x="2179638" y="5037138"/>
          <p14:tracePt t="555928" x="2160588" y="5027613"/>
          <p14:tracePt t="555945" x="2143125" y="5010150"/>
          <p14:tracePt t="555963" x="2125663" y="5010150"/>
          <p14:tracePt t="555979" x="2116138" y="5010150"/>
          <p14:tracePt t="555995" x="2108200" y="5019675"/>
          <p14:tracePt t="556012" x="2089150" y="5027613"/>
          <p14:tracePt t="556028" x="2071688" y="5045075"/>
          <p14:tracePt t="556045" x="2009775" y="5064125"/>
          <p14:tracePt t="556062" x="1928813" y="5081588"/>
          <p14:tracePt t="556079" x="1741488" y="5108575"/>
          <p14:tracePt t="556095" x="1616075" y="5116513"/>
          <p14:tracePt t="556113" x="1517650" y="5126038"/>
          <p14:tracePt t="556128" x="1446213" y="5135563"/>
          <p14:tracePt t="556146" x="1374775" y="5153025"/>
          <p14:tracePt t="556162" x="1303338" y="5162550"/>
          <p14:tracePt t="556178" x="1241425" y="5170488"/>
          <p14:tracePt t="556195" x="1179513" y="5180013"/>
          <p14:tracePt t="556212" x="1133475" y="5187950"/>
          <p14:tracePt t="556228" x="1098550" y="5214938"/>
          <p14:tracePt t="556245" x="1062038" y="5214938"/>
          <p14:tracePt t="556262" x="1054100" y="5224463"/>
          <p14:tracePt t="556278" x="1044575" y="5241925"/>
          <p14:tracePt t="556295" x="1027113" y="5241925"/>
          <p14:tracePt t="556312" x="1009650" y="5259388"/>
          <p14:tracePt t="556328" x="982663" y="5268913"/>
          <p14:tracePt t="556345" x="973138" y="5268913"/>
          <p14:tracePt t="556379" x="990600" y="5268913"/>
          <p14:tracePt t="556463" x="1017588" y="5268913"/>
          <p14:tracePt t="556471" x="1036638" y="5268913"/>
          <p14:tracePt t="556479" x="1054100" y="5268913"/>
          <p14:tracePt t="556496" x="1071563" y="5268913"/>
          <p14:tracePt t="556512" x="1098550" y="5268913"/>
          <p14:tracePt t="556528" x="1116013" y="5268913"/>
          <p14:tracePt t="556545" x="1125538" y="5268913"/>
          <p14:tracePt t="556562" x="1143000" y="5268913"/>
          <p14:tracePt t="556578" x="1160463" y="5268913"/>
          <p14:tracePt t="556595" x="1204913" y="5278438"/>
          <p14:tracePt t="556612" x="1241425" y="5278438"/>
          <p14:tracePt t="556628" x="1258888" y="5278438"/>
          <p14:tracePt t="556646" x="1276350" y="5268913"/>
          <p14:tracePt t="556662" x="1312863" y="5259388"/>
          <p14:tracePt t="556678" x="1357313" y="5251450"/>
          <p14:tracePt t="556695" x="1419225" y="5233988"/>
          <p14:tracePt t="556712" x="1500188" y="5224463"/>
          <p14:tracePt t="556728" x="1679575" y="5187950"/>
          <p14:tracePt t="556746" x="1785938" y="5170488"/>
          <p14:tracePt t="556762" x="1857375" y="5162550"/>
          <p14:tracePt t="556778" x="1901825" y="5162550"/>
          <p14:tracePt t="556795" x="1919288" y="5153025"/>
          <p14:tracePt t="556812" x="1928813" y="5153025"/>
          <p14:tracePt t="556828" x="1901825" y="5153025"/>
          <p14:tracePt t="556925" x="1874838" y="5162550"/>
          <p14:tracePt t="556933" x="1839913" y="5170488"/>
          <p14:tracePt t="556945" x="1776413" y="5187950"/>
          <p14:tracePt t="556962" x="1704975" y="5197475"/>
          <p14:tracePt t="556979" x="1616075" y="5207000"/>
          <p14:tracePt t="556996" x="1544638" y="5224463"/>
          <p14:tracePt t="557012" x="1482725" y="5233988"/>
          <p14:tracePt t="557028" x="1419225" y="5251450"/>
          <p14:tracePt t="557045" x="1384300" y="5259388"/>
          <p14:tracePt t="557062" x="1347788" y="5259388"/>
          <p14:tracePt t="557095" x="1366838" y="5251450"/>
          <p14:tracePt t="557143" x="1393825" y="5241925"/>
          <p14:tracePt t="557151" x="1419225" y="5233988"/>
          <p14:tracePt t="557162" x="1536700" y="5224463"/>
          <p14:tracePt t="557178" x="1704975" y="5207000"/>
          <p14:tracePt t="557195" x="1874838" y="5180013"/>
          <p14:tracePt t="557212" x="2071688" y="5162550"/>
          <p14:tracePt t="557229" x="2347913" y="5099050"/>
          <p14:tracePt t="557246" x="2473325" y="5054600"/>
          <p14:tracePt t="557262" x="2562225" y="5027613"/>
          <p14:tracePt t="557278" x="2625725" y="5010150"/>
          <p14:tracePt t="557295" x="2643188" y="5000625"/>
          <p14:tracePt t="557312" x="2652713" y="4992688"/>
          <p14:tracePt t="557328" x="2652713" y="4983163"/>
          <p14:tracePt t="557425" x="2643188" y="4992688"/>
          <p14:tracePt t="557503" x="2643188" y="5000625"/>
          <p14:tracePt t="557511" x="2643188" y="5010150"/>
          <p14:tracePt t="557527" x="2633663" y="5010150"/>
          <p14:tracePt t="557535" x="2643188" y="5000625"/>
          <p14:tracePt t="557605" x="2660650" y="5000625"/>
          <p14:tracePt t="557613" x="2705100" y="5000625"/>
          <p14:tracePt t="557628" x="2768600" y="5000625"/>
          <p14:tracePt t="557646" x="2840038" y="5000625"/>
          <p14:tracePt t="557662" x="2911475" y="5000625"/>
          <p14:tracePt t="557678" x="3017838" y="5000625"/>
          <p14:tracePt t="557695" x="3143250" y="5010150"/>
          <p14:tracePt t="557712" x="3268663" y="5010150"/>
          <p14:tracePt t="557728" x="3402013" y="4992688"/>
          <p14:tracePt t="557745" x="3473450" y="4983163"/>
          <p14:tracePt t="557762" x="3527425" y="4973638"/>
          <p14:tracePt t="557778" x="3571875" y="4973638"/>
          <p14:tracePt t="557796" x="3598863" y="4973638"/>
          <p14:tracePt t="557812" x="3608388" y="4992688"/>
          <p14:tracePt t="557829" x="3616325" y="5000625"/>
          <p14:tracePt t="557845" x="3633788" y="5010150"/>
          <p14:tracePt t="557862" x="3714750" y="5019675"/>
          <p14:tracePt t="557879" x="3751263" y="5019675"/>
          <p14:tracePt t="557895" x="3786188" y="5019675"/>
          <p14:tracePt t="557912" x="3795713" y="5019675"/>
          <p14:tracePt t="557929" x="3803650" y="5027613"/>
          <p14:tracePt t="557945" x="3813175" y="5027613"/>
          <p14:tracePt t="557979" x="3813175" y="5037138"/>
          <p14:tracePt t="558073" x="3813175" y="5045075"/>
          <p14:tracePt t="558105" x="3803650" y="5045075"/>
          <p14:tracePt t="558121" x="3795713" y="5045075"/>
          <p14:tracePt t="558130" x="3768725" y="5054600"/>
          <p14:tracePt t="558145" x="3751263" y="5054600"/>
          <p14:tracePt t="558162" x="3741738" y="5054600"/>
          <p14:tracePt t="558178" x="3714750" y="5054600"/>
          <p14:tracePt t="558195" x="3660775" y="5054600"/>
          <p14:tracePt t="558212" x="3616325" y="5054600"/>
          <p14:tracePt t="558229" x="3500438" y="5054600"/>
          <p14:tracePt t="558246" x="3367088" y="5054600"/>
          <p14:tracePt t="558262" x="3187700" y="5045075"/>
          <p14:tracePt t="558279" x="3017838" y="5027613"/>
          <p14:tracePt t="558295" x="2894013" y="5027613"/>
          <p14:tracePt t="558312" x="2776538" y="5027613"/>
          <p14:tracePt t="558329" x="2670175" y="5027613"/>
          <p14:tracePt t="558345" x="2571750" y="5045075"/>
          <p14:tracePt t="558362" x="2517775" y="5045075"/>
          <p14:tracePt t="558379" x="2490788" y="5045075"/>
          <p14:tracePt t="558412" x="2482850" y="5045075"/>
          <p14:tracePt t="558433" x="2465388" y="5037138"/>
          <p14:tracePt t="558445" x="2446338" y="5027613"/>
          <p14:tracePt t="558462" x="2438400" y="5019675"/>
          <p14:tracePt t="558479" x="2411413" y="5010150"/>
          <p14:tracePt t="558496" x="2384425" y="5000625"/>
          <p14:tracePt t="558512" x="2357438" y="4992688"/>
          <p14:tracePt t="558529" x="2330450" y="4983163"/>
          <p14:tracePt t="558545" x="2303463" y="4973638"/>
          <p14:tracePt t="558562" x="2268538" y="4965700"/>
          <p14:tracePt t="558579" x="2241550" y="4956175"/>
          <p14:tracePt t="558595" x="2224088" y="4938713"/>
          <p14:tracePt t="558612" x="2197100" y="4929188"/>
          <p14:tracePt t="558629" x="2143125" y="4911725"/>
          <p14:tracePt t="558647" x="2108200" y="4902200"/>
          <p14:tracePt t="558662" x="2071688" y="4894263"/>
          <p14:tracePt t="558679" x="2027238" y="4884738"/>
          <p14:tracePt t="558695" x="2009775" y="4876800"/>
          <p14:tracePt t="558712" x="1982788" y="4857750"/>
          <p14:tracePt t="558729" x="1965325" y="4857750"/>
          <p14:tracePt t="558745" x="1946275" y="4840288"/>
          <p14:tracePt t="558762" x="1928813" y="4830763"/>
          <p14:tracePt t="558779" x="1911350" y="4813300"/>
          <p14:tracePt t="558795" x="1893888" y="4805363"/>
          <p14:tracePt t="558812" x="1874838" y="4805363"/>
          <p14:tracePt t="558829" x="1847850" y="4805363"/>
          <p14:tracePt t="558845" x="1839913" y="4805363"/>
          <p14:tracePt t="558862" x="1830388" y="4813300"/>
          <p14:tracePt t="558879" x="1812925" y="4830763"/>
          <p14:tracePt t="558896" x="1795463" y="4840288"/>
          <p14:tracePt t="558912" x="1776413" y="4876800"/>
          <p14:tracePt t="558929" x="1751013" y="4902200"/>
          <p14:tracePt t="558945" x="1731963" y="4921250"/>
          <p14:tracePt t="558962" x="1724025" y="4929188"/>
          <p14:tracePt t="558979" x="1714500" y="4948238"/>
          <p14:tracePt t="558996" x="1714500" y="4965700"/>
          <p14:tracePt t="559012" x="1714500" y="4973638"/>
          <p14:tracePt t="559029" x="1724025" y="4992688"/>
          <p14:tracePt t="559045" x="1724025" y="5000625"/>
          <p14:tracePt t="559062" x="1741488" y="5019675"/>
          <p14:tracePt t="559079" x="1758950" y="5037138"/>
          <p14:tracePt t="559095" x="1795463" y="5045075"/>
          <p14:tracePt t="559112" x="1822450" y="5054600"/>
          <p14:tracePt t="559129" x="1857375" y="5054600"/>
          <p14:tracePt t="559147" x="1866900" y="5054600"/>
          <p14:tracePt t="559162" x="1884363" y="5054600"/>
          <p14:tracePt t="559195" x="1866900" y="5054600"/>
          <p14:tracePt t="559270" x="1847850" y="5054600"/>
          <p14:tracePt t="559278" x="1822450" y="5045075"/>
          <p14:tracePt t="559285" x="1803400" y="5045075"/>
          <p14:tracePt t="559295" x="1758950" y="5045075"/>
          <p14:tracePt t="559312" x="1687513" y="5045075"/>
          <p14:tracePt t="559329" x="1616075" y="5045075"/>
          <p14:tracePt t="559346" x="1500188" y="5045075"/>
          <p14:tracePt t="559362" x="1374775" y="5064125"/>
          <p14:tracePt t="559379" x="1187450" y="5099050"/>
          <p14:tracePt t="559396" x="1125538" y="5099050"/>
          <p14:tracePt t="559412" x="1098550" y="5099050"/>
          <p14:tracePt t="559445" x="1116013" y="5091113"/>
          <p14:tracePt t="559489" x="1133475" y="5081588"/>
          <p14:tracePt t="559498" x="1204913" y="5064125"/>
          <p14:tracePt t="559512" x="1276350" y="5045075"/>
          <p14:tracePt t="559528" x="1428750" y="5027613"/>
          <p14:tracePt t="559545" x="1625600" y="5000625"/>
          <p14:tracePt t="559562" x="1822450" y="4983163"/>
          <p14:tracePt t="559579" x="1965325" y="4965700"/>
          <p14:tracePt t="559595" x="2098675" y="4956175"/>
          <p14:tracePt t="559612" x="2224088" y="4938713"/>
          <p14:tracePt t="559629" x="2347913" y="4938713"/>
          <p14:tracePt t="559646" x="2419350" y="4938713"/>
          <p14:tracePt t="559663" x="2490788" y="4938713"/>
          <p14:tracePt t="559679" x="2554288" y="4948238"/>
          <p14:tracePt t="559695" x="2633663" y="4948238"/>
          <p14:tracePt t="559714" x="2714625" y="4956175"/>
          <p14:tracePt t="559729" x="2813050" y="4956175"/>
          <p14:tracePt t="559746" x="2901950" y="4983163"/>
          <p14:tracePt t="559763" x="2928938" y="4983163"/>
          <p14:tracePt t="559779" x="2938463" y="4992688"/>
          <p14:tracePt t="559796" x="2946400" y="4992688"/>
          <p14:tracePt t="559812" x="2955925" y="4992688"/>
          <p14:tracePt t="559829" x="2973388" y="5000625"/>
          <p14:tracePt t="559846" x="3000375" y="5000625"/>
          <p14:tracePt t="559862" x="3044825" y="5000625"/>
          <p14:tracePt t="559879" x="3116263" y="5000625"/>
          <p14:tracePt t="559897" x="3152775" y="5000625"/>
          <p14:tracePt t="559929" x="3152775" y="5010150"/>
          <p14:tracePt t="559945" x="3108325" y="5027613"/>
          <p14:tracePt t="559963" x="3054350" y="5045075"/>
          <p14:tracePt t="559979" x="2982913" y="5064125"/>
          <p14:tracePt t="559996" x="2919413" y="5081588"/>
          <p14:tracePt t="560012" x="2768600" y="5108575"/>
          <p14:tracePt t="560029" x="2643188" y="5143500"/>
          <p14:tracePt t="560045" x="2500313" y="5207000"/>
          <p14:tracePt t="560062" x="2312988" y="5286375"/>
          <p14:tracePt t="560079" x="2125663" y="5376863"/>
          <p14:tracePt t="560096" x="1946275" y="5438775"/>
          <p14:tracePt t="560112" x="1830388" y="5492750"/>
          <p14:tracePt t="560129" x="1751013" y="5519738"/>
          <p14:tracePt t="560147" x="1697038" y="5527675"/>
          <p14:tracePt t="560163" x="1670050" y="5546725"/>
          <p14:tracePt t="560179" x="1660525" y="5546725"/>
          <p14:tracePt t="560195" x="1652588" y="5554663"/>
          <p14:tracePt t="560212" x="1633538" y="5564188"/>
          <p14:tracePt t="560229" x="1616075" y="5572125"/>
          <p14:tracePt t="560246" x="1608138" y="5572125"/>
          <p14:tracePt t="560262" x="1589088" y="5581650"/>
          <p14:tracePt t="560279" x="1581150" y="5581650"/>
          <p14:tracePt t="560312" x="1598613" y="5581650"/>
          <p14:tracePt t="560350" x="1625600" y="5581650"/>
          <p14:tracePt t="560356" x="1643063" y="5581650"/>
          <p14:tracePt t="560364" x="1670050" y="5591175"/>
          <p14:tracePt t="560379" x="1776413" y="5591175"/>
          <p14:tracePt t="560396" x="1847850" y="5591175"/>
          <p14:tracePt t="560413" x="1955800" y="5591175"/>
          <p14:tracePt t="560429" x="2017713" y="5591175"/>
          <p14:tracePt t="560446" x="2062163" y="5591175"/>
          <p14:tracePt t="560462" x="2108200" y="5591175"/>
          <p14:tracePt t="560479" x="2160588" y="5591175"/>
          <p14:tracePt t="560495" x="2224088" y="5599113"/>
          <p14:tracePt t="560512" x="2295525" y="5618163"/>
          <p14:tracePt t="560529" x="2384425" y="5635625"/>
          <p14:tracePt t="560546" x="2438400" y="5635625"/>
          <p14:tracePt t="560562" x="2490788" y="5635625"/>
          <p14:tracePt t="560579" x="2571750" y="5635625"/>
          <p14:tracePt t="560596" x="2652713" y="5635625"/>
          <p14:tracePt t="560612" x="2697163" y="5635625"/>
          <p14:tracePt t="560629" x="2759075" y="5635625"/>
          <p14:tracePt t="560647" x="2786063" y="5635625"/>
          <p14:tracePt t="560662" x="2830513" y="5635625"/>
          <p14:tracePt t="560679" x="2867025" y="5635625"/>
          <p14:tracePt t="560695" x="2919413" y="5618163"/>
          <p14:tracePt t="560712" x="2990850" y="5599113"/>
          <p14:tracePt t="560729" x="3071813" y="5599113"/>
          <p14:tracePt t="560747" x="3187700" y="5599113"/>
          <p14:tracePt t="560762" x="3286125" y="5608638"/>
          <p14:tracePt t="560779" x="3384550" y="5626100"/>
          <p14:tracePt t="560795" x="3411538" y="5626100"/>
          <p14:tracePt t="560812" x="3429000" y="5626100"/>
          <p14:tracePt t="560829" x="3446463" y="5626100"/>
          <p14:tracePt t="560845" x="3455988" y="5618163"/>
          <p14:tracePt t="560862" x="3465513" y="5618163"/>
          <p14:tracePt t="560895" x="3446463" y="5618163"/>
          <p14:tracePt t="561022" x="3429000" y="5618163"/>
          <p14:tracePt t="561030" x="3402013" y="5608638"/>
          <p14:tracePt t="561046" x="3303588" y="5599113"/>
          <p14:tracePt t="561062" x="3205163" y="5591175"/>
          <p14:tracePt t="561080" x="3143250" y="5591175"/>
          <p14:tracePt t="561096" x="3071813" y="5591175"/>
          <p14:tracePt t="561113" x="3017838" y="5591175"/>
          <p14:tracePt t="561129" x="2955925" y="5591175"/>
          <p14:tracePt t="561129" x="2938463" y="5591175"/>
          <p14:tracePt t="561147" x="2867025" y="5581650"/>
          <p14:tracePt t="561162" x="2803525" y="5581650"/>
          <p14:tracePt t="561179" x="2697163" y="5581650"/>
          <p14:tracePt t="561196" x="2562225" y="5581650"/>
          <p14:tracePt t="561212" x="2438400" y="5581650"/>
          <p14:tracePt t="561230" x="2347913" y="5581650"/>
          <p14:tracePt t="561246" x="2241550" y="5581650"/>
          <p14:tracePt t="561262" x="2116138" y="5581650"/>
          <p14:tracePt t="561279" x="1973263" y="5599113"/>
          <p14:tracePt t="561296" x="1911350" y="5608638"/>
          <p14:tracePt t="561312" x="1839913" y="5618163"/>
          <p14:tracePt t="561329" x="1768475" y="5626100"/>
          <p14:tracePt t="561346" x="1704975" y="5635625"/>
          <p14:tracePt t="561362" x="1660525" y="5635625"/>
          <p14:tracePt t="561379" x="1633538" y="5635625"/>
          <p14:tracePt t="561412" x="1643063" y="5635625"/>
          <p14:tracePt t="561468" x="1652588" y="5635625"/>
          <p14:tracePt t="561482" x="1660525" y="5635625"/>
          <p14:tracePt t="561490" x="1670050" y="5635625"/>
          <p14:tracePt t="561498" x="1697038" y="5635625"/>
          <p14:tracePt t="561512" x="1741488" y="5635625"/>
          <p14:tracePt t="561529" x="1795463" y="5635625"/>
          <p14:tracePt t="561546" x="1874838" y="5635625"/>
          <p14:tracePt t="561562" x="1938338" y="5626100"/>
          <p14:tracePt t="561579" x="2017713" y="5618163"/>
          <p14:tracePt t="561596" x="2098675" y="5608638"/>
          <p14:tracePt t="561612" x="2205038" y="5608638"/>
          <p14:tracePt t="561630" x="2312988" y="5608638"/>
          <p14:tracePt t="561630" x="2366963" y="5626100"/>
          <p14:tracePt t="561647" x="2446338" y="5635625"/>
          <p14:tracePt t="561662" x="2527300" y="5635625"/>
          <p14:tracePt t="561679" x="2616200" y="5635625"/>
          <p14:tracePt t="561696" x="2687638" y="5635625"/>
          <p14:tracePt t="561713" x="2724150" y="5626100"/>
          <p14:tracePt t="561729" x="2768600" y="5626100"/>
          <p14:tracePt t="561746" x="2822575" y="5618163"/>
          <p14:tracePt t="561762" x="2847975" y="5618163"/>
          <p14:tracePt t="561780" x="2884488" y="5599113"/>
          <p14:tracePt t="561796" x="2901950" y="5591175"/>
          <p14:tracePt t="561812" x="2919413" y="5581650"/>
          <p14:tracePt t="561829" x="2938463" y="5572125"/>
          <p14:tracePt t="561846" x="2955925" y="5554663"/>
          <p14:tracePt t="561862" x="2973388" y="5546725"/>
          <p14:tracePt t="561879" x="3000375" y="5537200"/>
          <p14:tracePt t="561912" x="2982913" y="5537200"/>
          <p14:tracePt t="562014" x="2965450" y="5537200"/>
          <p14:tracePt t="562022" x="2938463" y="5537200"/>
          <p14:tracePt t="562030" x="2894013" y="5527675"/>
          <p14:tracePt t="562047" x="2830513" y="5527675"/>
          <p14:tracePt t="562062" x="2768600" y="5527675"/>
          <p14:tracePt t="562079" x="2697163" y="5537200"/>
          <p14:tracePt t="562096" x="2625725" y="5554663"/>
          <p14:tracePt t="562112" x="2571750" y="5572125"/>
          <p14:tracePt t="562130" x="2517775" y="5581650"/>
          <p14:tracePt t="562130" x="2509838" y="5581650"/>
          <p14:tracePt t="562147" x="2482850" y="5581650"/>
          <p14:tracePt t="562163" x="2473325" y="5581650"/>
          <p14:tracePt t="562179" x="2465388" y="5581650"/>
          <p14:tracePt t="562212" x="2465388" y="5591175"/>
          <p14:tracePt t="562358" x="2473325" y="5591175"/>
          <p14:tracePt t="562984" x="2473325" y="5581650"/>
          <p14:tracePt t="563156" x="2473325" y="5572125"/>
          <p14:tracePt t="563320" x="2465388" y="5564188"/>
          <p14:tracePt t="563328" x="2455863" y="5564188"/>
          <p14:tracePt t="563336" x="2446338" y="5554663"/>
          <p14:tracePt t="563352" x="2438400" y="5546725"/>
          <p14:tracePt t="563362" x="2401888" y="5537200"/>
          <p14:tracePt t="563380" x="2374900" y="5519738"/>
          <p14:tracePt t="563396" x="2357438" y="5519738"/>
          <p14:tracePt t="563412" x="2347913" y="5519738"/>
          <p14:tracePt t="563429" x="2339975" y="5519738"/>
          <p14:tracePt t="563476" x="2330450" y="5519738"/>
          <p14:tracePt t="563484" x="2322513" y="5519738"/>
          <p14:tracePt t="563640" x="2312988" y="5519738"/>
          <p14:tracePt t="563664" x="2303463" y="5519738"/>
          <p14:tracePt t="563688" x="2295525" y="5519738"/>
          <p14:tracePt t="563710" x="2286000" y="5519738"/>
          <p14:tracePt t="563742" x="2276475" y="5519738"/>
          <p14:tracePt t="563758" x="2259013" y="5519738"/>
          <p14:tracePt t="563766" x="2251075" y="5519738"/>
          <p14:tracePt t="563782" x="2241550" y="5519738"/>
          <p14:tracePt t="563796" x="2224088" y="5519738"/>
          <p14:tracePt t="563813" x="2214563" y="5519738"/>
          <p14:tracePt t="563846" x="2205038" y="5519738"/>
          <p14:tracePt t="564078" x="2187575" y="5519738"/>
          <p14:tracePt t="564094" x="2160588" y="5519738"/>
          <p14:tracePt t="564102" x="2133600" y="5519738"/>
          <p14:tracePt t="564113" x="2098675" y="5527675"/>
          <p14:tracePt t="564129" x="2044700" y="5546725"/>
          <p14:tracePt t="564147" x="1973263" y="5572125"/>
          <p14:tracePt t="564163" x="1911350" y="5591175"/>
          <p14:tracePt t="564180" x="1812925" y="5608638"/>
          <p14:tracePt t="564196" x="1704975" y="5608638"/>
          <p14:tracePt t="564213" x="1660525" y="5608638"/>
          <p14:tracePt t="564229" x="1625600" y="5608638"/>
          <p14:tracePt t="564247" x="1571625" y="5608638"/>
          <p14:tracePt t="564263" x="1527175" y="5608638"/>
          <p14:tracePt t="564279" x="1473200" y="5635625"/>
          <p14:tracePt t="564296" x="1411288" y="5670550"/>
          <p14:tracePt t="564313" x="1366838" y="5689600"/>
          <p14:tracePt t="564329" x="1312863" y="5707063"/>
          <p14:tracePt t="564346" x="1250950" y="5724525"/>
          <p14:tracePt t="564363" x="1196975" y="5741988"/>
          <p14:tracePt t="564379" x="1133475" y="5751513"/>
          <p14:tracePt t="564396" x="1081088" y="5761038"/>
          <p14:tracePt t="564413" x="1017588" y="5761038"/>
          <p14:tracePt t="564429" x="965200" y="5778500"/>
          <p14:tracePt t="564446" x="893763" y="5786438"/>
          <p14:tracePt t="564463" x="839788" y="5795963"/>
          <p14:tracePt t="564479" x="803275" y="5805488"/>
          <p14:tracePt t="564496" x="758825" y="5813425"/>
          <p14:tracePt t="564513" x="741363" y="5822950"/>
          <p14:tracePt t="564529" x="696913" y="5840413"/>
          <p14:tracePt t="564546" x="625475" y="5867400"/>
          <p14:tracePt t="564563" x="581025" y="5867400"/>
          <p14:tracePt t="564579" x="544513" y="5884863"/>
          <p14:tracePt t="564596" x="517525" y="5884863"/>
          <p14:tracePt t="564613" x="500063" y="5884863"/>
          <p14:tracePt t="564646" x="490538" y="5884863"/>
          <p14:tracePt t="564680" x="482600" y="5884863"/>
          <p14:tracePt t="564688" x="473075" y="5884863"/>
          <p14:tracePt t="564697" x="465138" y="5884863"/>
          <p14:tracePt t="564713" x="455613" y="5884863"/>
          <p14:tracePt t="564731" x="438150" y="5884863"/>
          <p14:tracePt t="564746" x="411163" y="5884863"/>
          <p14:tracePt t="564763" x="384175" y="5884863"/>
          <p14:tracePt t="564779" x="357188" y="5884863"/>
          <p14:tracePt t="564796" x="330200" y="5884863"/>
          <p14:tracePt t="564813" x="303213" y="5903913"/>
          <p14:tracePt t="564829" x="295275" y="5903913"/>
          <p14:tracePt t="564863" x="295275" y="5911850"/>
          <p14:tracePt t="564879" x="303213" y="5911850"/>
          <p14:tracePt t="564896" x="322263" y="5903913"/>
          <p14:tracePt t="564913" x="330200" y="5894388"/>
          <p14:tracePt t="564929" x="347663" y="5876925"/>
          <p14:tracePt t="564946" x="438150" y="5876925"/>
          <p14:tracePt t="564963" x="509588" y="5876925"/>
          <p14:tracePt t="564980" x="608013" y="5894388"/>
          <p14:tracePt t="564996" x="723900" y="5894388"/>
          <p14:tracePt t="565013" x="803275" y="5903913"/>
          <p14:tracePt t="565030" x="884238" y="5903913"/>
          <p14:tracePt t="565047" x="1062038" y="5903913"/>
          <p14:tracePt t="565063" x="1322388" y="5867400"/>
          <p14:tracePt t="565079" x="1438275" y="5849938"/>
          <p14:tracePt t="565096" x="1500188" y="5849938"/>
          <p14:tracePt t="565113" x="1544638" y="5840413"/>
          <p14:tracePt t="565130" x="1554163" y="5840413"/>
          <p14:tracePt t="565147" x="1536700" y="5840413"/>
          <p14:tracePt t="565205" x="1527175" y="5840413"/>
          <p14:tracePt t="565213" x="1517650" y="5840413"/>
          <p14:tracePt t="565221" x="1490663" y="5832475"/>
          <p14:tracePt t="565230" x="1428750" y="5813425"/>
          <p14:tracePt t="565247" x="1374775" y="5786438"/>
          <p14:tracePt t="565263" x="1295400" y="5734050"/>
          <p14:tracePt t="565279" x="1160463" y="5643563"/>
          <p14:tracePt t="565296" x="1044575" y="5554663"/>
          <p14:tracePt t="565313" x="938213" y="5465763"/>
          <p14:tracePt t="565330" x="830263" y="5376863"/>
          <p14:tracePt t="565346" x="776288" y="5322888"/>
          <p14:tracePt t="565363" x="750888" y="5295900"/>
          <p14:tracePt t="565379" x="723900" y="5286375"/>
          <p14:tracePt t="565396" x="704850" y="5268913"/>
          <p14:tracePt t="565413" x="687388" y="5259388"/>
          <p14:tracePt t="565429" x="669925" y="5251450"/>
          <p14:tracePt t="565446" x="642938" y="5251450"/>
          <p14:tracePt t="565463" x="633413" y="5251450"/>
          <p14:tracePt t="565479" x="615950" y="5251450"/>
          <p14:tracePt t="565513" x="642938" y="5251450"/>
          <p14:tracePt t="565579" x="679450" y="5259388"/>
          <p14:tracePt t="565587" x="714375" y="5268913"/>
          <p14:tracePt t="565596" x="776288" y="5278438"/>
          <p14:tracePt t="565613" x="847725" y="5278438"/>
          <p14:tracePt t="565629" x="901700" y="5278438"/>
          <p14:tracePt t="565648" x="919163" y="5278438"/>
          <p14:tracePt t="565663" x="928688" y="5278438"/>
          <p14:tracePt t="565679" x="901700" y="5278438"/>
          <p14:tracePt t="565729" x="866775" y="5278438"/>
          <p14:tracePt t="565737" x="839788" y="5268913"/>
          <p14:tracePt t="565746" x="714375" y="5259388"/>
          <p14:tracePt t="565763" x="571500" y="5241925"/>
          <p14:tracePt t="565780" x="455613" y="5241925"/>
          <p14:tracePt t="565796" x="384175" y="5241925"/>
          <p14:tracePt t="565813" x="366713" y="5241925"/>
          <p14:tracePt t="565846" x="374650" y="5241925"/>
          <p14:tracePt t="565885" x="401638" y="5241925"/>
          <p14:tracePt t="565893" x="438150" y="5251450"/>
          <p14:tracePt t="565901" x="465138" y="5251450"/>
          <p14:tracePt t="565913" x="581025" y="5251450"/>
          <p14:tracePt t="565929" x="723900" y="5251450"/>
          <p14:tracePt t="565946" x="857250" y="5251450"/>
          <p14:tracePt t="565963" x="919163" y="5251450"/>
          <p14:tracePt t="565979" x="938213" y="5251450"/>
          <p14:tracePt t="565996" x="946150" y="5251450"/>
          <p14:tracePt t="566029" x="938213" y="5251450"/>
          <p14:tracePt t="566073" x="919163" y="5241925"/>
          <p14:tracePt t="566081" x="901700" y="5241925"/>
          <p14:tracePt t="566089" x="884238" y="5241925"/>
          <p14:tracePt t="566096" x="822325" y="5241925"/>
          <p14:tracePt t="566113" x="758825" y="5241925"/>
          <p14:tracePt t="566129" x="660400" y="5241925"/>
          <p14:tracePt t="566147" x="536575" y="5259388"/>
          <p14:tracePt t="566163" x="438150" y="5278438"/>
          <p14:tracePt t="566179" x="374650" y="5295900"/>
          <p14:tracePt t="566196" x="339725" y="5295900"/>
          <p14:tracePt t="566229" x="366713" y="5295900"/>
          <p14:tracePt t="566275" x="401638" y="5286375"/>
          <p14:tracePt t="566283" x="446088" y="5286375"/>
          <p14:tracePt t="566296" x="571500" y="5259388"/>
          <p14:tracePt t="566313" x="714375" y="5251450"/>
          <p14:tracePt t="566330" x="839788" y="5233988"/>
          <p14:tracePt t="566346" x="901700" y="5233988"/>
          <p14:tracePt t="566363" x="911225" y="5233988"/>
          <p14:tracePt t="566396" x="911225" y="5224463"/>
          <p14:tracePt t="566425" x="901700" y="5214938"/>
          <p14:tracePt t="566433" x="884238" y="5214938"/>
          <p14:tracePt t="566446" x="768350" y="5214938"/>
          <p14:tracePt t="566464" x="615950" y="5241925"/>
          <p14:tracePt t="566480" x="490538" y="5268913"/>
          <p14:tracePt t="566496" x="419100" y="5286375"/>
          <p14:tracePt t="566513" x="401638" y="5286375"/>
          <p14:tracePt t="566546" x="455613" y="5286375"/>
          <p14:tracePt t="566581" x="527050" y="5268913"/>
          <p14:tracePt t="566589" x="598488" y="5241925"/>
          <p14:tracePt t="566597" x="758825" y="5214938"/>
          <p14:tracePt t="566613" x="884238" y="5207000"/>
          <p14:tracePt t="566629" x="928688" y="5207000"/>
          <p14:tracePt t="566646" x="928688" y="5214938"/>
          <p14:tracePt t="566697" x="919163" y="5224463"/>
          <p14:tracePt t="566713" x="911225" y="5233988"/>
          <p14:tracePt t="566721" x="901700" y="5241925"/>
          <p14:tracePt t="566737" x="893763" y="5251450"/>
          <p14:tracePt t="566746" x="874713" y="5278438"/>
          <p14:tracePt t="566763" x="830263" y="5330825"/>
          <p14:tracePt t="566780" x="776288" y="5384800"/>
          <p14:tracePt t="566796" x="723900" y="5448300"/>
          <p14:tracePt t="566813" x="660400" y="5527675"/>
          <p14:tracePt t="566829" x="615950" y="5572125"/>
          <p14:tracePt t="566847" x="561975" y="5608638"/>
          <p14:tracePt t="566864" x="554038" y="5608638"/>
          <p14:tracePt t="566880" x="544513" y="5626100"/>
          <p14:tracePt t="566896" x="527050" y="5635625"/>
          <p14:tracePt t="566913" x="500063" y="5653088"/>
          <p14:tracePt t="566930" x="455613" y="5670550"/>
          <p14:tracePt t="566946" x="393700" y="5689600"/>
          <p14:tracePt t="566963" x="374650" y="5689600"/>
          <p14:tracePt t="566997" x="374650" y="5697538"/>
          <p14:tracePt t="567035" x="374650" y="5707063"/>
          <p14:tracePt t="567043" x="401638" y="5715000"/>
          <p14:tracePt t="567049" x="438150" y="5724525"/>
          <p14:tracePt t="567063" x="554038" y="5734050"/>
          <p14:tracePt t="567080" x="741363" y="5751513"/>
          <p14:tracePt t="567096" x="982663" y="5786438"/>
          <p14:tracePt t="567113" x="1098550" y="5805488"/>
          <p14:tracePt t="567130" x="1223963" y="5832475"/>
          <p14:tracePt t="567147" x="1276350" y="5832475"/>
          <p14:tracePt t="567163" x="1295400" y="5840413"/>
          <p14:tracePt t="567179" x="1285875" y="5840413"/>
          <p14:tracePt t="567229" x="1268413" y="5840413"/>
          <p14:tracePt t="567237" x="1241425" y="5840413"/>
          <p14:tracePt t="567246" x="1196975" y="5840413"/>
          <p14:tracePt t="567263" x="1116013" y="5822950"/>
          <p14:tracePt t="567280" x="990600" y="5795963"/>
          <p14:tracePt t="567296" x="812800" y="5786438"/>
          <p14:tracePt t="567313" x="615950" y="5786438"/>
          <p14:tracePt t="567330" x="473075" y="5795963"/>
          <p14:tracePt t="567346" x="446088" y="5805488"/>
          <p14:tracePt t="567379" x="455613" y="5805488"/>
          <p14:tracePt t="567409" x="490538" y="5805488"/>
          <p14:tracePt t="567417" x="527050" y="5805488"/>
          <p14:tracePt t="567430" x="625475" y="5822950"/>
          <p14:tracePt t="567446" x="803275" y="5840413"/>
          <p14:tracePt t="567463" x="928688" y="5822950"/>
          <p14:tracePt t="567480" x="1000125" y="5813425"/>
          <p14:tracePt t="567496" x="1027113" y="5813425"/>
          <p14:tracePt t="567530" x="1027113" y="5805488"/>
          <p14:tracePt t="567565" x="1017588" y="5805488"/>
          <p14:tracePt t="567573" x="990600" y="5795963"/>
          <p14:tracePt t="567581" x="965200" y="5795963"/>
          <p14:tracePt t="567596" x="874713" y="5813425"/>
          <p14:tracePt t="567614" x="795338" y="5832475"/>
          <p14:tracePt t="567630" x="758825" y="5840413"/>
          <p14:tracePt t="567647" x="795338" y="5840413"/>
          <p14:tracePt t="567699" x="857250" y="5832475"/>
          <p14:tracePt t="567707" x="901700" y="5822950"/>
          <p14:tracePt t="567715" x="973138" y="5805488"/>
          <p14:tracePt t="567730" x="1044575" y="5786438"/>
          <p14:tracePt t="567746" x="1081088" y="5778500"/>
          <p14:tracePt t="567763" x="1089025" y="5768975"/>
          <p14:tracePt t="567796" x="1062038" y="5768975"/>
          <p14:tracePt t="567847" x="1036638" y="5778500"/>
          <p14:tracePt t="567855" x="1017588" y="5778500"/>
          <p14:tracePt t="567864" x="965200" y="5795963"/>
          <p14:tracePt t="567880" x="911225" y="5805488"/>
          <p14:tracePt t="567896" x="874713" y="5805488"/>
          <p14:tracePt t="567913" x="866775" y="5805488"/>
          <p14:tracePt t="567929" x="866775" y="5813425"/>
          <p14:tracePt t="567946" x="874713" y="5813425"/>
          <p14:tracePt t="567973" x="893763" y="5813425"/>
          <p14:tracePt t="567980" x="955675" y="5813425"/>
          <p14:tracePt t="567996" x="1017588" y="5805488"/>
          <p14:tracePt t="568013" x="1089025" y="5795963"/>
          <p14:tracePt t="568029" x="1133475" y="5778500"/>
          <p14:tracePt t="568046" x="1160463" y="5778500"/>
          <p14:tracePt t="568080" x="1143000" y="5778500"/>
          <p14:tracePt t="568137" x="1125538" y="5778500"/>
          <p14:tracePt t="568145" x="1098550" y="5778500"/>
          <p14:tracePt t="568151" x="1062038" y="5778500"/>
          <p14:tracePt t="568163" x="1000125" y="5778500"/>
          <p14:tracePt t="568180" x="911225" y="5795963"/>
          <p14:tracePt t="568196" x="847725" y="5813425"/>
          <p14:tracePt t="568213" x="795338" y="5822950"/>
          <p14:tracePt t="568230" x="785813" y="5822950"/>
          <p14:tracePt t="568246" x="803275" y="5822950"/>
          <p14:tracePt t="568301" x="822325" y="5813425"/>
          <p14:tracePt t="568309" x="847725" y="5805488"/>
          <p14:tracePt t="568317" x="884238" y="5795963"/>
          <p14:tracePt t="568330" x="973138" y="5786438"/>
          <p14:tracePt t="568346" x="1089025" y="5761038"/>
          <p14:tracePt t="568364" x="1133475" y="5751513"/>
          <p14:tracePt t="568396" x="1125538" y="5751513"/>
          <p14:tracePt t="568473" x="1098550" y="5761038"/>
          <p14:tracePt t="568481" x="1081088" y="5768975"/>
          <p14:tracePt t="568488" x="1044575" y="5778500"/>
          <p14:tracePt t="568496" x="973138" y="5786438"/>
          <p14:tracePt t="568513" x="911225" y="5805488"/>
          <p14:tracePt t="568530" x="847725" y="5822950"/>
          <p14:tracePt t="568547" x="803275" y="5822950"/>
          <p14:tracePt t="568563" x="785813" y="5822950"/>
          <p14:tracePt t="568580" x="776288" y="5822950"/>
          <p14:tracePt t="568613" x="776288" y="5832475"/>
          <p14:tracePt t="568630" x="795338" y="5832475"/>
          <p14:tracePt t="568647" x="803275" y="5832475"/>
          <p14:tracePt t="568663" x="812800" y="5822950"/>
          <p14:tracePt t="568680" x="822325" y="5805488"/>
          <p14:tracePt t="568697" x="839788" y="5795963"/>
          <p14:tracePt t="568713" x="847725" y="5786438"/>
          <p14:tracePt t="568730" x="857250" y="5768975"/>
          <p14:tracePt t="568747" x="857250" y="5761038"/>
          <p14:tracePt t="568780" x="866775" y="5761038"/>
          <p14:tracePt t="569083" x="874713" y="5761038"/>
          <p14:tracePt t="569097" x="884238" y="5761038"/>
          <p14:tracePt t="569105" x="893763" y="5761038"/>
          <p14:tracePt t="569121" x="901700" y="5761038"/>
          <p14:tracePt t="569130" x="911225" y="5761038"/>
          <p14:tracePt t="569147" x="919163" y="5751513"/>
          <p14:tracePt t="569199" x="928688" y="5741988"/>
          <p14:tracePt t="569207" x="928688" y="5734050"/>
          <p14:tracePt t="569215" x="938213" y="5724525"/>
          <p14:tracePt t="569230" x="982663" y="5707063"/>
          <p14:tracePt t="569248" x="1027113" y="5689600"/>
          <p14:tracePt t="569264" x="1089025" y="5670550"/>
          <p14:tracePt t="569280" x="1116013" y="5662613"/>
          <p14:tracePt t="569297" x="1143000" y="5662613"/>
          <p14:tracePt t="569313" x="1152525" y="5662613"/>
          <p14:tracePt t="569330" x="1160463" y="5662613"/>
          <p14:tracePt t="569347" x="1160463" y="5653088"/>
          <p14:tracePt t="569364" x="1152525" y="5635625"/>
          <p14:tracePt t="569380" x="1098550" y="5618163"/>
          <p14:tracePt t="569397" x="1027113" y="5591175"/>
          <p14:tracePt t="569413" x="955675" y="5554663"/>
          <p14:tracePt t="569430" x="893763" y="5537200"/>
          <p14:tracePt t="569447" x="839788" y="5527675"/>
          <p14:tracePt t="569463" x="785813" y="5510213"/>
          <p14:tracePt t="569480" x="776288" y="5500688"/>
          <p14:tracePt t="569497" x="768350" y="5500688"/>
          <p14:tracePt t="569514" x="776288" y="5500688"/>
          <p14:tracePt t="569599" x="822325" y="5500688"/>
          <p14:tracePt t="569608" x="884238" y="5492750"/>
          <p14:tracePt t="569614" x="1027113" y="5483225"/>
          <p14:tracePt t="569630" x="1160463" y="5483225"/>
          <p14:tracePt t="569647" x="1241425" y="5483225"/>
          <p14:tracePt t="569663" x="1303338" y="5483225"/>
          <p14:tracePt t="569680" x="1339850" y="5483225"/>
          <p14:tracePt t="569697" x="1347788" y="5483225"/>
          <p14:tracePt t="569713" x="1339850" y="5483225"/>
          <p14:tracePt t="569747" x="1303338" y="5483225"/>
          <p14:tracePt t="569755" x="1276350" y="5483225"/>
          <p14:tracePt t="569764" x="1204913" y="5500688"/>
          <p14:tracePt t="569780" x="1062038" y="5519738"/>
          <p14:tracePt t="569797" x="928688" y="5537200"/>
          <p14:tracePt t="569813" x="866775" y="5564188"/>
          <p14:tracePt t="569830" x="847725" y="5572125"/>
          <p14:tracePt t="569864" x="866775" y="5572125"/>
          <p14:tracePt t="569895" x="874713" y="5572125"/>
          <p14:tracePt t="569903" x="893763" y="5572125"/>
          <p14:tracePt t="569913" x="938213" y="5572125"/>
          <p14:tracePt t="569930" x="965200" y="5572125"/>
          <p14:tracePt t="569947" x="1000125" y="5572125"/>
          <p14:tracePt t="569963" x="1017588" y="5572125"/>
          <p14:tracePt t="569980" x="1027113" y="5572125"/>
          <p14:tracePt t="569997" x="1027113" y="5564188"/>
          <p14:tracePt t="570030" x="1027113" y="5554663"/>
          <p14:tracePt t="570037" x="1017588" y="5554663"/>
          <p14:tracePt t="570047" x="973138" y="5554663"/>
          <p14:tracePt t="570063" x="928688" y="5554663"/>
          <p14:tracePt t="570080" x="911225" y="5554663"/>
          <p14:tracePt t="570097" x="901700" y="5554663"/>
          <p14:tracePt t="570114" x="901700" y="5546725"/>
          <p14:tracePt t="570177" x="928688" y="5546725"/>
          <p14:tracePt t="570185" x="955675" y="5546725"/>
          <p14:tracePt t="570196" x="1009650" y="5537200"/>
          <p14:tracePt t="570213" x="1044575" y="5537200"/>
          <p14:tracePt t="570230" x="1054100" y="5537200"/>
          <p14:tracePt t="570247" x="1081088" y="5537200"/>
          <p14:tracePt t="570264" x="1116013" y="5537200"/>
          <p14:tracePt t="570280" x="1152525" y="5537200"/>
          <p14:tracePt t="570297" x="1169988" y="5519738"/>
          <p14:tracePt t="570313" x="1187450" y="5510213"/>
          <p14:tracePt t="570330" x="1196975" y="5483225"/>
          <p14:tracePt t="570347" x="1214438" y="5465763"/>
          <p14:tracePt t="570364" x="1214438" y="5421313"/>
          <p14:tracePt t="570381" x="1214438" y="5384800"/>
          <p14:tracePt t="570397" x="1160463" y="5357813"/>
          <p14:tracePt t="570413" x="1062038" y="5340350"/>
          <p14:tracePt t="570431" x="901700" y="5313363"/>
          <p14:tracePt t="570447" x="679450" y="5313363"/>
          <p14:tracePt t="570464" x="438150" y="5340350"/>
          <p14:tracePt t="570480" x="231775" y="5376863"/>
          <p14:tracePt t="570497" x="80963" y="5421313"/>
          <p14:tracePt t="570530" x="88900" y="5411788"/>
          <p14:tracePt t="570576" x="133350" y="5402263"/>
          <p14:tracePt t="570584" x="187325" y="5394325"/>
          <p14:tracePt t="570597" x="312738" y="5376863"/>
          <p14:tracePt t="570614" x="455613" y="5340350"/>
          <p14:tracePt t="570630" x="669925" y="5322888"/>
          <p14:tracePt t="570647" x="785813" y="5313363"/>
          <p14:tracePt t="570663" x="874713" y="5295900"/>
          <p14:tracePt t="570680" x="901700" y="5286375"/>
          <p14:tracePt t="570713" x="893763" y="5286375"/>
          <p14:tracePt t="570730" x="830263" y="5286375"/>
          <p14:tracePt t="570747" x="723900" y="5295900"/>
          <p14:tracePt t="570764" x="660400" y="5313363"/>
          <p14:tracePt t="570780" x="625475" y="5322888"/>
          <p14:tracePt t="570797" x="615950" y="5322888"/>
          <p14:tracePt t="570814" x="615950" y="5330825"/>
          <p14:tracePt t="570847" x="652463" y="5330825"/>
          <p14:tracePt t="570874" x="687388" y="5322888"/>
          <p14:tracePt t="570882" x="750888" y="5305425"/>
          <p14:tracePt t="570897" x="839788" y="5286375"/>
          <p14:tracePt t="570914" x="893763" y="5278438"/>
          <p14:tracePt t="570931" x="938213" y="5268913"/>
          <p14:tracePt t="570963" x="901700" y="5268913"/>
          <p14:tracePt t="570998" x="874713" y="5268913"/>
          <p14:tracePt t="571006" x="866775" y="5268913"/>
          <p14:tracePt t="571014" x="839788" y="5268913"/>
          <p14:tracePt t="571047" x="857250" y="5268913"/>
          <p14:tracePt t="571100" x="884238" y="5268913"/>
          <p14:tracePt t="571108" x="911225" y="5259388"/>
          <p14:tracePt t="571116" x="938213" y="5251450"/>
          <p14:tracePt t="571130" x="973138" y="5241925"/>
          <p14:tracePt t="571148" x="965200" y="5251450"/>
          <p14:tracePt t="571460" x="965200" y="5259388"/>
          <p14:tracePt t="571468" x="955675" y="5259388"/>
          <p14:tracePt t="571480" x="946150" y="5259388"/>
          <p14:tracePt t="571497" x="938213" y="5259388"/>
          <p14:tracePt t="571514" x="946150" y="5259388"/>
          <p14:tracePt t="571616" x="965200" y="5259388"/>
          <p14:tracePt t="571624" x="973138" y="5259388"/>
          <p14:tracePt t="571640" x="982663" y="5259388"/>
          <p14:tracePt t="571648" x="990600" y="5259388"/>
          <p14:tracePt t="571664" x="1009650" y="5259388"/>
          <p14:tracePt t="571680" x="1027113" y="5259388"/>
          <p14:tracePt t="571697" x="1054100" y="5251450"/>
          <p14:tracePt t="571713" x="1098550" y="5233988"/>
          <p14:tracePt t="571730" x="1160463" y="5214938"/>
          <p14:tracePt t="571747" x="1241425" y="5180013"/>
          <p14:tracePt t="571764" x="1276350" y="5170488"/>
          <p14:tracePt t="571780" x="1285875" y="5153025"/>
          <p14:tracePt t="571797" x="1295400" y="5143500"/>
          <p14:tracePt t="571814" x="1312863" y="5116513"/>
          <p14:tracePt t="571830" x="1322388" y="5108575"/>
          <p14:tracePt t="571847" x="1330325" y="5099050"/>
          <p14:tracePt t="571863" x="1347788" y="5081588"/>
          <p14:tracePt t="571880" x="1347788" y="5072063"/>
          <p14:tracePt t="571897" x="1330325" y="5027613"/>
          <p14:tracePt t="571914" x="1322388" y="4965700"/>
          <p14:tracePt t="571930" x="1312863" y="4921250"/>
          <p14:tracePt t="571947" x="1285875" y="4857750"/>
          <p14:tracePt t="571964" x="1241425" y="4813300"/>
          <p14:tracePt t="571980" x="1179513" y="4786313"/>
          <p14:tracePt t="571997" x="1108075" y="4768850"/>
          <p14:tracePt t="572015" x="1071563" y="4768850"/>
          <p14:tracePt t="572031" x="1054100" y="4768850"/>
          <p14:tracePt t="572047" x="1044575" y="4768850"/>
          <p14:tracePt t="572064" x="1044575" y="4786313"/>
          <p14:tracePt t="572080" x="1044575" y="4795838"/>
          <p14:tracePt t="572097" x="1062038" y="4805363"/>
          <p14:tracePt t="572114" x="1081088" y="4805363"/>
          <p14:tracePt t="572130" x="1098550" y="4805363"/>
          <p14:tracePt t="572148" x="1116013" y="4805363"/>
          <p14:tracePt t="572180" x="1125538" y="4805363"/>
          <p14:tracePt t="572210" x="1143000" y="4795838"/>
          <p14:tracePt t="572218" x="1152525" y="4768850"/>
          <p14:tracePt t="572230" x="1169988" y="4724400"/>
          <p14:tracePt t="572247" x="1187450" y="4670425"/>
          <p14:tracePt t="572264" x="1187450" y="4572000"/>
          <p14:tracePt t="572280" x="1169988" y="4510088"/>
          <p14:tracePt t="572297" x="1152525" y="4483100"/>
          <p14:tracePt t="572314" x="1152525" y="4465638"/>
          <p14:tracePt t="572347" x="1152525" y="4473575"/>
          <p14:tracePt t="572382" x="1160463" y="4483100"/>
          <p14:tracePt t="572390" x="1169988" y="4492625"/>
          <p14:tracePt t="572398" x="1187450" y="4500563"/>
          <p14:tracePt t="572415" x="1196975" y="4510088"/>
          <p14:tracePt t="572431" x="1214438" y="4510088"/>
          <p14:tracePt t="572447" x="1223963" y="4519613"/>
          <p14:tracePt t="572465" x="1241425" y="4519613"/>
          <p14:tracePt t="572497" x="1268413" y="4492625"/>
          <p14:tracePt t="572515" x="1268413" y="4448175"/>
          <p14:tracePt t="572531" x="1268413" y="4394200"/>
          <p14:tracePt t="572547" x="1268413" y="4349750"/>
          <p14:tracePt t="572564" x="1268413" y="4305300"/>
          <p14:tracePt t="572580" x="1268413" y="4278313"/>
          <p14:tracePt t="572597" x="1258888" y="4268788"/>
          <p14:tracePt t="572614" x="1241425" y="4251325"/>
          <p14:tracePt t="572630" x="1223963" y="4241800"/>
          <p14:tracePt t="572647" x="1214438" y="4241800"/>
          <p14:tracePt t="572664" x="1204913" y="4241800"/>
          <p14:tracePt t="572680" x="1196975" y="4251325"/>
          <p14:tracePt t="572718" x="1196975" y="4278313"/>
          <p14:tracePt t="572726" x="1187450" y="4305300"/>
          <p14:tracePt t="572734" x="1187450" y="4322763"/>
          <p14:tracePt t="572747" x="1187450" y="4357688"/>
          <p14:tracePt t="572764" x="1187450" y="4402138"/>
          <p14:tracePt t="572780" x="1196975" y="4448175"/>
          <p14:tracePt t="572797" x="1214438" y="4492625"/>
          <p14:tracePt t="572814" x="1231900" y="4537075"/>
          <p14:tracePt t="572830" x="1241425" y="4564063"/>
          <p14:tracePt t="572847" x="1241425" y="4581525"/>
          <p14:tracePt t="572880" x="1250950" y="4581525"/>
          <p14:tracePt t="572960" x="1250950" y="4591050"/>
          <p14:tracePt t="572976" x="1250950" y="4598988"/>
          <p14:tracePt t="572992" x="1250950" y="4608513"/>
          <p14:tracePt t="573032" x="1250950" y="4616450"/>
          <p14:tracePt t="573038" x="1241425" y="4616450"/>
          <p14:tracePt t="573047" x="1231900" y="4616450"/>
          <p14:tracePt t="573064" x="1223963" y="4616450"/>
          <p14:tracePt t="576954" x="1223963" y="4643438"/>
          <p14:tracePt t="577231" x="1241425" y="4706938"/>
          <p14:tracePt t="577239" x="1250950" y="4795838"/>
          <p14:tracePt t="577248" x="1276350" y="4973638"/>
          <p14:tracePt t="577265" x="1303338" y="5099050"/>
          <p14:tracePt t="577281" x="1347788" y="5233988"/>
          <p14:tracePt t="577298" x="1411288" y="5330825"/>
          <p14:tracePt t="577315" x="1473200" y="5456238"/>
          <p14:tracePt t="577331" x="1509713" y="5527675"/>
          <p14:tracePt t="577349" x="1527175" y="5608638"/>
          <p14:tracePt t="577364" x="1527175" y="5643563"/>
          <p14:tracePt t="577381" x="1527175" y="5680075"/>
          <p14:tracePt t="577398" x="1527175" y="5689600"/>
          <p14:tracePt t="577431" x="1517650" y="5689600"/>
          <p14:tracePt t="577449" x="1509713" y="5689600"/>
          <p14:tracePt t="577465" x="1509713" y="5697538"/>
          <p14:tracePt t="577535" x="1509713" y="5707063"/>
          <p14:tracePt t="577543" x="1517650" y="5715000"/>
          <p14:tracePt t="577551" x="1544638" y="5724525"/>
          <p14:tracePt t="577566" x="1633538" y="5724525"/>
          <p14:tracePt t="577581" x="1785938" y="5715000"/>
          <p14:tracePt t="577598" x="1965325" y="5689600"/>
          <p14:tracePt t="577615" x="1990725" y="5680075"/>
          <p14:tracePt t="577648" x="1965325" y="5680075"/>
          <p14:tracePt t="577664" x="1847850" y="5734050"/>
          <p14:tracePt t="577681" x="1679575" y="5805488"/>
          <p14:tracePt t="577698" x="1312863" y="5884863"/>
          <p14:tracePt t="577715" x="1089025" y="5911850"/>
          <p14:tracePt t="577732" x="1000125" y="5921375"/>
          <p14:tracePt t="577748" x="990600" y="5921375"/>
          <p14:tracePt t="577781" x="1017588" y="5894388"/>
          <p14:tracePt t="577825" x="1071563" y="5876925"/>
          <p14:tracePt t="577833" x="1125538" y="5849938"/>
          <p14:tracePt t="577848" x="1322388" y="5832475"/>
          <p14:tracePt t="577865" x="1500188" y="5832475"/>
          <p14:tracePt t="577881" x="1625600" y="5832475"/>
          <p14:tracePt t="577898" x="1660525" y="5832475"/>
          <p14:tracePt t="577914" x="1670050" y="5832475"/>
          <p14:tracePt t="577931" x="1670050" y="5840413"/>
          <p14:tracePt t="577947" x="1608138" y="5867400"/>
          <p14:tracePt t="577964" x="1419225" y="5894388"/>
          <p14:tracePt t="577982" x="1322388" y="5911850"/>
          <p14:tracePt t="577998" x="1276350" y="5921375"/>
          <p14:tracePt t="578015" x="1268413" y="5921375"/>
          <p14:tracePt t="578048" x="1276350" y="5921375"/>
          <p14:tracePt t="578064" x="1347788" y="5903913"/>
          <p14:tracePt t="578081" x="1490663" y="5876925"/>
          <p14:tracePt t="578098" x="1616075" y="5849938"/>
          <p14:tracePt t="578114" x="1724025" y="5840413"/>
          <p14:tracePt t="578131" x="1741488" y="5840413"/>
          <p14:tracePt t="578149" x="1724025" y="5857875"/>
          <p14:tracePt t="578169" x="1687513" y="5876925"/>
          <p14:tracePt t="578181" x="1581150" y="5894388"/>
          <p14:tracePt t="578198" x="1455738" y="5921375"/>
          <p14:tracePt t="578214" x="1276350" y="5921375"/>
          <p14:tracePt t="578231" x="1204913" y="5921375"/>
          <p14:tracePt t="578248" x="1169988" y="5921375"/>
          <p14:tracePt t="578265" x="1169988" y="5911850"/>
          <p14:tracePt t="578281" x="1179513" y="5894388"/>
          <p14:tracePt t="578298" x="1250950" y="5867400"/>
          <p14:tracePt t="578314" x="1393825" y="5840413"/>
          <p14:tracePt t="578331" x="1544638" y="5822950"/>
          <p14:tracePt t="578348" x="1679575" y="5805488"/>
          <p14:tracePt t="578365" x="1795463" y="5778500"/>
          <p14:tracePt t="578381" x="1803400" y="5778500"/>
          <p14:tracePt t="578414" x="1751013" y="5786438"/>
          <p14:tracePt t="578431" x="1643063" y="5822950"/>
          <p14:tracePt t="578448" x="1536700" y="5840413"/>
          <p14:tracePt t="578464" x="1438275" y="5849938"/>
          <p14:tracePt t="578498" x="1446213" y="5849938"/>
          <p14:tracePt t="578521" x="1473200" y="5849938"/>
          <p14:tracePt t="578531" x="1527175" y="5832475"/>
          <p14:tracePt t="578548" x="1616075" y="5813425"/>
          <p14:tracePt t="578566" x="1670050" y="5795963"/>
          <p14:tracePt t="578581" x="1679575" y="5795963"/>
          <p14:tracePt t="578598" x="1670050" y="5795963"/>
          <p14:tracePt t="578616" x="1616075" y="5805488"/>
          <p14:tracePt t="578631" x="1562100" y="5822950"/>
          <p14:tracePt t="578648" x="1490663" y="5840413"/>
          <p14:tracePt t="578665" x="1419225" y="5857875"/>
          <p14:tracePt t="578681" x="1374775" y="5867400"/>
          <p14:tracePt t="578698" x="1347788" y="5867400"/>
          <p14:tracePt t="578731" x="1357313" y="5867400"/>
          <p14:tracePt t="578747" x="1393825" y="5857875"/>
          <p14:tracePt t="578764" x="1438275" y="5849938"/>
          <p14:tracePt t="578781" x="1446213" y="5840413"/>
          <p14:tracePt t="578815" x="1455738" y="5840413"/>
          <p14:tracePt t="579099" x="1465263" y="5840413"/>
          <p14:tracePt t="579115" x="1473200" y="5840413"/>
          <p14:tracePt t="579139" x="1482725" y="5840413"/>
          <p14:tracePt t="579145" x="1490663" y="5840413"/>
          <p14:tracePt t="579169" x="1490663" y="5832475"/>
          <p14:tracePt t="579201" x="1500188" y="5832475"/>
          <p14:tracePt t="579217" x="1500188" y="5822950"/>
          <p14:tracePt t="579247" x="1500188" y="5813425"/>
          <p14:tracePt t="579271" x="1500188" y="5805488"/>
          <p14:tracePt t="579279" x="1500188" y="5795963"/>
          <p14:tracePt t="579287" x="1509713" y="5795963"/>
          <p14:tracePt t="579725" x="1517650" y="5795963"/>
          <p14:tracePt t="579733" x="1527175" y="5795963"/>
          <p14:tracePt t="579748" x="1581150" y="5768975"/>
          <p14:tracePt t="579765" x="1598613" y="5761038"/>
          <p14:tracePt t="579781" x="1608138" y="5751513"/>
          <p14:tracePt t="580706" x="1616075" y="5751513"/>
          <p14:tracePt t="580781" x="1625600" y="5751513"/>
          <p14:tracePt t="596551" x="1616075" y="5751513"/>
          <p14:tracePt t="596992" x="1608138" y="5751513"/>
          <p14:tracePt t="597000" x="1589088" y="5761038"/>
          <p14:tracePt t="597006" x="1571625" y="5761038"/>
          <p14:tracePt t="597018" x="1544638" y="5761038"/>
          <p14:tracePt t="597033" x="1509713" y="5778500"/>
          <p14:tracePt t="597050" x="1473200" y="5795963"/>
          <p14:tracePt t="597067" x="1446213" y="5813425"/>
          <p14:tracePt t="597083" x="1428750" y="5813425"/>
          <p14:tracePt t="597100" x="1401763" y="5822950"/>
          <p14:tracePt t="597117" x="1357313" y="5840413"/>
          <p14:tracePt t="597133" x="1276350" y="5894388"/>
          <p14:tracePt t="597151" x="1204913" y="5956300"/>
          <p14:tracePt t="597167" x="1098550" y="6010275"/>
          <p14:tracePt t="597183" x="1000125" y="6037263"/>
          <p14:tracePt t="597200" x="946150" y="6046788"/>
          <p14:tracePt t="597217" x="919163" y="6054725"/>
          <p14:tracePt t="597250" x="955675" y="6019800"/>
          <p14:tracePt t="597288" x="1044575" y="5965825"/>
          <p14:tracePt t="597296" x="1160463" y="5876925"/>
          <p14:tracePt t="597304" x="1258888" y="5786438"/>
          <p14:tracePt t="597317" x="1419225" y="5643563"/>
          <p14:tracePt t="597333" x="1536700" y="5527675"/>
          <p14:tracePt t="597350" x="1643063" y="5376863"/>
          <p14:tracePt t="597367" x="1687513" y="5286375"/>
          <p14:tracePt t="597383" x="1714500" y="5233988"/>
          <p14:tracePt t="597401" x="1731963" y="5187950"/>
          <p14:tracePt t="597417" x="1731963" y="5180013"/>
          <p14:tracePt t="597433" x="1741488" y="5170488"/>
          <p14:tracePt t="597450" x="1741488" y="5162550"/>
          <p14:tracePt t="597467" x="1741488" y="5143500"/>
          <p14:tracePt t="597483" x="1741488" y="5135563"/>
          <p14:tracePt t="597500" x="1751013" y="5116513"/>
          <p14:tracePt t="597517" x="1751013" y="5099050"/>
          <p14:tracePt t="597533" x="1751013" y="5091113"/>
          <p14:tracePt t="597550" x="1758950" y="5072063"/>
          <p14:tracePt t="597567" x="1758950" y="5064125"/>
          <p14:tracePt t="597583" x="1758950" y="5054600"/>
          <p14:tracePt t="597600" x="1758950" y="5045075"/>
          <p14:tracePt t="597618" x="1751013" y="5019675"/>
          <p14:tracePt t="597633" x="1731963" y="4983163"/>
          <p14:tracePt t="597651" x="1714500" y="4921250"/>
          <p14:tracePt t="597667" x="1679575" y="4867275"/>
          <p14:tracePt t="597683" x="1660525" y="4813300"/>
          <p14:tracePt t="597701" x="1625600" y="4768850"/>
          <p14:tracePt t="597717" x="1608138" y="4724400"/>
          <p14:tracePt t="597735" x="1589088" y="4714875"/>
          <p14:tracePt t="597751" x="1581150" y="4706938"/>
          <p14:tracePt t="597783" x="1571625" y="4706938"/>
          <p14:tracePt t="597844" x="1562100" y="4714875"/>
          <p14:tracePt t="597852" x="1554163" y="4751388"/>
          <p14:tracePt t="597867" x="1536700" y="4778375"/>
          <p14:tracePt t="597883" x="1536700" y="4805363"/>
          <p14:tracePt t="597900" x="1527175" y="4830763"/>
          <p14:tracePt t="597917" x="1527175" y="4849813"/>
          <p14:tracePt t="597933" x="1527175" y="4876800"/>
          <p14:tracePt t="597950" x="1536700" y="4921250"/>
          <p14:tracePt t="597967" x="1554163" y="4948238"/>
          <p14:tracePt t="597983" x="1562100" y="4973638"/>
          <p14:tracePt t="598000" x="1581150" y="5000625"/>
          <p14:tracePt t="598017" x="1598613" y="5010150"/>
          <p14:tracePt t="598033" x="1608138" y="5019675"/>
          <p14:tracePt t="598050" x="1633538" y="5037138"/>
          <p14:tracePt t="598067" x="1652588" y="5045075"/>
          <p14:tracePt t="598083" x="1660525" y="5064125"/>
          <p14:tracePt t="598100" x="1687513" y="5081588"/>
          <p14:tracePt t="598117" x="1704975" y="5091113"/>
          <p14:tracePt t="598133" x="1724025" y="5091113"/>
          <p14:tracePt t="598151" x="1758950" y="5091113"/>
          <p14:tracePt t="598167" x="1795463" y="5091113"/>
          <p14:tracePt t="598183" x="1839913" y="5091113"/>
          <p14:tracePt t="598200" x="1857375" y="5081588"/>
          <p14:tracePt t="598217" x="1884363" y="5081588"/>
          <p14:tracePt t="598233" x="1901825" y="5081588"/>
          <p14:tracePt t="598250" x="1919288" y="5072063"/>
          <p14:tracePt t="598283" x="1901825" y="5064125"/>
          <p14:tracePt t="598374" x="1874838" y="5064125"/>
          <p14:tracePt t="598383" x="1857375" y="5054600"/>
          <p14:tracePt t="598391" x="1830388" y="5045075"/>
          <p14:tracePt t="598400" x="1795463" y="5037138"/>
          <p14:tracePt t="598417" x="1751013" y="5037138"/>
          <p14:tracePt t="598433" x="1697038" y="5037138"/>
          <p14:tracePt t="598450" x="1652588" y="5037138"/>
          <p14:tracePt t="598467" x="1608138" y="5037138"/>
          <p14:tracePt t="598483" x="1544638" y="5027613"/>
          <p14:tracePt t="598501" x="1446213" y="5019675"/>
          <p14:tracePt t="598517" x="1384300" y="5010150"/>
          <p14:tracePt t="598533" x="1339850" y="5000625"/>
          <p14:tracePt t="598550" x="1295400" y="4992688"/>
          <p14:tracePt t="598567" x="1241425" y="4992688"/>
          <p14:tracePt t="598583" x="1196975" y="4992688"/>
          <p14:tracePt t="598601" x="1133475" y="4992688"/>
          <p14:tracePt t="598617" x="1062038" y="4992688"/>
          <p14:tracePt t="598634" x="1017588" y="4992688"/>
          <p14:tracePt t="598651" x="965200" y="5010150"/>
          <p14:tracePt t="598667" x="919163" y="5027613"/>
          <p14:tracePt t="598683" x="866775" y="5045075"/>
          <p14:tracePt t="598701" x="822325" y="5054600"/>
          <p14:tracePt t="598717" x="776288" y="5054600"/>
          <p14:tracePt t="598733" x="731838" y="5054600"/>
          <p14:tracePt t="598750" x="660400" y="5064125"/>
          <p14:tracePt t="598767" x="615950" y="5072063"/>
          <p14:tracePt t="598783" x="581025" y="5072063"/>
          <p14:tracePt t="598800" x="544513" y="5072063"/>
          <p14:tracePt t="598817" x="536575" y="5072063"/>
          <p14:tracePt t="598834" x="517525" y="5072063"/>
          <p14:tracePt t="598850" x="500063" y="5072063"/>
          <p14:tracePt t="598867" x="482600" y="5064125"/>
          <p14:tracePt t="598900" x="482600" y="5054600"/>
          <p14:tracePt t="598985" x="509588" y="5054600"/>
          <p14:tracePt t="598993" x="544513" y="5045075"/>
          <p14:tracePt t="599001" x="652463" y="5045075"/>
          <p14:tracePt t="599017" x="741363" y="5037138"/>
          <p14:tracePt t="599034" x="839788" y="5037138"/>
          <p14:tracePt t="599051" x="919163" y="5027613"/>
          <p14:tracePt t="599068" x="1027113" y="5010150"/>
          <p14:tracePt t="599084" x="1116013" y="5010150"/>
          <p14:tracePt t="599100" x="1241425" y="5010150"/>
          <p14:tracePt t="599117" x="1419225" y="5010150"/>
          <p14:tracePt t="599135" x="1527175" y="5010150"/>
          <p14:tracePt t="599151" x="1625600" y="5010150"/>
          <p14:tracePt t="599167" x="1704975" y="5000625"/>
          <p14:tracePt t="599183" x="1768475" y="4983163"/>
          <p14:tracePt t="599200" x="1812925" y="4973638"/>
          <p14:tracePt t="599217" x="1857375" y="4973638"/>
          <p14:tracePt t="599233" x="1884363" y="4973638"/>
          <p14:tracePt t="599250" x="1928813" y="4965700"/>
          <p14:tracePt t="599267" x="1965325" y="4965700"/>
          <p14:tracePt t="599283" x="2009775" y="4956175"/>
          <p14:tracePt t="599300" x="2062163" y="4956175"/>
          <p14:tracePt t="599317" x="2133600" y="4956175"/>
          <p14:tracePt t="599333" x="2197100" y="4956175"/>
          <p14:tracePt t="599350" x="2276475" y="4965700"/>
          <p14:tracePt t="599367" x="2374900" y="4965700"/>
          <p14:tracePt t="599384" x="2482850" y="4965700"/>
          <p14:tracePt t="599400" x="2544763" y="4965700"/>
          <p14:tracePt t="599417" x="2589213" y="4965700"/>
          <p14:tracePt t="599434" x="2625725" y="4965700"/>
          <p14:tracePt t="599450" x="2652713" y="4965700"/>
          <p14:tracePt t="599468" x="2670175" y="4956175"/>
          <p14:tracePt t="599484" x="2679700" y="4956175"/>
          <p14:tracePt t="599500" x="2705100" y="4956175"/>
          <p14:tracePt t="599518" x="2759075" y="4956175"/>
          <p14:tracePt t="599534" x="2803525" y="4956175"/>
          <p14:tracePt t="599550" x="2857500" y="4956175"/>
          <p14:tracePt t="599567" x="2911475" y="4956175"/>
          <p14:tracePt t="599584" x="2973388" y="4956175"/>
          <p14:tracePt t="599600" x="3062288" y="4956175"/>
          <p14:tracePt t="599618" x="3160713" y="4956175"/>
          <p14:tracePt t="599633" x="3303588" y="4965700"/>
          <p14:tracePt t="599651" x="3367088" y="4965700"/>
          <p14:tracePt t="599667" x="3446463" y="4965700"/>
          <p14:tracePt t="599684" x="3571875" y="4965700"/>
          <p14:tracePt t="599700" x="3679825" y="4956175"/>
          <p14:tracePt t="599717" x="3741738" y="4956175"/>
          <p14:tracePt t="599734" x="3848100" y="4956175"/>
          <p14:tracePt t="599751" x="3938588" y="4948238"/>
          <p14:tracePt t="599767" x="4010025" y="4938713"/>
          <p14:tracePt t="599784" x="4054475" y="4938713"/>
          <p14:tracePt t="599800" x="4081463" y="4938713"/>
          <p14:tracePt t="599817" x="4098925" y="4938713"/>
          <p14:tracePt t="599834" x="4125913" y="4938713"/>
          <p14:tracePt t="599850" x="4160838" y="4938713"/>
          <p14:tracePt t="599867" x="4214813" y="4929188"/>
          <p14:tracePt t="599883" x="4276725" y="4921250"/>
          <p14:tracePt t="599900" x="4375150" y="4911725"/>
          <p14:tracePt t="599917" x="4446588" y="4902200"/>
          <p14:tracePt t="599934" x="4572000" y="4884738"/>
          <p14:tracePt t="599950" x="4697413" y="4867275"/>
          <p14:tracePt t="599967" x="4822825" y="4840288"/>
          <p14:tracePt t="599984" x="4875213" y="4830763"/>
          <p14:tracePt t="600000" x="4946650" y="4830763"/>
          <p14:tracePt t="600017" x="4992688" y="4830763"/>
          <p14:tracePt t="600034" x="5037138" y="4830763"/>
          <p14:tracePt t="600051" x="5072063" y="4830763"/>
          <p14:tracePt t="600067" x="5099050" y="4830763"/>
          <p14:tracePt t="600084" x="5116513" y="4830763"/>
          <p14:tracePt t="600117" x="5099050" y="4830763"/>
          <p14:tracePt t="600237" x="5064125" y="4840288"/>
          <p14:tracePt t="600245" x="5037138" y="4849813"/>
          <p14:tracePt t="600251" x="4929188" y="4894263"/>
          <p14:tracePt t="600268" x="4803775" y="4948238"/>
          <p14:tracePt t="600284" x="4616450" y="4973638"/>
          <p14:tracePt t="600300" x="4446588" y="5027613"/>
          <p14:tracePt t="600317" x="4259263" y="5072063"/>
          <p14:tracePt t="600334" x="4062413" y="5116513"/>
          <p14:tracePt t="600351" x="3840163" y="5153025"/>
          <p14:tracePt t="600367" x="3608388" y="5180013"/>
          <p14:tracePt t="600384" x="3384550" y="5197475"/>
          <p14:tracePt t="600400" x="3125788" y="5224463"/>
          <p14:tracePt t="600417" x="3009900" y="5233988"/>
          <p14:tracePt t="600434" x="2928938" y="5233988"/>
          <p14:tracePt t="600450" x="2867025" y="5233988"/>
          <p14:tracePt t="600467" x="2813050" y="5241925"/>
          <p14:tracePt t="600484" x="2741613" y="5251450"/>
          <p14:tracePt t="600500" x="2643188" y="5259388"/>
          <p14:tracePt t="600517" x="2571750" y="5259388"/>
          <p14:tracePt t="600534" x="2473325" y="5259388"/>
          <p14:tracePt t="600551" x="2357438" y="5278438"/>
          <p14:tracePt t="600567" x="2224088" y="5305425"/>
          <p14:tracePt t="600584" x="2062163" y="5322888"/>
          <p14:tracePt t="600600" x="1928813" y="5330825"/>
          <p14:tracePt t="600617" x="1803400" y="5330825"/>
          <p14:tracePt t="600634" x="1687513" y="5330825"/>
          <p14:tracePt t="600634" x="1625600" y="5330825"/>
          <p14:tracePt t="600652" x="1517650" y="5330825"/>
          <p14:tracePt t="600668" x="1419225" y="5349875"/>
          <p14:tracePt t="600684" x="1374775" y="5349875"/>
          <p14:tracePt t="600700" x="1347788" y="5357813"/>
          <p14:tracePt t="600717" x="1312863" y="5357813"/>
          <p14:tracePt t="600734" x="1285875" y="5367338"/>
          <p14:tracePt t="600750" x="1231900" y="5384800"/>
          <p14:tracePt t="600768" x="1187450" y="5384800"/>
          <p14:tracePt t="600785" x="1133475" y="5394325"/>
          <p14:tracePt t="600801" x="1089025" y="5394325"/>
          <p14:tracePt t="600817" x="1027113" y="5402263"/>
          <p14:tracePt t="600834" x="965200" y="5421313"/>
          <p14:tracePt t="600851" x="884238" y="5438775"/>
          <p14:tracePt t="600867" x="795338" y="5456238"/>
          <p14:tracePt t="600884" x="652463" y="5473700"/>
          <p14:tracePt t="600901" x="598488" y="5473700"/>
          <p14:tracePt t="600918" x="554038" y="5473700"/>
          <p14:tracePt t="600934" x="500063" y="5483225"/>
          <p14:tracePt t="600950" x="473075" y="5492750"/>
          <p14:tracePt t="600967" x="455613" y="5492750"/>
          <p14:tracePt t="601000" x="465138" y="5500688"/>
          <p14:tracePt t="601065" x="490538" y="5510213"/>
          <p14:tracePt t="601073" x="517525" y="5519738"/>
          <p14:tracePt t="601083" x="571500" y="5527675"/>
          <p14:tracePt t="601100" x="652463" y="5527675"/>
          <p14:tracePt t="601118" x="731838" y="5527675"/>
          <p14:tracePt t="601134" x="795338" y="5519738"/>
          <p14:tracePt t="601134" x="830263" y="5519738"/>
          <p14:tracePt t="601152" x="901700" y="5519738"/>
          <p14:tracePt t="601168" x="1009650" y="5527675"/>
          <p14:tracePt t="601184" x="1125538" y="5527675"/>
          <p14:tracePt t="601200" x="1250950" y="5527675"/>
          <p14:tracePt t="601217" x="1347788" y="5519738"/>
          <p14:tracePt t="601234" x="1455738" y="5500688"/>
          <p14:tracePt t="601250" x="1527175" y="5492750"/>
          <p14:tracePt t="601267" x="1633538" y="5483225"/>
          <p14:tracePt t="601284" x="1697038" y="5483225"/>
          <p14:tracePt t="601300" x="1758950" y="5483225"/>
          <p14:tracePt t="601317" x="1822450" y="5483225"/>
          <p14:tracePt t="601334" x="1866900" y="5483225"/>
          <p14:tracePt t="601351" x="1928813" y="5473700"/>
          <p14:tracePt t="601367" x="1982788" y="5465763"/>
          <p14:tracePt t="601384" x="2027238" y="5465763"/>
          <p14:tracePt t="601400" x="2116138" y="5456238"/>
          <p14:tracePt t="601417" x="2160588" y="5448300"/>
          <p14:tracePt t="601434" x="2205038" y="5448300"/>
          <p14:tracePt t="601451" x="2259013" y="5448300"/>
          <p14:tracePt t="601467" x="2295525" y="5456238"/>
          <p14:tracePt t="601484" x="2322513" y="5465763"/>
          <p14:tracePt t="601500" x="2347913" y="5465763"/>
          <p14:tracePt t="601517" x="2401888" y="5473700"/>
          <p14:tracePt t="601534" x="2446338" y="5483225"/>
          <p14:tracePt t="601551" x="2490788" y="5500688"/>
          <p14:tracePt t="601567" x="2536825" y="5519738"/>
          <p14:tracePt t="601584" x="2589213" y="5537200"/>
          <p14:tracePt t="601601" x="2652713" y="5546725"/>
          <p14:tracePt t="601617" x="2714625" y="5564188"/>
          <p14:tracePt t="601634" x="2786063" y="5581650"/>
          <p14:tracePt t="601634" x="2813050" y="5581650"/>
          <p14:tracePt t="601651" x="2874963" y="5581650"/>
          <p14:tracePt t="601668" x="2928938" y="5581650"/>
          <p14:tracePt t="601684" x="2955925" y="5581650"/>
          <p14:tracePt t="601701" x="2965450" y="5581650"/>
          <p14:tracePt t="601717" x="2973388" y="5581650"/>
          <p14:tracePt t="601734" x="2990850" y="5581650"/>
          <p14:tracePt t="601893" x="3000375" y="5591175"/>
          <p14:tracePt t="601901" x="3027363" y="5591175"/>
          <p14:tracePt t="601918" x="3062288" y="5591175"/>
          <p14:tracePt t="601934" x="3098800" y="5599113"/>
          <p14:tracePt t="601950" x="3143250" y="5599113"/>
          <p14:tracePt t="601967" x="3179763" y="5599113"/>
          <p14:tracePt t="601984" x="3232150" y="5599113"/>
          <p14:tracePt t="602001" x="3259138" y="5599113"/>
          <p14:tracePt t="602018" x="3276600" y="5599113"/>
          <p14:tracePt t="602034" x="3286125" y="5599113"/>
          <p14:tracePt t="602051" x="3295650" y="5599113"/>
          <p14:tracePt t="602084" x="3295650" y="5591175"/>
          <p14:tracePt t="602331" x="3286125" y="5581650"/>
          <p14:tracePt t="602355" x="3286125" y="5572125"/>
          <p14:tracePt t="602363" x="3276600" y="5564188"/>
          <p14:tracePt t="602371" x="3268663" y="5554663"/>
          <p14:tracePt t="602401" x="3268663" y="5546725"/>
          <p14:tracePt t="602409" x="3259138" y="5546725"/>
          <p14:tracePt t="602418" x="3259138" y="5537200"/>
          <p14:tracePt t="602435" x="3251200" y="5527675"/>
          <p14:tracePt t="602450" x="3241675" y="5519738"/>
          <p14:tracePt t="602467" x="3232150" y="5510213"/>
          <p14:tracePt t="604259" x="3251200" y="5510213"/>
          <p14:tracePt t="605092" x="3276600" y="5510213"/>
          <p14:tracePt t="605100" x="3295650" y="5519738"/>
          <p14:tracePt t="605108" x="3313113" y="5519738"/>
          <p14:tracePt t="605118" x="3322638" y="5519738"/>
          <p14:tracePt t="605134" x="3340100" y="5519738"/>
          <p14:tracePt t="605152" x="3348038" y="5519738"/>
          <p14:tracePt t="605202" x="3348038" y="5510213"/>
          <p14:tracePt t="605210" x="3348038" y="5483225"/>
          <p14:tracePt t="605219" x="3357563" y="5394325"/>
          <p14:tracePt t="605234" x="3357563" y="5286375"/>
          <p14:tracePt t="605251" x="3340100" y="5187950"/>
          <p14:tracePt t="605268" x="3322638" y="5143500"/>
          <p14:tracePt t="605285" x="3313113" y="5126038"/>
          <p14:tracePt t="605301" x="3295650" y="5116513"/>
          <p14:tracePt t="605318" x="3268663" y="5091113"/>
          <p14:tracePt t="605335" x="3259138" y="5072063"/>
          <p14:tracePt t="605351" x="3286125" y="5019675"/>
          <p14:tracePt t="605368" x="3322638" y="4956175"/>
          <p14:tracePt t="605385" x="3348038" y="4921250"/>
          <p14:tracePt t="605401" x="3357563" y="4902200"/>
          <p14:tracePt t="605434" x="3357563" y="4894263"/>
          <p14:tracePt t="605492" x="3357563" y="4884738"/>
          <p14:tracePt t="605506" x="3348038" y="4894263"/>
          <p14:tracePt t="605578" x="3340100" y="4938713"/>
          <p14:tracePt t="605586" x="3322638" y="5019675"/>
          <p14:tracePt t="605601" x="3303588" y="5081588"/>
          <p14:tracePt t="605618" x="3303588" y="5099050"/>
          <p14:tracePt t="605634" x="3303588" y="5108575"/>
          <p14:tracePt t="605652" x="3303588" y="5091113"/>
          <p14:tracePt t="605780" x="3303588" y="5081588"/>
          <p14:tracePt t="605788" x="3303588" y="5072063"/>
          <p14:tracePt t="605804" x="3303588" y="5064125"/>
          <p14:tracePt t="605818" x="3303588" y="5054600"/>
          <p14:tracePt t="605834" x="3295650" y="5054600"/>
          <p14:tracePt t="606054" x="3286125" y="5054600"/>
          <p14:tracePt t="608023" x="3259138" y="5072063"/>
          <p14:tracePt t="608282" x="3251200" y="5091113"/>
          <p14:tracePt t="608290" x="3241675" y="5091113"/>
          <p14:tracePt t="608302" x="3224213" y="5091113"/>
          <p14:tracePt t="608360" x="3170238" y="5091113"/>
          <p14:tracePt t="608369" x="3108325" y="5091113"/>
          <p14:tracePt t="608376" x="3071813" y="5081588"/>
          <p14:tracePt t="608385" x="3000375" y="5064125"/>
          <p14:tracePt t="608401" x="2928938" y="5027613"/>
          <p14:tracePt t="608419" x="2867025" y="4992688"/>
          <p14:tracePt t="608435" x="2813050" y="4965700"/>
          <p14:tracePt t="608452" x="2741613" y="4956175"/>
          <p14:tracePt t="608468" x="2679700" y="4938713"/>
          <p14:tracePt t="608485" x="2633663" y="4921250"/>
          <p14:tracePt t="608502" x="2562225" y="4894263"/>
          <p14:tracePt t="608518" x="2527300" y="4884738"/>
          <p14:tracePt t="608535" x="2517775" y="4884738"/>
          <p14:tracePt t="608551" x="2517775" y="4876800"/>
          <p14:tracePt t="608642" x="2536825" y="4849813"/>
          <p14:tracePt t="608658" x="2571750" y="4830763"/>
          <p14:tracePt t="608666" x="2625725" y="4805363"/>
          <p14:tracePt t="608674" x="2660650" y="4786313"/>
          <p14:tracePt t="608685" x="2759075" y="4751388"/>
          <p14:tracePt t="608701" x="2822575" y="4733925"/>
          <p14:tracePt t="608718" x="2867025" y="4733925"/>
          <p14:tracePt t="608736" x="2874963" y="4724400"/>
          <p14:tracePt t="608751" x="2884488" y="4724400"/>
          <p14:tracePt t="608768" x="2894013" y="4724400"/>
          <p14:tracePt t="608785" x="2884488" y="4714875"/>
          <p14:tracePt t="608940" x="2867025" y="4706938"/>
          <p14:tracePt t="608948" x="2840038" y="4697413"/>
          <p14:tracePt t="608955" x="2830513" y="4687888"/>
          <p14:tracePt t="608968" x="2786063" y="4679950"/>
          <p14:tracePt t="608985" x="2768600" y="4662488"/>
          <p14:tracePt t="609003" x="2759075" y="4652963"/>
          <p14:tracePt t="609018" x="2751138" y="4635500"/>
          <p14:tracePt t="609035" x="2741613" y="4625975"/>
          <p14:tracePt t="609051" x="2732088" y="4616450"/>
          <p14:tracePt t="609068" x="2724150" y="4616450"/>
          <p14:tracePt t="609085" x="2714625" y="4608513"/>
          <p14:tracePt t="609101" x="2697163" y="4598988"/>
          <p14:tracePt t="609118" x="2687638" y="4591050"/>
          <p14:tracePt t="609135" x="2687638" y="45815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141603" y="2861650"/>
            <a:ext cx="5943504" cy="3130035"/>
            <a:chOff x="141603" y="2861650"/>
            <a:chExt cx="5943504" cy="3130035"/>
          </a:xfrm>
        </p:grpSpPr>
        <p:grpSp>
          <p:nvGrpSpPr>
            <p:cNvPr id="113" name="Group 112"/>
            <p:cNvGrpSpPr/>
            <p:nvPr/>
          </p:nvGrpSpPr>
          <p:grpSpPr>
            <a:xfrm>
              <a:off x="141603" y="2867485"/>
              <a:ext cx="5943504" cy="3124200"/>
              <a:chOff x="454024" y="2844625"/>
              <a:chExt cx="5581583" cy="312420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454024" y="2844625"/>
                <a:ext cx="5581583" cy="3124200"/>
                <a:chOff x="454024" y="2844625"/>
                <a:chExt cx="5581583" cy="3124200"/>
              </a:xfrm>
            </p:grpSpPr>
            <p:sp>
              <p:nvSpPr>
                <p:cNvPr id="124" name="Rectangle 123"/>
                <p:cNvSpPr/>
                <p:nvPr/>
              </p:nvSpPr>
              <p:spPr bwMode="auto">
                <a:xfrm>
                  <a:off x="454024" y="2844625"/>
                  <a:ext cx="5581583" cy="31242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 bwMode="auto">
                <a:xfrm>
                  <a:off x="1013460" y="5901435"/>
                  <a:ext cx="281940" cy="67390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21" name="Rectangle 120"/>
              <p:cNvSpPr/>
              <p:nvPr/>
            </p:nvSpPr>
            <p:spPr bwMode="auto">
              <a:xfrm>
                <a:off x="4697578" y="5897793"/>
                <a:ext cx="281940" cy="6739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5" name="Rectangle 114"/>
            <p:cNvSpPr/>
            <p:nvPr/>
          </p:nvSpPr>
          <p:spPr bwMode="auto">
            <a:xfrm>
              <a:off x="2017642" y="2861650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2948623" y="2861650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4978320" y="2867484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4013903" y="2861651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126" name="Tab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096702"/>
              </p:ext>
            </p:extLst>
          </p:nvPr>
        </p:nvGraphicFramePr>
        <p:xfrm>
          <a:off x="5379721" y="3487681"/>
          <a:ext cx="457132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7132"/>
              </a:tblGrid>
              <a:tr h="284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smtClean="0">
                          <a:solidFill>
                            <a:schemeClr val="lt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Info</a:t>
                      </a:r>
                      <a:endParaRPr lang="ru-RU" sz="1300" b="0" kern="1200" dirty="0" smtClean="0">
                        <a:solidFill>
                          <a:schemeClr val="lt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141603" y="2861650"/>
            <a:ext cx="5202557" cy="3130035"/>
            <a:chOff x="141603" y="2861650"/>
            <a:chExt cx="5943504" cy="3130035"/>
          </a:xfrm>
        </p:grpSpPr>
        <p:grpSp>
          <p:nvGrpSpPr>
            <p:cNvPr id="66" name="Group 65"/>
            <p:cNvGrpSpPr/>
            <p:nvPr/>
          </p:nvGrpSpPr>
          <p:grpSpPr>
            <a:xfrm>
              <a:off x="141603" y="2867485"/>
              <a:ext cx="5943504" cy="3124200"/>
              <a:chOff x="454024" y="2844625"/>
              <a:chExt cx="5581583" cy="312420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454024" y="2844625"/>
                <a:ext cx="5581583" cy="3124200"/>
                <a:chOff x="454024" y="2844625"/>
                <a:chExt cx="5581583" cy="3124200"/>
              </a:xfrm>
            </p:grpSpPr>
            <p:sp>
              <p:nvSpPr>
                <p:cNvPr id="86" name="Rectangle 85"/>
                <p:cNvSpPr/>
                <p:nvPr/>
              </p:nvSpPr>
              <p:spPr bwMode="auto">
                <a:xfrm>
                  <a:off x="454024" y="2844625"/>
                  <a:ext cx="5581583" cy="31242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 bwMode="auto">
                <a:xfrm>
                  <a:off x="1013460" y="5901435"/>
                  <a:ext cx="281940" cy="67390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81" name="Rectangle 80"/>
              <p:cNvSpPr/>
              <p:nvPr/>
            </p:nvSpPr>
            <p:spPr bwMode="auto">
              <a:xfrm>
                <a:off x="4697578" y="5897793"/>
                <a:ext cx="281940" cy="6739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 bwMode="auto">
            <a:xfrm>
              <a:off x="2017642" y="2861650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948623" y="2861650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978320" y="2867484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013903" y="2861651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41603" y="2867485"/>
            <a:ext cx="4818936" cy="3124200"/>
            <a:chOff x="454024" y="2844625"/>
            <a:chExt cx="4525494" cy="3124200"/>
          </a:xfrm>
        </p:grpSpPr>
        <p:grpSp>
          <p:nvGrpSpPr>
            <p:cNvPr id="33" name="Group 32"/>
            <p:cNvGrpSpPr/>
            <p:nvPr/>
          </p:nvGrpSpPr>
          <p:grpSpPr>
            <a:xfrm>
              <a:off x="454024" y="2844625"/>
              <a:ext cx="3974559" cy="3124200"/>
              <a:chOff x="454024" y="2844625"/>
              <a:chExt cx="3974559" cy="312420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54024" y="2844625"/>
                <a:ext cx="3974559" cy="3124200"/>
                <a:chOff x="929639" y="2590800"/>
                <a:chExt cx="3412053" cy="3124200"/>
              </a:xfrm>
            </p:grpSpPr>
            <p:sp>
              <p:nvSpPr>
                <p:cNvPr id="14" name="Rectangle 13"/>
                <p:cNvSpPr/>
                <p:nvPr/>
              </p:nvSpPr>
              <p:spPr bwMode="auto">
                <a:xfrm>
                  <a:off x="929639" y="2590800"/>
                  <a:ext cx="3412053" cy="312420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929640" y="2590800"/>
                  <a:ext cx="5390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Neo Sans Intel Medium" panose="020B0604020202020204" pitchFamily="34" charset="0"/>
                    </a:rPr>
                    <a:t>ROB</a:t>
                  </a:r>
                  <a:endParaRPr lang="ru-RU" dirty="0" smtClean="0">
                    <a:latin typeface="Neo Sans Intel" panose="020B0504020202020204" pitchFamily="34" charset="0"/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 bwMode="auto">
              <a:xfrm>
                <a:off x="1013460" y="5901435"/>
                <a:ext cx="281940" cy="67390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4697578" y="5897793"/>
              <a:ext cx="281940" cy="6739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2017642" y="2861650"/>
            <a:ext cx="281940" cy="6739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Stage</a:t>
            </a:r>
            <a:endParaRPr lang="ru-R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3002" y="3484828"/>
          <a:ext cx="1302020" cy="2429711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74845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7650" y="3179904"/>
            <a:ext cx="1052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Destination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61174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37791" y="3179904"/>
            <a:ext cx="857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Source 1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952862" y="3484828"/>
          <a:ext cx="1302020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7412"/>
                <a:gridCol w="435759"/>
                <a:gridCol w="618849"/>
              </a:tblGrid>
              <a:tr h="284655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Reg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22290" y="3179904"/>
            <a:ext cx="857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Source 2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259080" y="2056826"/>
          <a:ext cx="24028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7" name="Oval 56"/>
          <p:cNvSpPr/>
          <p:nvPr/>
        </p:nvSpPr>
        <p:spPr bwMode="auto">
          <a:xfrm>
            <a:off x="2137369" y="2396217"/>
            <a:ext cx="45719" cy="45719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02" name="Straight Arrow Connector 101"/>
          <p:cNvCxnSpPr>
            <a:stCxn id="57" idx="4"/>
            <a:endCxn id="58" idx="0"/>
          </p:cNvCxnSpPr>
          <p:nvPr/>
        </p:nvCxnSpPr>
        <p:spPr bwMode="auto">
          <a:xfrm flipH="1">
            <a:off x="2158612" y="2441936"/>
            <a:ext cx="1617" cy="41971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286749" y="5678420"/>
            <a:ext cx="20180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latin typeface="Neo Sans Intel" panose="020B0504020202020204" pitchFamily="34" charset="0"/>
              </a:rPr>
              <a:t>1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9556" y="5678420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R3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86749" y="5414171"/>
            <a:ext cx="3927488" cy="184666"/>
            <a:chOff x="286749" y="5414171"/>
            <a:chExt cx="3927488" cy="184666"/>
          </a:xfrm>
        </p:grpSpPr>
        <p:sp>
          <p:nvSpPr>
            <p:cNvPr id="70" name="TextBox 69"/>
            <p:cNvSpPr txBox="1"/>
            <p:nvPr/>
          </p:nvSpPr>
          <p:spPr>
            <a:xfrm>
              <a:off x="286749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9556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664801" y="5414171"/>
              <a:ext cx="549436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0x41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28483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95674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R3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230563" y="5414171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R4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970217" y="5414171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286749" y="5159109"/>
            <a:ext cx="20180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latin typeface="Neo Sans Intel" panose="020B0504020202020204" pitchFamily="34" charset="0"/>
              </a:rPr>
              <a:t>0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29556" y="5159109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R3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86749" y="4881945"/>
            <a:ext cx="3315861" cy="184666"/>
            <a:chOff x="286749" y="4881945"/>
            <a:chExt cx="3315861" cy="184666"/>
          </a:xfrm>
        </p:grpSpPr>
        <p:sp>
          <p:nvSpPr>
            <p:cNvPr id="106" name="TextBox 105"/>
            <p:cNvSpPr txBox="1"/>
            <p:nvPr/>
          </p:nvSpPr>
          <p:spPr>
            <a:xfrm>
              <a:off x="1640070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907261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242150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R5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981804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1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86749" y="4881945"/>
              <a:ext cx="2018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>
                  <a:latin typeface="Neo Sans Intel" panose="020B0504020202020204" pitchFamily="34" charset="0"/>
                </a:rPr>
                <a:t>0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9556" y="4881945"/>
              <a:ext cx="360460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200" dirty="0" smtClean="0">
                  <a:latin typeface="Neo Sans Intel" panose="020B0504020202020204" pitchFamily="34" charset="0"/>
                </a:rPr>
                <a:t>R6</a:t>
              </a:r>
              <a:endParaRPr lang="ru-RU" sz="1200" dirty="0" smtClean="0">
                <a:latin typeface="Neo Sans Intel" panose="020B0504020202020204" pitchFamily="34" charset="0"/>
              </a:endParaRPr>
            </a:p>
          </p:txBody>
        </p:sp>
      </p:grpSp>
      <p:graphicFrame>
        <p:nvGraphicFramePr>
          <p:cNvPr id="73" name="Table 72"/>
          <p:cNvGraphicFramePr>
            <a:graphicFrameLocks noGrp="1"/>
          </p:cNvGraphicFramePr>
          <p:nvPr/>
        </p:nvGraphicFramePr>
        <p:xfrm>
          <a:off x="259080" y="2056826"/>
          <a:ext cx="34442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  <a:gridCol w="833120"/>
                <a:gridCol w="2082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Issue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…</a:t>
                      </a:r>
                      <a:endParaRPr lang="ru-RU" sz="1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8" name="Table 87"/>
          <p:cNvGraphicFramePr>
            <a:graphicFrameLocks noGrp="1"/>
          </p:cNvGraphicFramePr>
          <p:nvPr/>
        </p:nvGraphicFramePr>
        <p:xfrm>
          <a:off x="4417425" y="3487681"/>
          <a:ext cx="802608" cy="24220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2299"/>
                <a:gridCol w="570309"/>
              </a:tblGrid>
              <a:tr h="284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V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 err="1" smtClean="0">
                          <a:solidFill>
                            <a:schemeClr val="lt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Addr</a:t>
                      </a:r>
                      <a:endParaRPr lang="ru-RU" sz="1300" b="0" kern="1200" dirty="0" smtClean="0">
                        <a:solidFill>
                          <a:schemeClr val="lt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90" name="TextBox 89"/>
          <p:cNvSpPr txBox="1"/>
          <p:nvPr/>
        </p:nvSpPr>
        <p:spPr>
          <a:xfrm>
            <a:off x="4485685" y="3182757"/>
            <a:ext cx="59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Neo Sans Intel" panose="020B0504020202020204" pitchFamily="34" charset="0"/>
              </a:rPr>
              <a:t>Store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aphicFrame>
        <p:nvGraphicFramePr>
          <p:cNvPr id="92" name="Table 91"/>
          <p:cNvGraphicFramePr>
            <a:graphicFrameLocks noGrp="1"/>
          </p:cNvGraphicFramePr>
          <p:nvPr/>
        </p:nvGraphicFramePr>
        <p:xfrm>
          <a:off x="259080" y="2056826"/>
          <a:ext cx="436334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  <a:gridCol w="833120"/>
                <a:gridCol w="208280"/>
                <a:gridCol w="9191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Issue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…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Execute</a:t>
                      </a:r>
                      <a:endParaRPr lang="ru-RU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4" name="Oval 93"/>
          <p:cNvSpPr/>
          <p:nvPr/>
        </p:nvSpPr>
        <p:spPr bwMode="auto">
          <a:xfrm>
            <a:off x="4130707" y="2396217"/>
            <a:ext cx="45719" cy="45719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98" name="Straight Arrow Connector 97"/>
          <p:cNvCxnSpPr>
            <a:endCxn id="94" idx="4"/>
          </p:cNvCxnSpPr>
          <p:nvPr/>
        </p:nvCxnSpPr>
        <p:spPr bwMode="auto">
          <a:xfrm flipH="1" flipV="1">
            <a:off x="4153567" y="2441936"/>
            <a:ext cx="1306" cy="41971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99" name="Group 98"/>
          <p:cNvGrpSpPr/>
          <p:nvPr/>
        </p:nvGrpSpPr>
        <p:grpSpPr>
          <a:xfrm>
            <a:off x="3063741" y="2396216"/>
            <a:ext cx="45719" cy="465434"/>
            <a:chOff x="3063741" y="2396216"/>
            <a:chExt cx="45719" cy="465434"/>
          </a:xfrm>
        </p:grpSpPr>
        <p:sp>
          <p:nvSpPr>
            <p:cNvPr id="101" name="Oval 100"/>
            <p:cNvSpPr/>
            <p:nvPr/>
          </p:nvSpPr>
          <p:spPr bwMode="auto">
            <a:xfrm>
              <a:off x="3063741" y="2396216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04" name="Straight Arrow Connector 103"/>
            <p:cNvCxnSpPr>
              <a:endCxn id="101" idx="4"/>
            </p:cNvCxnSpPr>
            <p:nvPr/>
          </p:nvCxnSpPr>
          <p:spPr bwMode="auto">
            <a:xfrm flipH="1" flipV="1">
              <a:off x="3086601" y="2441935"/>
              <a:ext cx="2992" cy="41971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aphicFrame>
        <p:nvGraphicFramePr>
          <p:cNvPr id="62" name="Table 61"/>
          <p:cNvGraphicFramePr>
            <a:graphicFrameLocks noGrp="1"/>
          </p:cNvGraphicFramePr>
          <p:nvPr>
            <p:extLst/>
          </p:nvPr>
        </p:nvGraphicFramePr>
        <p:xfrm>
          <a:off x="259080" y="2056826"/>
          <a:ext cx="536871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  <a:gridCol w="833120"/>
                <a:gridCol w="208280"/>
                <a:gridCol w="919100"/>
                <a:gridCol w="10053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Issue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…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Execute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WriteBack</a:t>
                      </a:r>
                      <a:endParaRPr lang="ru-RU" sz="1400" dirty="0"/>
                    </a:p>
                  </a:txBody>
                  <a:tcPr marL="0" marR="0" anchor="ctr"/>
                </a:tc>
              </a:tr>
            </a:tbl>
          </a:graphicData>
        </a:graphic>
      </p:graphicFrame>
      <p:sp>
        <p:nvSpPr>
          <p:cNvPr id="64" name="Oval 63"/>
          <p:cNvSpPr/>
          <p:nvPr/>
        </p:nvSpPr>
        <p:spPr bwMode="auto">
          <a:xfrm>
            <a:off x="5098281" y="2396216"/>
            <a:ext cx="45719" cy="45719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65" name="Straight Arrow Connector 64"/>
          <p:cNvCxnSpPr>
            <a:endCxn id="64" idx="4"/>
          </p:cNvCxnSpPr>
          <p:nvPr/>
        </p:nvCxnSpPr>
        <p:spPr bwMode="auto">
          <a:xfrm flipV="1">
            <a:off x="5119290" y="2441935"/>
            <a:ext cx="1851" cy="42554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1634111" y="5407796"/>
            <a:ext cx="201802" cy="184666"/>
          </a:xfrm>
          <a:prstGeom prst="rect">
            <a:avLst/>
          </a:prstGeom>
          <a:solidFill>
            <a:srgbClr val="CBD5EA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1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86003" y="5149381"/>
            <a:ext cx="201802" cy="184666"/>
          </a:xfrm>
          <a:prstGeom prst="rect">
            <a:avLst/>
          </a:prstGeom>
          <a:solidFill>
            <a:srgbClr val="E7EBF5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1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68173" y="5145410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0x12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759553" y="4871189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0x12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419744" y="4881454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0x12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5613" y="877051"/>
            <a:ext cx="8228012" cy="876154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Wait until the instruction is executed and becomes the oldest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Then, check for exceptions and other disruptive events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If everything is ok then update the Arch state: write the result to ARF or Memory</a:t>
            </a:r>
            <a:endParaRPr lang="ru-RU" dirty="0"/>
          </a:p>
        </p:txBody>
      </p:sp>
      <p:graphicFrame>
        <p:nvGraphicFramePr>
          <p:cNvPr id="111" name="Table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707110"/>
              </p:ext>
            </p:extLst>
          </p:nvPr>
        </p:nvGraphicFramePr>
        <p:xfrm>
          <a:off x="259080" y="2056826"/>
          <a:ext cx="643128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63143"/>
                <a:gridCol w="676377"/>
                <a:gridCol w="208280"/>
                <a:gridCol w="955040"/>
                <a:gridCol w="833120"/>
                <a:gridCol w="208280"/>
                <a:gridCol w="919100"/>
                <a:gridCol w="1005377"/>
                <a:gridCol w="208280"/>
                <a:gridCol w="8542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Fetch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Decode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Allocate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Issue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…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Execute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Neo Sans Intel" panose="020B0504020202020204" pitchFamily="34" charset="0"/>
                        </a:rPr>
                        <a:t>WriteBack</a:t>
                      </a:r>
                      <a:endParaRPr lang="ru-RU" sz="1400" dirty="0"/>
                    </a:p>
                  </a:txBody>
                  <a:tcPr marL="0" marR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Commit</a:t>
                      </a:r>
                      <a:endParaRPr lang="ru-RU" sz="1400" kern="1200" dirty="0" smtClean="0">
                        <a:solidFill>
                          <a:schemeClr val="dk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5155303" y="3179903"/>
            <a:ext cx="929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Neo Sans Intel" panose="020B0504020202020204" pitchFamily="34" charset="0"/>
              </a:rPr>
              <a:t>Exception</a:t>
            </a:r>
            <a:endParaRPr lang="ru-RU" sz="1400" b="1" dirty="0" smtClean="0">
              <a:latin typeface="Neo Sans Intel" panose="020B05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87424" y="2396215"/>
            <a:ext cx="5335402" cy="3854549"/>
            <a:chOff x="887424" y="2396215"/>
            <a:chExt cx="5335402" cy="3854549"/>
          </a:xfrm>
        </p:grpSpPr>
        <p:cxnSp>
          <p:nvCxnSpPr>
            <p:cNvPr id="128" name="Elbow Connector 127"/>
            <p:cNvCxnSpPr>
              <a:endCxn id="129" idx="2"/>
            </p:cNvCxnSpPr>
            <p:nvPr/>
          </p:nvCxnSpPr>
          <p:spPr bwMode="auto">
            <a:xfrm rot="16200000" flipH="1">
              <a:off x="2719179" y="4159930"/>
              <a:ext cx="236220" cy="3899729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9" name="Oval 128"/>
            <p:cNvSpPr/>
            <p:nvPr/>
          </p:nvSpPr>
          <p:spPr bwMode="auto">
            <a:xfrm>
              <a:off x="4787154" y="620504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30" name="Straight Arrow Connector 129"/>
            <p:cNvCxnSpPr>
              <a:endCxn id="129" idx="0"/>
            </p:cNvCxnSpPr>
            <p:nvPr/>
          </p:nvCxnSpPr>
          <p:spPr bwMode="auto">
            <a:xfrm flipH="1">
              <a:off x="4810014" y="5988043"/>
              <a:ext cx="415" cy="217002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31" name="Elbow Connector 130"/>
            <p:cNvCxnSpPr>
              <a:stCxn id="129" idx="6"/>
              <a:endCxn id="132" idx="4"/>
            </p:cNvCxnSpPr>
            <p:nvPr/>
          </p:nvCxnSpPr>
          <p:spPr bwMode="auto">
            <a:xfrm flipV="1">
              <a:off x="4832873" y="2441934"/>
              <a:ext cx="1367094" cy="3785971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132" name="Oval 131"/>
            <p:cNvSpPr/>
            <p:nvPr/>
          </p:nvSpPr>
          <p:spPr bwMode="auto">
            <a:xfrm>
              <a:off x="6177107" y="2396215"/>
              <a:ext cx="45719" cy="45719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8083813" y="4343926"/>
            <a:ext cx="924932" cy="1838259"/>
            <a:chOff x="8083813" y="4343926"/>
            <a:chExt cx="924932" cy="1838259"/>
          </a:xfrm>
        </p:grpSpPr>
        <p:grpSp>
          <p:nvGrpSpPr>
            <p:cNvPr id="134" name="Group 133"/>
            <p:cNvGrpSpPr/>
            <p:nvPr/>
          </p:nvGrpSpPr>
          <p:grpSpPr>
            <a:xfrm>
              <a:off x="8083814" y="4343926"/>
              <a:ext cx="924931" cy="1838259"/>
              <a:chOff x="929640" y="2590800"/>
              <a:chExt cx="4229100" cy="31242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929640" y="2590800"/>
                <a:ext cx="4229100" cy="31242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929640" y="2590800"/>
                <a:ext cx="2779339" cy="627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Neo Sans Intel Medium" panose="020B0604020202020204" pitchFamily="34" charset="0"/>
                  </a:rPr>
                  <a:t>ARF</a:t>
                </a:r>
                <a:endParaRPr lang="ru-RU" dirty="0">
                  <a:latin typeface="Neo Sans Intel Medium" panose="020B0604020202020204" pitchFamily="34" charset="0"/>
                </a:endParaRPr>
              </a:p>
            </p:txBody>
          </p:sp>
        </p:grpSp>
        <p:sp>
          <p:nvSpPr>
            <p:cNvPr id="135" name="Rectangle 134"/>
            <p:cNvSpPr/>
            <p:nvPr/>
          </p:nvSpPr>
          <p:spPr bwMode="auto">
            <a:xfrm>
              <a:off x="8083813" y="5772150"/>
              <a:ext cx="94352" cy="14097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013356"/>
              </p:ext>
            </p:extLst>
          </p:nvPr>
        </p:nvGraphicFramePr>
        <p:xfrm>
          <a:off x="8263890" y="4771469"/>
          <a:ext cx="552948" cy="135334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2948"/>
              </a:tblGrid>
              <a:tr h="284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pSp>
        <p:nvGrpSpPr>
          <p:cNvPr id="139" name="Group 138"/>
          <p:cNvGrpSpPr/>
          <p:nvPr/>
        </p:nvGrpSpPr>
        <p:grpSpPr>
          <a:xfrm>
            <a:off x="8083813" y="2110161"/>
            <a:ext cx="924931" cy="1838259"/>
            <a:chOff x="929638" y="2590800"/>
            <a:chExt cx="3453881" cy="3124200"/>
          </a:xfrm>
        </p:grpSpPr>
        <p:sp>
          <p:nvSpPr>
            <p:cNvPr id="140" name="Rectangle 139"/>
            <p:cNvSpPr/>
            <p:nvPr/>
          </p:nvSpPr>
          <p:spPr bwMode="auto">
            <a:xfrm>
              <a:off x="929638" y="2590800"/>
              <a:ext cx="3453881" cy="3124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 rot="16200000">
              <a:off x="1784509" y="3308542"/>
              <a:ext cx="1744144" cy="1688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 Medium" panose="020B0604020202020204" pitchFamily="34" charset="0"/>
                </a:rPr>
                <a:t>Memory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</p:grpSp>
      <p:sp>
        <p:nvSpPr>
          <p:cNvPr id="142" name="Flowchart: Decision 141"/>
          <p:cNvSpPr/>
          <p:nvPr/>
        </p:nvSpPr>
        <p:spPr bwMode="auto">
          <a:xfrm>
            <a:off x="7082962" y="2815109"/>
            <a:ext cx="766572" cy="426412"/>
          </a:xfrm>
          <a:prstGeom prst="flowChartDecision">
            <a:avLst/>
          </a:prstGeom>
          <a:solidFill>
            <a:schemeClr val="accent3">
              <a:lumMod val="20000"/>
              <a:lumOff val="8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200" b="1" dirty="0">
                <a:latin typeface="Neo Sans Intel" pitchFamily="34" charset="0"/>
                <a:cs typeface="Arial" pitchFamily="34" charset="0"/>
              </a:rPr>
              <a:t>Store?</a:t>
            </a:r>
            <a:endParaRPr lang="ru-RU" sz="1200" b="1" dirty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641765" y="2649035"/>
            <a:ext cx="411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yes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cxnSp>
        <p:nvCxnSpPr>
          <p:cNvPr id="144" name="Straight Arrow Connector 143"/>
          <p:cNvCxnSpPr>
            <a:stCxn id="142" idx="3"/>
            <a:endCxn id="140" idx="1"/>
          </p:cNvCxnSpPr>
          <p:nvPr/>
        </p:nvCxnSpPr>
        <p:spPr bwMode="auto">
          <a:xfrm>
            <a:off x="7849534" y="3028315"/>
            <a:ext cx="234279" cy="976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5" name="Elbow Connector 144"/>
          <p:cNvCxnSpPr>
            <a:stCxn id="142" idx="2"/>
            <a:endCxn id="135" idx="1"/>
          </p:cNvCxnSpPr>
          <p:nvPr/>
        </p:nvCxnSpPr>
        <p:spPr bwMode="auto">
          <a:xfrm rot="16200000" flipH="1">
            <a:off x="6474473" y="4233295"/>
            <a:ext cx="2601114" cy="617565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46" name="Oval 145"/>
          <p:cNvSpPr/>
          <p:nvPr/>
        </p:nvSpPr>
        <p:spPr bwMode="auto">
          <a:xfrm>
            <a:off x="6496944" y="2396215"/>
            <a:ext cx="45719" cy="45719"/>
          </a:xfrm>
          <a:prstGeom prst="ellipse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47" name="Elbow Connector 146"/>
          <p:cNvCxnSpPr>
            <a:stCxn id="146" idx="4"/>
            <a:endCxn id="142" idx="0"/>
          </p:cNvCxnSpPr>
          <p:nvPr/>
        </p:nvCxnSpPr>
        <p:spPr bwMode="auto">
          <a:xfrm rot="16200000" flipH="1">
            <a:off x="6806439" y="2155299"/>
            <a:ext cx="373175" cy="946444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8" name="Straight Connector 147"/>
          <p:cNvCxnSpPr/>
          <p:nvPr/>
        </p:nvCxnSpPr>
        <p:spPr bwMode="auto">
          <a:xfrm>
            <a:off x="220980" y="5633335"/>
            <a:ext cx="566674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9" name="Rounded Rectangular Callout 148"/>
          <p:cNvSpPr/>
          <p:nvPr/>
        </p:nvSpPr>
        <p:spPr bwMode="auto">
          <a:xfrm>
            <a:off x="349384" y="3960732"/>
            <a:ext cx="3294105" cy="690719"/>
          </a:xfrm>
          <a:prstGeom prst="wedgeRoundRectCallout">
            <a:avLst>
              <a:gd name="adj1" fmla="val -46005"/>
              <a:gd name="adj2" fmla="val 125603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Neo Sans Intel" pitchFamily="34" charset="0"/>
                <a:cs typeface="Arial" pitchFamily="34" charset="0"/>
              </a:rPr>
              <a:t>This instruction is ready, but cannot be committed as it is not the oldest one</a:t>
            </a:r>
            <a:endParaRPr lang="ru-RU" sz="1400" b="1" dirty="0" smtClean="0">
              <a:solidFill>
                <a:sysClr val="windowText" lastClr="00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68919" y="5678420"/>
            <a:ext cx="36046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latin typeface="Neo Sans Intel" panose="020B0504020202020204" pitchFamily="34" charset="0"/>
              </a:rPr>
              <a:t>0x56</a:t>
            </a:r>
            <a:endParaRPr lang="ru-RU" sz="1200" dirty="0" smtClean="0">
              <a:latin typeface="Neo Sans Intel" panose="020B050402020202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98579"/>
      </p:ext>
    </p:extLst>
  </p:cSld>
  <p:clrMapOvr>
    <a:masterClrMapping/>
  </p:clrMapOvr>
  <p:transition advTm="269496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024 C 0.00087 0.01365 0.00278 0.02708 0.00399 0.04097 C 0.00729 0.04583 0.01128 0.05069 0.01476 0.05625 C 0.02048 0.05856 0.02656 0.06134 0.03229 0.06388 L 0.34149 0.06388 C 0.43802 0.05694 0.53698 0.06087 0.61354 0.04953 C 0.6901 0.03819 0.7691 -0.00024 0.80069 -0.00463 " pathEditMode="relative" rAng="0" ptsTypes="AAAAAAA">
                                      <p:cBhvr>
                                        <p:cTn id="9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35" y="2986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  <p:bldP spid="6" grpId="1"/>
      <p:bldP spid="59" grpId="0"/>
      <p:bldP spid="127" grpId="0"/>
      <p:bldP spid="142" grpId="0" animBg="1"/>
      <p:bldP spid="143" grpId="0"/>
      <p:bldP spid="146" grpId="0" animBg="1"/>
      <p:bldP spid="149" grpId="0" animBg="1"/>
      <p:bldP spid="91" grpId="0"/>
    </p:bldLst>
  </p:timing>
  <p:extLst mod="1">
    <p:ext uri="{3A86A75C-4F4B-4683-9AE1-C65F6400EC91}">
      <p14:laserTraceLst xmlns:p14="http://schemas.microsoft.com/office/powerpoint/2010/main">
        <p14:tracePtLst>
          <p14:tracePt t="2644" x="2687638" y="4527550"/>
          <p14:tracePt t="2877" x="2687638" y="4438650"/>
          <p14:tracePt t="2885" x="2697163" y="4349750"/>
          <p14:tracePt t="2893" x="2705100" y="4259263"/>
          <p14:tracePt t="2901" x="2724150" y="4081463"/>
          <p14:tracePt t="2918" x="2751138" y="3956050"/>
          <p14:tracePt t="2935" x="2751138" y="3884613"/>
          <p14:tracePt t="2951" x="2759075" y="3795713"/>
          <p14:tracePt t="2969" x="2768600" y="3724275"/>
          <p14:tracePt t="2985" x="2768600" y="3662363"/>
          <p14:tracePt t="3002" x="2768600" y="3563938"/>
          <p14:tracePt t="3018" x="2759075" y="3517900"/>
          <p14:tracePt t="3034" x="2741613" y="3482975"/>
          <p14:tracePt t="3051" x="2732088" y="3446463"/>
          <p14:tracePt t="3067" x="2724150" y="3421063"/>
          <p14:tracePt t="3084" x="2724150" y="3375025"/>
          <p14:tracePt t="3100" x="2724150" y="3303588"/>
          <p14:tracePt t="3118" x="2741613" y="3241675"/>
          <p14:tracePt t="3134" x="2803525" y="3108325"/>
          <p14:tracePt t="3150" x="2884488" y="2911475"/>
          <p14:tracePt t="3167" x="2982913" y="2714625"/>
          <p14:tracePt t="3184" x="3081338" y="2517775"/>
          <p14:tracePt t="3200" x="3170238" y="2322513"/>
          <p14:tracePt t="3217" x="3268663" y="2152650"/>
          <p14:tracePt t="3234" x="3348038" y="2017713"/>
          <p14:tracePt t="3251" x="3419475" y="1866900"/>
          <p14:tracePt t="3268" x="3429000" y="1812925"/>
          <p14:tracePt t="3284" x="3438525" y="1785938"/>
          <p14:tracePt t="3317" x="3438525" y="1758950"/>
          <p14:tracePt t="3354" x="3438525" y="1751013"/>
          <p14:tracePt t="3362" x="3446463" y="1724025"/>
          <p14:tracePt t="3369" x="3446463" y="1670050"/>
          <p14:tracePt t="3384" x="3446463" y="1625600"/>
          <p14:tracePt t="3401" x="3438525" y="1589088"/>
          <p14:tracePt t="3417" x="3429000" y="1536700"/>
          <p14:tracePt t="3434" x="3419475" y="1482725"/>
          <p14:tracePt t="3450" x="3419475" y="1411288"/>
          <p14:tracePt t="3467" x="3419475" y="1347788"/>
          <p14:tracePt t="3484" x="3419475" y="1258888"/>
          <p14:tracePt t="3501" x="3411538" y="1196975"/>
          <p14:tracePt t="3517" x="3411538" y="1116013"/>
          <p14:tracePt t="3534" x="3411538" y="1081088"/>
          <p14:tracePt t="3551" x="3411538" y="1062038"/>
          <p14:tracePt t="3567" x="3411538" y="1054100"/>
          <p14:tracePt t="3584" x="3411538" y="1036638"/>
          <p14:tracePt t="3601" x="3411538" y="1027113"/>
          <p14:tracePt t="3618" x="3429000" y="1009650"/>
          <p14:tracePt t="3635" x="3438525" y="990600"/>
          <p14:tracePt t="3651" x="3446463" y="990600"/>
          <p14:tracePt t="3684" x="3465513" y="982663"/>
          <p14:tracePt t="3701" x="3517900" y="965200"/>
          <p14:tracePt t="3717" x="3589338" y="946150"/>
          <p14:tracePt t="3734" x="3652838" y="938213"/>
          <p14:tracePt t="3751" x="3714750" y="938213"/>
          <p14:tracePt t="3767" x="3786188" y="928688"/>
          <p14:tracePt t="3784" x="3848100" y="928688"/>
          <p14:tracePt t="3801" x="3929063" y="928688"/>
          <p14:tracePt t="3818" x="4037013" y="938213"/>
          <p14:tracePt t="3835" x="4170363" y="938213"/>
          <p14:tracePt t="3851" x="4367213" y="919163"/>
          <p14:tracePt t="3867" x="4697413" y="901700"/>
          <p14:tracePt t="3885" x="4894263" y="893763"/>
          <p14:tracePt t="3901" x="5089525" y="857250"/>
          <p14:tracePt t="3917" x="5286375" y="822325"/>
          <p14:tracePt t="3934" x="5483225" y="803275"/>
          <p14:tracePt t="3951" x="5608638" y="785813"/>
          <p14:tracePt t="3967" x="5688013" y="768350"/>
          <p14:tracePt t="3984" x="5768975" y="768350"/>
          <p14:tracePt t="4001" x="5813425" y="768350"/>
          <p14:tracePt t="7935" x="5813425" y="812800"/>
          <p14:tracePt t="8406" x="5759450" y="982663"/>
          <p14:tracePt t="8414" x="5715000" y="1133475"/>
          <p14:tracePt t="8422" x="5707063" y="1258888"/>
          <p14:tracePt t="8436" x="5680075" y="1482725"/>
          <p14:tracePt t="8452" x="5715000" y="1714500"/>
          <p14:tracePt t="8469" x="5778500" y="1830388"/>
          <p14:tracePt t="8485" x="5822950" y="1893888"/>
          <p14:tracePt t="8502" x="5857875" y="1982788"/>
          <p14:tracePt t="8519" x="5857875" y="2044700"/>
          <p14:tracePt t="8536" x="5849938" y="2108200"/>
          <p14:tracePt t="8552" x="5830888" y="2152650"/>
          <p14:tracePt t="8569" x="5813425" y="2187575"/>
          <p14:tracePt t="8586" x="5813425" y="2214563"/>
          <p14:tracePt t="8619" x="5813425" y="2232025"/>
          <p14:tracePt t="8635" x="5813425" y="2241550"/>
          <p14:tracePt t="8652" x="5813425" y="2251075"/>
          <p14:tracePt t="8669" x="5822950" y="2224088"/>
          <p14:tracePt t="8726" x="5822950" y="2197100"/>
          <p14:tracePt t="8734" x="5822950" y="2135188"/>
          <p14:tracePt t="8742" x="5786438" y="2071688"/>
          <p14:tracePt t="8752" x="5707063" y="1920875"/>
          <p14:tracePt t="8769" x="5635625" y="1830388"/>
          <p14:tracePt t="8786" x="5554663" y="1751013"/>
          <p14:tracePt t="8802" x="5446713" y="1679575"/>
          <p14:tracePt t="8818" x="5349875" y="1616075"/>
          <p14:tracePt t="8837" x="5313363" y="1616075"/>
          <p14:tracePt t="8853" x="5295900" y="1608138"/>
          <p14:tracePt t="8885" x="5286375" y="1608138"/>
          <p14:tracePt t="8902" x="5268913" y="1608138"/>
          <p14:tracePt t="8918" x="5232400" y="1608138"/>
          <p14:tracePt t="8935" x="5187950" y="1643063"/>
          <p14:tracePt t="8951" x="5170488" y="1687513"/>
          <p14:tracePt t="8969" x="5143500" y="1751013"/>
          <p14:tracePt t="8985" x="5126038" y="1812925"/>
          <p14:tracePt t="9001" x="5099050" y="1938338"/>
          <p14:tracePt t="9018" x="5072063" y="2044700"/>
          <p14:tracePt t="9035" x="5072063" y="2125663"/>
          <p14:tracePt t="9052" x="5072063" y="2197100"/>
          <p14:tracePt t="9068" x="5089525" y="2241550"/>
          <p14:tracePt t="9085" x="5116513" y="2330450"/>
          <p14:tracePt t="9101" x="5143500" y="2401888"/>
          <p14:tracePt t="9118" x="5187950" y="2473325"/>
          <p14:tracePt t="9135" x="5241925" y="2536825"/>
          <p14:tracePt t="9151" x="5295900" y="2589213"/>
          <p14:tracePt t="9168" x="5322888" y="2625725"/>
          <p14:tracePt t="9185" x="5330825" y="2635250"/>
          <p14:tracePt t="9201" x="5349875" y="2652713"/>
          <p14:tracePt t="9218" x="5394325" y="2687638"/>
          <p14:tracePt t="9235" x="5438775" y="2714625"/>
          <p14:tracePt t="9251" x="5492750" y="2724150"/>
          <p14:tracePt t="9268" x="5537200" y="2741613"/>
          <p14:tracePt t="9285" x="5589588" y="2759075"/>
          <p14:tracePt t="9301" x="5635625" y="2768600"/>
          <p14:tracePt t="9318" x="5653088" y="2768600"/>
          <p14:tracePt t="9335" x="5661025" y="2768600"/>
          <p14:tracePt t="9352" x="5670550" y="2768600"/>
          <p14:tracePt t="9368" x="5697538" y="2741613"/>
          <p14:tracePt t="9385" x="5732463" y="2687638"/>
          <p14:tracePt t="9401" x="5759450" y="2643188"/>
          <p14:tracePt t="9418" x="5778500" y="2571750"/>
          <p14:tracePt t="9435" x="5803900" y="2509838"/>
          <p14:tracePt t="9451" x="5822950" y="2465388"/>
          <p14:tracePt t="9468" x="5849938" y="2393950"/>
          <p14:tracePt t="9485" x="5857875" y="2339975"/>
          <p14:tracePt t="9502" x="5867400" y="2295525"/>
          <p14:tracePt t="9518" x="5867400" y="2232025"/>
          <p14:tracePt t="9536" x="5867400" y="2179638"/>
          <p14:tracePt t="9551" x="5849938" y="2108200"/>
          <p14:tracePt t="9568" x="5813425" y="2009775"/>
          <p14:tracePt t="9585" x="5778500" y="1893888"/>
          <p14:tracePt t="9602" x="5741988" y="1839913"/>
          <p14:tracePt t="9618" x="5715000" y="1785938"/>
          <p14:tracePt t="9635" x="5670550" y="1751013"/>
          <p14:tracePt t="9651" x="5635625" y="1724025"/>
          <p14:tracePt t="9668" x="5608638" y="1704975"/>
          <p14:tracePt t="9685" x="5589588" y="1697038"/>
          <p14:tracePt t="9701" x="5572125" y="1687513"/>
          <p14:tracePt t="9718" x="5564188" y="1679575"/>
          <p14:tracePt t="9735" x="5545138" y="1679575"/>
          <p14:tracePt t="9751" x="5527675" y="1679575"/>
          <p14:tracePt t="9768" x="5518150" y="1679575"/>
          <p14:tracePt t="9785" x="5500688" y="1679575"/>
          <p14:tracePt t="9803" x="5465763" y="1679575"/>
          <p14:tracePt t="9818" x="5429250" y="1687513"/>
          <p14:tracePt t="9836" x="5411788" y="1697038"/>
          <p14:tracePt t="9852" x="5402263" y="1731963"/>
          <p14:tracePt t="9868" x="5394325" y="1751013"/>
          <p14:tracePt t="9885" x="5394325" y="1795463"/>
          <p14:tracePt t="9901" x="5384800" y="1830388"/>
          <p14:tracePt t="9918" x="5394325" y="1901825"/>
          <p14:tracePt t="9935" x="5411788" y="2009775"/>
          <p14:tracePt t="9951" x="5438775" y="2081213"/>
          <p14:tracePt t="9968" x="5500688" y="2232025"/>
          <p14:tracePt t="9985" x="5518150" y="2303463"/>
          <p14:tracePt t="10002" x="5537200" y="2349500"/>
          <p14:tracePt t="10019" x="5554663" y="2401888"/>
          <p14:tracePt t="10035" x="5589588" y="2438400"/>
          <p14:tracePt t="10052" x="5616575" y="2455863"/>
          <p14:tracePt t="10068" x="5626100" y="2465388"/>
          <p14:tracePt t="10085" x="5635625" y="2473325"/>
          <p14:tracePt t="10101" x="5653088" y="2482850"/>
          <p14:tracePt t="10118" x="5661025" y="2492375"/>
          <p14:tracePt t="10135" x="5670550" y="2500313"/>
          <p14:tracePt t="10152" x="5680075" y="2500313"/>
          <p14:tracePt t="10168" x="5697538" y="2500313"/>
          <p14:tracePt t="10185" x="5707063" y="2500313"/>
          <p14:tracePt t="10201" x="5724525" y="2500313"/>
          <p14:tracePt t="10218" x="5732463" y="2500313"/>
          <p14:tracePt t="10236" x="5751513" y="2500313"/>
          <p14:tracePt t="10252" x="5778500" y="2492375"/>
          <p14:tracePt t="10268" x="5795963" y="2482850"/>
          <p14:tracePt t="10285" x="5813425" y="2465388"/>
          <p14:tracePt t="10301" x="5830888" y="2455863"/>
          <p14:tracePt t="10318" x="5849938" y="2438400"/>
          <p14:tracePt t="10318" x="5857875" y="2420938"/>
          <p14:tracePt t="10336" x="5867400" y="2393950"/>
          <p14:tracePt t="10351" x="5884863" y="2349500"/>
          <p14:tracePt t="10368" x="5902325" y="2312988"/>
          <p14:tracePt t="10385" x="5902325" y="2278063"/>
          <p14:tracePt t="10401" x="5902325" y="2214563"/>
          <p14:tracePt t="10418" x="5894388" y="2152650"/>
          <p14:tracePt t="10435" x="5875338" y="2081213"/>
          <p14:tracePt t="10451" x="5857875" y="2027238"/>
          <p14:tracePt t="10468" x="5830888" y="1965325"/>
          <p14:tracePt t="10485" x="5822950" y="1955800"/>
          <p14:tracePt t="10502" x="5813425" y="1946275"/>
          <p14:tracePt t="10518" x="5813425" y="1938338"/>
          <p14:tracePt t="10535" x="5803900" y="1928813"/>
          <p14:tracePt t="10552" x="5795963" y="1920875"/>
          <p14:tracePt t="10568" x="5786438" y="1911350"/>
          <p14:tracePt t="10585" x="5778500" y="1911350"/>
          <p14:tracePt t="10633" x="5768975" y="1911350"/>
          <p14:tracePt t="10649" x="5759450" y="1911350"/>
          <p14:tracePt t="10665" x="5751513" y="1911350"/>
          <p14:tracePt t="10671" x="5741988" y="1911350"/>
          <p14:tracePt t="10687" x="5724525" y="1911350"/>
          <p14:tracePt t="10702" x="5715000" y="1911350"/>
          <p14:tracePt t="10718" x="5688013" y="1911350"/>
          <p14:tracePt t="10736" x="5680075" y="1911350"/>
          <p14:tracePt t="10752" x="5670550" y="1911350"/>
          <p14:tracePt t="10768" x="5653088" y="1928813"/>
          <p14:tracePt t="10785" x="5635625" y="1982788"/>
          <p14:tracePt t="10802" x="5626100" y="2054225"/>
          <p14:tracePt t="10818" x="5608638" y="2098675"/>
          <p14:tracePt t="10836" x="5608638" y="2143125"/>
          <p14:tracePt t="10851" x="5608638" y="2170113"/>
          <p14:tracePt t="10868" x="5608638" y="2214563"/>
          <p14:tracePt t="10885" x="5608638" y="2259013"/>
          <p14:tracePt t="10901" x="5626100" y="2330450"/>
          <p14:tracePt t="10918" x="5635625" y="2401888"/>
          <p14:tracePt t="10935" x="5653088" y="2438400"/>
          <p14:tracePt t="10951" x="5670550" y="2465388"/>
          <p14:tracePt t="10968" x="5680075" y="2482850"/>
          <p14:tracePt t="10985" x="5688013" y="2500313"/>
          <p14:tracePt t="11002" x="5707063" y="2517775"/>
          <p14:tracePt t="11018" x="5715000" y="2554288"/>
          <p14:tracePt t="11035" x="5732463" y="2563813"/>
          <p14:tracePt t="11052" x="5751513" y="2571750"/>
          <p14:tracePt t="11068" x="5759450" y="2589213"/>
          <p14:tracePt t="11085" x="5778500" y="2598738"/>
          <p14:tracePt t="11118" x="5786438" y="2598738"/>
          <p14:tracePt t="11135" x="5795963" y="2598738"/>
          <p14:tracePt t="11152" x="5803900" y="2598738"/>
          <p14:tracePt t="11168" x="5830888" y="2581275"/>
          <p14:tracePt t="11185" x="5875338" y="2544763"/>
          <p14:tracePt t="11201" x="5921375" y="2500313"/>
          <p14:tracePt t="11218" x="5965825" y="2438400"/>
          <p14:tracePt t="11236" x="5973763" y="2393950"/>
          <p14:tracePt t="11252" x="5992813" y="2349500"/>
          <p14:tracePt t="11268" x="6010275" y="2303463"/>
          <p14:tracePt t="11285" x="6018213" y="2278063"/>
          <p14:tracePt t="11303" x="6018213" y="2251075"/>
          <p14:tracePt t="11318" x="6027738" y="2214563"/>
          <p14:tracePt t="11336" x="6027738" y="2187575"/>
          <p14:tracePt t="11352" x="6027738" y="2170113"/>
          <p14:tracePt t="11368" x="6027738" y="2152650"/>
          <p14:tracePt t="11385" x="6027738" y="2143125"/>
          <p14:tracePt t="11401" x="6010275" y="2125663"/>
          <p14:tracePt t="11418" x="6000750" y="2116138"/>
          <p14:tracePt t="11435" x="5992813" y="2089150"/>
          <p14:tracePt t="11451" x="5973763" y="2081213"/>
          <p14:tracePt t="11468" x="5965825" y="2063750"/>
          <p14:tracePt t="11485" x="5938838" y="2036763"/>
          <p14:tracePt t="11502" x="5902325" y="2017713"/>
          <p14:tracePt t="11518" x="5894388" y="2017713"/>
          <p14:tracePt t="11552" x="5884863" y="2009775"/>
          <p14:tracePt t="11571" x="5875338" y="2009775"/>
          <p14:tracePt t="11595" x="5867400" y="2009775"/>
          <p14:tracePt t="11603" x="5857875" y="2000250"/>
          <p14:tracePt t="11618" x="5849938" y="1992313"/>
          <p14:tracePt t="11641" x="5840413" y="1992313"/>
          <p14:tracePt t="11651" x="5830888" y="1992313"/>
          <p14:tracePt t="11668" x="5822950" y="1992313"/>
          <p14:tracePt t="11689" x="5813425" y="1992313"/>
          <p14:tracePt t="11719" x="5803900" y="1992313"/>
          <p14:tracePt t="11869" x="5778500" y="1992313"/>
          <p14:tracePt t="11883" x="5759450" y="1992313"/>
          <p14:tracePt t="11892" x="5751513" y="1992313"/>
          <p14:tracePt t="11901" x="5715000" y="2036763"/>
          <p14:tracePt t="11919" x="5670550" y="2098675"/>
          <p14:tracePt t="11935" x="5616575" y="2170113"/>
          <p14:tracePt t="11951" x="5527675" y="2278063"/>
          <p14:tracePt t="11968" x="5438775" y="2438400"/>
          <p14:tracePt t="11985" x="5268913" y="2786063"/>
          <p14:tracePt t="12002" x="5143500" y="2992438"/>
          <p14:tracePt t="12019" x="5027613" y="3197225"/>
          <p14:tracePt t="12035" x="4929188" y="3384550"/>
          <p14:tracePt t="12052" x="4848225" y="3509963"/>
          <p14:tracePt t="12068" x="4768850" y="3598863"/>
          <p14:tracePt t="12085" x="4660900" y="3714750"/>
          <p14:tracePt t="12102" x="4518025" y="3849688"/>
          <p14:tracePt t="12119" x="4330700" y="4010025"/>
          <p14:tracePt t="12135" x="4205288" y="4098925"/>
          <p14:tracePt t="12151" x="4125913" y="4179888"/>
          <p14:tracePt t="12168" x="4044950" y="4259263"/>
          <p14:tracePt t="12185" x="3965575" y="4322763"/>
          <p14:tracePt t="12202" x="3894138" y="4384675"/>
          <p14:tracePt t="12218" x="3759200" y="4465638"/>
          <p14:tracePt t="12236" x="3633788" y="4537075"/>
          <p14:tracePt t="12253" x="3500438" y="4616450"/>
          <p14:tracePt t="12268" x="3367088" y="4706938"/>
          <p14:tracePt t="12286" x="3241675" y="4795838"/>
          <p14:tracePt t="12302" x="3133725" y="4884738"/>
          <p14:tracePt t="12318" x="3017838" y="4965700"/>
          <p14:tracePt t="12336" x="2919413" y="5054600"/>
          <p14:tracePt t="12352" x="2840038" y="5116513"/>
          <p14:tracePt t="12368" x="2741613" y="5180013"/>
          <p14:tracePt t="12385" x="2652713" y="5207000"/>
          <p14:tracePt t="12402" x="2571750" y="5233988"/>
          <p14:tracePt t="12418" x="2482850" y="5286375"/>
          <p14:tracePt t="12435" x="2374900" y="5330825"/>
          <p14:tracePt t="12452" x="2232025" y="5394325"/>
          <p14:tracePt t="12468" x="2108200" y="5421313"/>
          <p14:tracePt t="12485" x="2017713" y="5448300"/>
          <p14:tracePt t="12503" x="1955800" y="5456238"/>
          <p14:tracePt t="12519" x="1893888" y="5465763"/>
          <p14:tracePt t="12535" x="1803400" y="5465763"/>
          <p14:tracePt t="12552" x="1704975" y="5456238"/>
          <p14:tracePt t="12568" x="1652588" y="5438775"/>
          <p14:tracePt t="12585" x="1616075" y="5421313"/>
          <p14:tracePt t="12602" x="1581150" y="5402263"/>
          <p14:tracePt t="12618" x="1500188" y="5394325"/>
          <p14:tracePt t="12635" x="1473200" y="5384800"/>
          <p14:tracePt t="12652" x="1455738" y="5384800"/>
          <p14:tracePt t="12668" x="1428750" y="5384800"/>
          <p14:tracePt t="12685" x="1411288" y="5411788"/>
          <p14:tracePt t="12702" x="1401763" y="5421313"/>
          <p14:tracePt t="12718" x="1384300" y="5456238"/>
          <p14:tracePt t="12735" x="1322388" y="5519738"/>
          <p14:tracePt t="12752" x="1268413" y="5599113"/>
          <p14:tracePt t="12769" x="1214438" y="5662613"/>
          <p14:tracePt t="12786" x="1179513" y="5715000"/>
          <p14:tracePt t="12802" x="1160463" y="5751513"/>
          <p14:tracePt t="12818" x="1143000" y="5778500"/>
          <p14:tracePt t="12836" x="1116013" y="5786438"/>
          <p14:tracePt t="12852" x="1089025" y="5795963"/>
          <p14:tracePt t="12868" x="1071563" y="5795963"/>
          <p14:tracePt t="12885" x="1027113" y="5795963"/>
          <p14:tracePt t="12902" x="982663" y="5795963"/>
          <p14:tracePt t="12918" x="938213" y="5778500"/>
          <p14:tracePt t="12935" x="928688" y="5778500"/>
          <p14:tracePt t="12952" x="911225" y="5768975"/>
          <p14:tracePt t="12968" x="901700" y="5768975"/>
          <p14:tracePt t="12985" x="884238" y="5768975"/>
          <p14:tracePt t="13002" x="884238" y="5761038"/>
          <p14:tracePt t="13035" x="874713" y="5761038"/>
          <p14:tracePt t="13096" x="866775" y="5761038"/>
          <p14:tracePt t="13157" x="866775" y="5768975"/>
          <p14:tracePt t="13173" x="857250" y="5768975"/>
          <p14:tracePt t="13181" x="847725" y="5778500"/>
          <p14:tracePt t="13190" x="839788" y="5795963"/>
          <p14:tracePt t="13202" x="830263" y="5832475"/>
          <p14:tracePt t="13219" x="822325" y="5857875"/>
          <p14:tracePt t="13236" x="812800" y="5884863"/>
          <p14:tracePt t="13252" x="812800" y="5894388"/>
          <p14:tracePt t="13268" x="812800" y="5903913"/>
          <p14:tracePt t="13285" x="812800" y="5929313"/>
          <p14:tracePt t="13302" x="812800" y="5965825"/>
          <p14:tracePt t="13319" x="812800" y="6010275"/>
          <p14:tracePt t="13336" x="830263" y="6064250"/>
          <p14:tracePt t="13352" x="847725" y="6099175"/>
          <p14:tracePt t="13368" x="857250" y="6135688"/>
          <p14:tracePt t="13385" x="874713" y="6162675"/>
          <p14:tracePt t="13402" x="901700" y="6189663"/>
          <p14:tracePt t="13418" x="938213" y="6224588"/>
          <p14:tracePt t="13436" x="973138" y="6234113"/>
          <p14:tracePt t="13452" x="1009650" y="6251575"/>
          <p14:tracePt t="13469" x="1062038" y="6269038"/>
          <p14:tracePt t="13485" x="1133475" y="6296025"/>
          <p14:tracePt t="13502" x="1187450" y="6305550"/>
          <p14:tracePt t="13519" x="1231900" y="6313488"/>
          <p14:tracePt t="13535" x="1312863" y="6313488"/>
          <p14:tracePt t="13552" x="1438275" y="6313488"/>
          <p14:tracePt t="13568" x="1625600" y="6313488"/>
          <p14:tracePt t="13585" x="1822450" y="6332538"/>
          <p14:tracePt t="13602" x="2027238" y="6357938"/>
          <p14:tracePt t="13618" x="2241550" y="6376988"/>
          <p14:tracePt t="13635" x="2571750" y="6411913"/>
          <p14:tracePt t="13652" x="2751138" y="6411913"/>
          <p14:tracePt t="13668" x="2946400" y="6411913"/>
          <p14:tracePt t="13685" x="3108325" y="6411913"/>
          <p14:tracePt t="13702" x="3241675" y="6429375"/>
          <p14:tracePt t="13718" x="3384550" y="6429375"/>
          <p14:tracePt t="13735" x="3544888" y="6429375"/>
          <p14:tracePt t="13753" x="3625850" y="6429375"/>
          <p14:tracePt t="13769" x="3697288" y="6421438"/>
          <p14:tracePt t="13785" x="3759200" y="6421438"/>
          <p14:tracePt t="13802" x="3830638" y="6421438"/>
          <p14:tracePt t="13818" x="3894138" y="6411913"/>
          <p14:tracePt t="13836" x="3990975" y="6411913"/>
          <p14:tracePt t="13852" x="4071938" y="6411913"/>
          <p14:tracePt t="13869" x="4170363" y="6421438"/>
          <p14:tracePt t="13886" x="4241800" y="6429375"/>
          <p14:tracePt t="13903" x="4313238" y="6429375"/>
          <p14:tracePt t="13918" x="4384675" y="6429375"/>
          <p14:tracePt t="13935" x="4446588" y="6438900"/>
          <p14:tracePt t="13952" x="4500563" y="6438900"/>
          <p14:tracePt t="13969" x="4545013" y="6438900"/>
          <p14:tracePt t="13986" x="4589463" y="6438900"/>
          <p14:tracePt t="14002" x="4633913" y="6438900"/>
          <p14:tracePt t="14019" x="4660900" y="6429375"/>
          <p14:tracePt t="14036" x="4679950" y="6429375"/>
          <p14:tracePt t="14052" x="4687888" y="6411913"/>
          <p14:tracePt t="19348" x="4670425" y="6411913"/>
          <p14:tracePt t="19955" x="4581525" y="6411913"/>
          <p14:tracePt t="19963" x="4446588" y="6411913"/>
          <p14:tracePt t="19971" x="4098925" y="6403975"/>
          <p14:tracePt t="19986" x="3633788" y="6384925"/>
          <p14:tracePt t="20004" x="3187700" y="6421438"/>
          <p14:tracePt t="20020" x="2571750" y="6438900"/>
          <p14:tracePt t="20070" x="1741488" y="6269038"/>
          <p14:tracePt t="20086" x="1490663" y="6153150"/>
          <p14:tracePt t="20103" x="1312863" y="6027738"/>
          <p14:tracePt t="20120" x="1169988" y="5903913"/>
          <p14:tracePt t="20136" x="1089025" y="5822950"/>
          <p14:tracePt t="20153" x="1036638" y="5761038"/>
          <p14:tracePt t="20169" x="973138" y="5707063"/>
          <p14:tracePt t="20186" x="919163" y="5680075"/>
          <p14:tracePt t="20202" x="884238" y="5662613"/>
          <p14:tracePt t="20219" x="847725" y="5643563"/>
          <p14:tracePt t="20236" x="839788" y="5635625"/>
          <p14:tracePt t="20252" x="839788" y="5618163"/>
          <p14:tracePt t="20270" x="839788" y="5591175"/>
          <p14:tracePt t="20286" x="857250" y="5546725"/>
          <p14:tracePt t="20304" x="866775" y="5519738"/>
          <p14:tracePt t="20319" x="874713" y="5510213"/>
          <p14:tracePt t="20337" x="874713" y="5473700"/>
          <p14:tracePt t="20353" x="847725" y="5429250"/>
          <p14:tracePt t="20370" x="785813" y="5376863"/>
          <p14:tracePt t="20386" x="696913" y="5340350"/>
          <p14:tracePt t="20403" x="615950" y="5305425"/>
          <p14:tracePt t="20419" x="517525" y="5286375"/>
          <p14:tracePt t="20436" x="446088" y="5268913"/>
          <p14:tracePt t="20453" x="401638" y="5259388"/>
          <p14:tracePt t="20469" x="393700" y="5259388"/>
          <p14:tracePt t="20486" x="401638" y="5241925"/>
          <p14:tracePt t="20651" x="428625" y="5233988"/>
          <p14:tracePt t="20659" x="455613" y="5224463"/>
          <p14:tracePt t="20669" x="544513" y="5224463"/>
          <p14:tracePt t="20686" x="625475" y="5214938"/>
          <p14:tracePt t="20703" x="723900" y="5207000"/>
          <p14:tracePt t="20720" x="795338" y="5187950"/>
          <p14:tracePt t="20736" x="965200" y="5187950"/>
          <p14:tracePt t="20753" x="1071563" y="5187950"/>
          <p14:tracePt t="20770" x="1179513" y="5207000"/>
          <p14:tracePt t="20786" x="1303338" y="5233988"/>
          <p14:tracePt t="20803" x="1411288" y="5233988"/>
          <p14:tracePt t="20819" x="1536700" y="5233988"/>
          <p14:tracePt t="20819" x="1581150" y="5233988"/>
          <p14:tracePt t="20838" x="1704975" y="5207000"/>
          <p14:tracePt t="20854" x="1830388" y="5187950"/>
          <p14:tracePt t="20870" x="1911350" y="5170488"/>
          <p14:tracePt t="20886" x="2009775" y="5153025"/>
          <p14:tracePt t="20903" x="2152650" y="5126038"/>
          <p14:tracePt t="20919" x="2322513" y="5108575"/>
          <p14:tracePt t="20936" x="2455863" y="5081588"/>
          <p14:tracePt t="20953" x="2581275" y="5072063"/>
          <p14:tracePt t="20969" x="2705100" y="5064125"/>
          <p14:tracePt t="20986" x="2813050" y="5054600"/>
          <p14:tracePt t="21003" x="2857500" y="5045075"/>
          <p14:tracePt t="21019" x="2901950" y="5045075"/>
          <p14:tracePt t="21036" x="2955925" y="5037138"/>
          <p14:tracePt t="21053" x="2990850" y="5037138"/>
          <p14:tracePt t="21069" x="3027363" y="5037138"/>
          <p14:tracePt t="21086" x="3054350" y="5037138"/>
          <p14:tracePt t="21104" x="3071813" y="5037138"/>
          <p14:tracePt t="21136" x="3089275" y="5037138"/>
          <p14:tracePt t="21153" x="3133725" y="5037138"/>
          <p14:tracePt t="21171" x="3197225" y="5037138"/>
          <p14:tracePt t="21186" x="3268663" y="5027613"/>
          <p14:tracePt t="21203" x="3357563" y="5027613"/>
          <p14:tracePt t="21219" x="3438525" y="5027613"/>
          <p14:tracePt t="21236" x="3465513" y="5019675"/>
          <p14:tracePt t="21269" x="3473450" y="5010150"/>
          <p14:tracePt t="49465" x="3455988" y="5010150"/>
          <p14:tracePt t="49847" x="3411538" y="5010150"/>
          <p14:tracePt t="49863" x="3384550" y="5010150"/>
          <p14:tracePt t="49874" x="3357563" y="5010150"/>
          <p14:tracePt t="49890" x="3330575" y="5019675"/>
          <p14:tracePt t="49906" x="3303588" y="5019675"/>
          <p14:tracePt t="49923" x="3259138" y="5019675"/>
          <p14:tracePt t="49941" x="3133725" y="5037138"/>
          <p14:tracePt t="49956" x="2990850" y="5054600"/>
          <p14:tracePt t="49973" x="2901950" y="5099050"/>
          <p14:tracePt t="49990" x="2795588" y="5126038"/>
          <p14:tracePt t="50007" x="2732088" y="5143500"/>
          <p14:tracePt t="50023" x="2670175" y="5170488"/>
          <p14:tracePt t="50041" x="2616200" y="5187950"/>
          <p14:tracePt t="50057" x="2571750" y="5197475"/>
          <p14:tracePt t="50074" x="2544763" y="5214938"/>
          <p14:tracePt t="50090" x="2500313" y="5241925"/>
          <p14:tracePt t="50107" x="2446338" y="5278438"/>
          <p14:tracePt t="50123" x="2401888" y="5295900"/>
          <p14:tracePt t="50140" x="2339975" y="5313363"/>
          <p14:tracePt t="50156" x="2276475" y="5330825"/>
          <p14:tracePt t="50173" x="2133600" y="5349875"/>
          <p14:tracePt t="50191" x="2036763" y="5357813"/>
          <p14:tracePt t="50206" x="1955800" y="5367338"/>
          <p14:tracePt t="50223" x="1874838" y="5376863"/>
          <p14:tracePt t="50240" x="1795463" y="5384800"/>
          <p14:tracePt t="50256" x="1724025" y="5394325"/>
          <p14:tracePt t="50273" x="1670050" y="5394325"/>
          <p14:tracePt t="50290" x="1589088" y="5402263"/>
          <p14:tracePt t="50308" x="1536700" y="5411788"/>
          <p14:tracePt t="50323" x="1490663" y="5421313"/>
          <p14:tracePt t="50341" x="1446213" y="5421313"/>
          <p14:tracePt t="50356" x="1401763" y="5429250"/>
          <p14:tracePt t="50373" x="1374775" y="5429250"/>
          <p14:tracePt t="50390" x="1347788" y="5429250"/>
          <p14:tracePt t="50407" x="1330325" y="5429250"/>
          <p14:tracePt t="50423" x="1303338" y="5429250"/>
          <p14:tracePt t="50439" x="1276350" y="5429250"/>
          <p14:tracePt t="50457" x="1231900" y="5438775"/>
          <p14:tracePt t="50474" x="1187450" y="5438775"/>
          <p14:tracePt t="50490" x="1160463" y="5438775"/>
          <p14:tracePt t="50507" x="1125538" y="5429250"/>
          <p14:tracePt t="50525" x="1116013" y="5429250"/>
          <p14:tracePt t="50540" x="1081088" y="5421313"/>
          <p14:tracePt t="50557" x="1044575" y="5421313"/>
          <p14:tracePt t="50573" x="1017588" y="5421313"/>
          <p14:tracePt t="50590" x="965200" y="5421313"/>
          <p14:tracePt t="50606" x="955675" y="5411788"/>
          <p14:tracePt t="50640" x="946150" y="5411788"/>
          <p14:tracePt t="50657" x="938213" y="5402263"/>
          <p14:tracePt t="50674" x="919163" y="5402263"/>
          <p14:tracePt t="50802" x="874713" y="5402263"/>
          <p14:tracePt t="50817" x="822325" y="5411788"/>
          <p14:tracePt t="50831" x="803275" y="5421313"/>
          <p14:tracePt t="50841" x="750888" y="5421313"/>
          <p14:tracePt t="50857" x="704850" y="5429250"/>
          <p14:tracePt t="50873" x="642938" y="5438775"/>
          <p14:tracePt t="50890" x="598488" y="5438775"/>
          <p14:tracePt t="50907" x="588963" y="5438775"/>
          <p14:tracePt t="50923" x="571500" y="5438775"/>
          <p14:tracePt t="50940" x="554038" y="5438775"/>
          <p14:tracePt t="50973" x="544513" y="5448300"/>
          <p14:tracePt t="51011" x="536575" y="5448300"/>
          <p14:tracePt t="51020" x="527050" y="5456238"/>
          <p14:tracePt t="51028" x="517525" y="5456238"/>
          <p14:tracePt t="51040" x="544513" y="5448300"/>
          <p14:tracePt t="51230" x="581025" y="5429250"/>
          <p14:tracePt t="51246" x="625475" y="5411788"/>
          <p14:tracePt t="51262" x="679450" y="5402263"/>
          <p14:tracePt t="51278" x="723900" y="5402263"/>
          <p14:tracePt t="51294" x="776288" y="5384800"/>
          <p14:tracePt t="51310" x="822325" y="5376863"/>
          <p14:tracePt t="51325" x="874713" y="5367338"/>
          <p14:tracePt t="51341" x="901700" y="5357813"/>
          <p14:tracePt t="51357" x="938213" y="5349875"/>
          <p14:tracePt t="51375" x="990600" y="5330825"/>
          <p14:tracePt t="51393" x="1036638" y="5322888"/>
          <p14:tracePt t="51407" x="1081088" y="5313363"/>
          <p14:tracePt t="51423" x="1098550" y="5305425"/>
          <p14:tracePt t="51440" x="1125538" y="5305425"/>
          <p14:tracePt t="51457" x="1133475" y="5305425"/>
          <p14:tracePt t="51473" x="1143000" y="5305425"/>
          <p14:tracePt t="51490" x="1179513" y="5295900"/>
          <p14:tracePt t="51507" x="1231900" y="5295900"/>
          <p14:tracePt t="51523" x="1268413" y="5286375"/>
          <p14:tracePt t="51540" x="1312863" y="5268913"/>
          <p14:tracePt t="51557" x="1330325" y="5259388"/>
          <p14:tracePt t="51574" x="1339850" y="5259388"/>
          <p14:tracePt t="51590" x="1322388" y="5259388"/>
          <p14:tracePt t="51716" x="1276350" y="5259388"/>
          <p14:tracePt t="51732" x="1250950" y="5259388"/>
          <p14:tracePt t="51747" x="1231900" y="5259388"/>
          <p14:tracePt t="51763" x="1196975" y="5251450"/>
          <p14:tracePt t="51779" x="1187450" y="5241925"/>
          <p14:tracePt t="51792" x="1143000" y="5233988"/>
          <p14:tracePt t="51807" x="1089025" y="5233988"/>
          <p14:tracePt t="51825" x="965200" y="5233988"/>
          <p14:tracePt t="51841" x="884238" y="5241925"/>
          <p14:tracePt t="51856" x="839788" y="5241925"/>
          <p14:tracePt t="51873" x="785813" y="5241925"/>
          <p14:tracePt t="51890" x="750888" y="5241925"/>
          <p14:tracePt t="51907" x="714375" y="5241925"/>
          <p14:tracePt t="51923" x="669925" y="5251450"/>
          <p14:tracePt t="51940" x="615950" y="5259388"/>
          <p14:tracePt t="51957" x="608013" y="5259388"/>
          <p14:tracePt t="51973" x="598488" y="5259388"/>
          <p14:tracePt t="51990" x="598488" y="5268913"/>
          <p14:tracePt t="52023" x="588963" y="5268913"/>
          <p14:tracePt t="52067" x="571500" y="5278438"/>
          <p14:tracePt t="52076" x="554038" y="5278438"/>
          <p14:tracePt t="52090" x="544513" y="5286375"/>
          <p14:tracePt t="52107" x="536575" y="5286375"/>
          <p14:tracePt t="52123" x="527050" y="5286375"/>
          <p14:tracePt t="52140" x="517525" y="5295900"/>
          <p14:tracePt t="52207" x="509588" y="5295900"/>
          <p14:tracePt t="52224" x="500063" y="5295900"/>
          <p14:tracePt t="52238" x="490538" y="5295900"/>
          <p14:tracePt t="52255" x="473075" y="5295900"/>
          <p14:tracePt t="52277" x="465138" y="5295900"/>
          <p14:tracePt t="52290" x="455613" y="5295900"/>
          <p14:tracePt t="52306" x="438150" y="5305425"/>
          <p14:tracePt t="52323" x="411163" y="5305425"/>
          <p14:tracePt t="52323" x="393700" y="5305425"/>
          <p14:tracePt t="52341" x="357188" y="5313363"/>
          <p14:tracePt t="52356" x="339725" y="5313363"/>
          <p14:tracePt t="52373" x="322263" y="5313363"/>
          <p14:tracePt t="52390" x="312738" y="5313363"/>
          <p14:tracePt t="52407" x="303213" y="5313363"/>
          <p14:tracePt t="52423" x="285750" y="5313363"/>
          <p14:tracePt t="52440" x="276225" y="5305425"/>
          <p14:tracePt t="52459" x="268288" y="5305425"/>
          <p14:tracePt t="52512" x="268288" y="5295900"/>
          <p14:tracePt t="52584" x="268288" y="5286375"/>
          <p14:tracePt t="52622" x="268288" y="5278438"/>
          <p14:tracePt t="52637" x="295275" y="5268913"/>
          <p14:tracePt t="52652" x="303213" y="5259388"/>
          <p14:tracePt t="52664" x="312738" y="5259388"/>
          <p14:tracePt t="52674" x="322263" y="5251450"/>
          <p14:tracePt t="52690" x="347663" y="5251450"/>
          <p14:tracePt t="52708" x="384175" y="5259388"/>
          <p14:tracePt t="52724" x="393700" y="5268913"/>
          <p14:tracePt t="52740" x="401638" y="5278438"/>
          <p14:tracePt t="52757" x="419100" y="5278438"/>
          <p14:tracePt t="52773" x="428625" y="5286375"/>
          <p14:tracePt t="52790" x="446088" y="5286375"/>
          <p14:tracePt t="52807" x="455613" y="5286375"/>
          <p14:tracePt t="52841" x="455613" y="5295900"/>
          <p14:tracePt t="52990" x="446088" y="5313363"/>
          <p14:tracePt t="53006" x="428625" y="5340350"/>
          <p14:tracePt t="53024" x="411163" y="5384800"/>
          <p14:tracePt t="53040" x="401638" y="5429250"/>
          <p14:tracePt t="53057" x="401638" y="5448300"/>
          <p14:tracePt t="53074" x="401638" y="5456238"/>
          <p14:tracePt t="53090" x="401638" y="5448300"/>
          <p14:tracePt t="53224" x="411163" y="5438775"/>
          <p14:tracePt t="53239" x="411163" y="5429250"/>
          <p14:tracePt t="53258" x="411163" y="5421313"/>
          <p14:tracePt t="53326" x="411163" y="5402263"/>
          <p14:tracePt t="53342" x="401638" y="5384800"/>
          <p14:tracePt t="53360" x="393700" y="5376863"/>
          <p14:tracePt t="53376" x="384175" y="5367338"/>
          <p14:tracePt t="53396" x="374650" y="5367338"/>
          <p14:tracePt t="53412" x="374650" y="5357813"/>
          <p14:tracePt t="53451" x="366713" y="5357813"/>
          <p14:tracePt t="53467" x="357188" y="5357813"/>
          <p14:tracePt t="53484" x="347663" y="5357813"/>
          <p14:tracePt t="53500" x="330200" y="5357813"/>
          <p14:tracePt t="53518" x="322263" y="5349875"/>
          <p14:tracePt t="53532" x="312738" y="5349875"/>
          <p14:tracePt t="53541" x="312738" y="5340350"/>
          <p14:tracePt t="53557" x="295275" y="5340350"/>
          <p14:tracePt t="53574" x="285750" y="5340350"/>
          <p14:tracePt t="53590" x="276225" y="5330825"/>
          <p14:tracePt t="53623" x="276225" y="5322888"/>
          <p14:tracePt t="53639" x="285750" y="5322888"/>
          <p14:tracePt t="53788" x="312738" y="5322888"/>
          <p14:tracePt t="53803" x="357188" y="5313363"/>
          <p14:tracePt t="53819" x="401638" y="5305425"/>
          <p14:tracePt t="53834" x="428625" y="5305425"/>
          <p14:tracePt t="53845" x="509588" y="5286375"/>
          <p14:tracePt t="53858" x="598488" y="5286375"/>
          <p14:tracePt t="53873" x="696913" y="5286375"/>
          <p14:tracePt t="53890" x="785813" y="5286375"/>
          <p14:tracePt t="53907" x="911225" y="5286375"/>
          <p14:tracePt t="53923" x="1027113" y="5286375"/>
          <p14:tracePt t="53940" x="1152525" y="5286375"/>
          <p14:tracePt t="53957" x="1339850" y="5268913"/>
          <p14:tracePt t="53973" x="1401763" y="5268913"/>
          <p14:tracePt t="53991" x="1446213" y="5268913"/>
          <p14:tracePt t="54024" x="1465263" y="5268913"/>
          <p14:tracePt t="54041" x="1473200" y="5268913"/>
          <p14:tracePt t="54059" x="1490663" y="5259388"/>
          <p14:tracePt t="54074" x="1490663" y="5251450"/>
          <p14:tracePt t="54218" x="1438275" y="5241925"/>
          <p14:tracePt t="54234" x="1357313" y="5224463"/>
          <p14:tracePt t="54250" x="1250950" y="5197475"/>
          <p14:tracePt t="54266" x="1108075" y="5180013"/>
          <p14:tracePt t="54282" x="982663" y="5162550"/>
          <p14:tracePt t="54297" x="901700" y="5143500"/>
          <p14:tracePt t="54313" x="803275" y="5126038"/>
          <p14:tracePt t="54329" x="704850" y="5116513"/>
          <p14:tracePt t="54342" x="642938" y="5116513"/>
          <p14:tracePt t="54358" x="581025" y="5116513"/>
          <p14:tracePt t="54373" x="536575" y="5126038"/>
          <p14:tracePt t="54390" x="517525" y="5135563"/>
          <p14:tracePt t="54408" x="500063" y="5135563"/>
          <p14:tracePt t="54424" x="482600" y="5143500"/>
          <p14:tracePt t="54441" x="473075" y="5143500"/>
          <p14:tracePt t="54458" x="465138" y="5143500"/>
          <p14:tracePt t="54498" x="455613" y="5153025"/>
          <p14:tracePt t="54516" x="455613" y="5162550"/>
          <p14:tracePt t="54528" x="455613" y="5170488"/>
          <p14:tracePt t="54546" x="455613" y="5180013"/>
          <p14:tracePt t="54557" x="482600" y="5187950"/>
          <p14:tracePt t="54574" x="544513" y="5207000"/>
          <p14:tracePt t="54590" x="696913" y="5224463"/>
          <p14:tracePt t="54608" x="1017588" y="5214938"/>
          <p14:tracePt t="54623" x="1223963" y="5207000"/>
          <p14:tracePt t="54641" x="1419225" y="5197475"/>
          <p14:tracePt t="54658" x="1527175" y="5187950"/>
          <p14:tracePt t="54675" x="1598613" y="5180013"/>
          <p14:tracePt t="54691" x="1633538" y="5170488"/>
          <p14:tracePt t="54708" x="1643063" y="5170488"/>
          <p14:tracePt t="54724" x="1616075" y="5170488"/>
          <p14:tracePt t="54797" x="1509713" y="5180013"/>
          <p14:tracePt t="54814" x="1374775" y="5187950"/>
          <p14:tracePt t="54829" x="1196975" y="5214938"/>
          <p14:tracePt t="54845" x="1098550" y="5224463"/>
          <p14:tracePt t="54858" x="812800" y="5268913"/>
          <p14:tracePt t="54875" x="633413" y="5295900"/>
          <p14:tracePt t="54891" x="509588" y="5295900"/>
          <p14:tracePt t="54908" x="438150" y="5295900"/>
          <p14:tracePt t="54925" x="384175" y="5286375"/>
          <p14:tracePt t="54941" x="357188" y="5268913"/>
          <p14:tracePt t="54975" x="366713" y="5268913"/>
          <p14:tracePt t="55047" x="384175" y="5259388"/>
          <p14:tracePt t="55063" x="446088" y="5241925"/>
          <p14:tracePt t="55078" x="615950" y="5224463"/>
          <p14:tracePt t="55093" x="768350" y="5224463"/>
          <p14:tracePt t="55110" x="893763" y="5224463"/>
          <p14:tracePt t="55125" x="982663" y="5224463"/>
          <p14:tracePt t="55141" x="1071563" y="5224463"/>
          <p14:tracePt t="55158" x="1133475" y="5224463"/>
          <p14:tracePt t="55175" x="1160463" y="5224463"/>
          <p14:tracePt t="55191" x="1169988" y="5224463"/>
          <p14:tracePt t="55208" x="1179513" y="5224463"/>
          <p14:tracePt t="55244" x="1169988" y="5224463"/>
          <p14:tracePt t="55351" x="1108075" y="5207000"/>
          <p14:tracePt t="55367" x="1009650" y="5187950"/>
          <p14:tracePt t="55386" x="946150" y="5187950"/>
          <p14:tracePt t="55397" x="768350" y="5187950"/>
          <p14:tracePt t="55408" x="561975" y="5187950"/>
          <p14:tracePt t="55425" x="411163" y="5207000"/>
          <p14:tracePt t="55442" x="312738" y="5233988"/>
          <p14:tracePt t="55458" x="250825" y="5233988"/>
          <p14:tracePt t="55475" x="241300" y="5233988"/>
          <p14:tracePt t="55508" x="250825" y="5233988"/>
          <p14:tracePt t="55563" x="258763" y="5233988"/>
          <p14:tracePt t="55572" x="268288" y="5233988"/>
          <p14:tracePt t="55582" x="276225" y="5241925"/>
          <p14:tracePt t="55591" x="330200" y="5259388"/>
          <p14:tracePt t="55608" x="455613" y="5259388"/>
          <p14:tracePt t="55625" x="652463" y="5233988"/>
          <p14:tracePt t="55641" x="857250" y="5214938"/>
          <p14:tracePt t="55658" x="1116013" y="5197475"/>
          <p14:tracePt t="55675" x="1303338" y="5187950"/>
          <p14:tracePt t="55691" x="1455738" y="5187950"/>
          <p14:tracePt t="55708" x="1527175" y="5180013"/>
          <p14:tracePt t="55724" x="1562100" y="5180013"/>
          <p14:tracePt t="55741" x="1571625" y="5180013"/>
          <p14:tracePt t="55758" x="1544638" y="5170488"/>
          <p14:tracePt t="55813" x="1527175" y="5170488"/>
          <p14:tracePt t="55828" x="1473200" y="5162550"/>
          <p14:tracePt t="55843" x="1384300" y="5135563"/>
          <p14:tracePt t="55859" x="1322388" y="5135563"/>
          <p14:tracePt t="55876" x="1276350" y="5116513"/>
          <p14:tracePt t="55892" x="1241425" y="5116513"/>
          <p14:tracePt t="55908" x="1223963" y="5108575"/>
          <p14:tracePt t="55925" x="1204913" y="5108575"/>
          <p14:tracePt t="55942" x="1187450" y="5108575"/>
          <p14:tracePt t="55958" x="1169988" y="5108575"/>
          <p14:tracePt t="55975" x="1152525" y="5135563"/>
          <p14:tracePt t="55992" x="1098550" y="5187950"/>
          <p14:tracePt t="56009" x="1054100" y="5233988"/>
          <p14:tracePt t="56025" x="990600" y="5259388"/>
          <p14:tracePt t="56041" x="928688" y="5286375"/>
          <p14:tracePt t="56058" x="847725" y="5322888"/>
          <p14:tracePt t="56075" x="758825" y="5357813"/>
          <p14:tracePt t="56093" x="633413" y="5394325"/>
          <p14:tracePt t="56110" x="608013" y="5402263"/>
          <p14:tracePt t="56126" x="588963" y="5411788"/>
          <p14:tracePt t="56141" x="571500" y="5411788"/>
          <p14:tracePt t="56175" x="561975" y="5421313"/>
          <p14:tracePt t="56191" x="571500" y="5429250"/>
          <p14:tracePt t="56268" x="588963" y="5438775"/>
          <p14:tracePt t="56285" x="608013" y="5448300"/>
          <p14:tracePt t="56297" x="642938" y="5473700"/>
          <p14:tracePt t="56308" x="660400" y="5483225"/>
          <p14:tracePt t="56325" x="669925" y="5500688"/>
          <p14:tracePt t="56342" x="679450" y="5500688"/>
          <p14:tracePt t="56358" x="679450" y="5510213"/>
          <p14:tracePt t="56374" x="642938" y="5510213"/>
          <p14:tracePt t="56454" x="490538" y="5510213"/>
          <p14:tracePt t="56470" x="285750" y="5510213"/>
          <p14:tracePt t="56486" x="61913" y="5510213"/>
          <p14:tracePt t="56502" x="0" y="5519738"/>
          <p14:tracePt t="56519" x="17463" y="5519738"/>
          <p14:tracePt t="56555" x="36513" y="5510213"/>
          <p14:tracePt t="56565" x="107950" y="5500688"/>
          <p14:tracePt t="56581" x="142875" y="5492750"/>
          <p14:tracePt t="56594" x="276225" y="5492750"/>
          <p14:tracePt t="56608" x="473075" y="5492750"/>
          <p14:tracePt t="56626" x="588963" y="5500688"/>
          <p14:tracePt t="56642" x="652463" y="5500688"/>
          <p14:tracePt t="56658" x="687388" y="5510213"/>
          <p14:tracePt t="56675" x="696913" y="5510213"/>
          <p14:tracePt t="56692" x="679450" y="5510213"/>
          <p14:tracePt t="56752" x="642938" y="5510213"/>
          <p14:tracePt t="56767" x="588963" y="5510213"/>
          <p14:tracePt t="56783" x="536575" y="5527675"/>
          <p14:tracePt t="56799" x="500063" y="5537200"/>
          <p14:tracePt t="56809" x="473075" y="5537200"/>
          <p14:tracePt t="56825" x="465138" y="5537200"/>
          <p14:tracePt t="56842" x="473075" y="5537200"/>
          <p14:tracePt t="56869" x="500063" y="5537200"/>
          <p14:tracePt t="56876" x="544513" y="5519738"/>
          <p14:tracePt t="56891" x="588963" y="5519738"/>
          <p14:tracePt t="56924" x="598488" y="5519738"/>
          <p14:tracePt t="56941" x="581025" y="5519738"/>
          <p14:tracePt t="56977" x="554038" y="5527675"/>
          <p14:tracePt t="56985" x="536575" y="5537200"/>
          <p14:tracePt t="56993" x="517525" y="5537200"/>
          <p14:tracePt t="57008" x="490538" y="5537200"/>
          <p14:tracePt t="57025" x="473075" y="5537200"/>
          <p14:tracePt t="57058" x="500063" y="5537200"/>
          <p14:tracePt t="57128" x="517525" y="5519738"/>
          <p14:tracePt t="57142" x="527050" y="5510213"/>
          <p14:tracePt t="57159" x="536575" y="5510213"/>
          <p14:tracePt t="57192" x="544513" y="5483225"/>
          <p14:tracePt t="57252" x="554038" y="5456238"/>
          <p14:tracePt t="57268" x="561975" y="5438775"/>
          <p14:tracePt t="57282" x="561975" y="5402263"/>
          <p14:tracePt t="57292" x="561975" y="5376863"/>
          <p14:tracePt t="57308" x="561975" y="5357813"/>
          <p14:tracePt t="57325" x="554038" y="5340350"/>
          <p14:tracePt t="57343" x="544513" y="5330825"/>
          <p14:tracePt t="57358" x="527050" y="5322888"/>
          <p14:tracePt t="57375" x="517525" y="5313363"/>
          <p14:tracePt t="57392" x="500063" y="5313363"/>
          <p14:tracePt t="57408" x="490538" y="5313363"/>
          <p14:tracePt t="57425" x="473075" y="5313363"/>
          <p14:tracePt t="57442" x="455613" y="5313363"/>
          <p14:tracePt t="57458" x="446088" y="5313363"/>
          <p14:tracePt t="57493" x="428625" y="5313363"/>
          <p14:tracePt t="57509" x="428625" y="5322888"/>
          <p14:tracePt t="57526" x="428625" y="5330825"/>
          <p14:tracePt t="57579" x="438150" y="5330825"/>
          <p14:tracePt t="57587" x="465138" y="5330825"/>
          <p14:tracePt t="57595" x="473075" y="5340350"/>
          <p14:tracePt t="57608" x="517525" y="5349875"/>
          <p14:tracePt t="57625" x="554038" y="5357813"/>
          <p14:tracePt t="57641" x="633413" y="5384800"/>
          <p14:tracePt t="57658" x="679450" y="5402263"/>
          <p14:tracePt t="57676" x="723900" y="5402263"/>
          <p14:tracePt t="57692" x="776288" y="5411788"/>
          <p14:tracePt t="57709" x="822325" y="5411788"/>
          <p14:tracePt t="57726" x="866775" y="5411788"/>
          <p14:tracePt t="57742" x="911225" y="5411788"/>
          <p14:tracePt t="57759" x="938213" y="5411788"/>
          <p14:tracePt t="57776" x="946150" y="5411788"/>
          <p14:tracePt t="57792" x="955675" y="5411788"/>
          <p14:tracePt t="57808" x="965200" y="5394325"/>
          <p14:tracePt t="57862" x="965200" y="5384800"/>
          <p14:tracePt t="57875" x="965200" y="5367338"/>
          <p14:tracePt t="57893" x="955675" y="5330825"/>
          <p14:tracePt t="57909" x="928688" y="5305425"/>
          <p14:tracePt t="57926" x="884238" y="5268913"/>
          <p14:tracePt t="57942" x="866775" y="5259388"/>
          <p14:tracePt t="57959" x="847725" y="5241925"/>
          <p14:tracePt t="57976" x="822325" y="5233988"/>
          <p14:tracePt t="57992" x="803275" y="5207000"/>
          <p14:tracePt t="58009" x="795338" y="5197475"/>
          <p14:tracePt t="58026" x="776288" y="5187950"/>
          <p14:tracePt t="58041" x="776288" y="5180013"/>
          <p14:tracePt t="58058" x="758825" y="5162550"/>
          <p14:tracePt t="58075" x="750888" y="5162550"/>
          <p14:tracePt t="58092" x="731838" y="5153025"/>
          <p14:tracePt t="58109" x="723900" y="5153025"/>
          <p14:tracePt t="58128" x="714375" y="5153025"/>
          <p14:tracePt t="58142" x="687388" y="5153025"/>
          <p14:tracePt t="58158" x="660400" y="5162550"/>
          <p14:tracePt t="58175" x="642938" y="5180013"/>
          <p14:tracePt t="58192" x="625475" y="5187950"/>
          <p14:tracePt t="58208" x="615950" y="5187950"/>
          <p14:tracePt t="58225" x="608013" y="5187950"/>
          <p14:tracePt t="58245" x="598488" y="5197475"/>
          <p14:tracePt t="58259" x="581025" y="5214938"/>
          <p14:tracePt t="58275" x="571500" y="5224463"/>
          <p14:tracePt t="58291" x="554038" y="5241925"/>
          <p14:tracePt t="58308" x="544513" y="5251450"/>
          <p14:tracePt t="58325" x="536575" y="5259388"/>
          <p14:tracePt t="58342" x="527050" y="5268913"/>
          <p14:tracePt t="58359" x="527050" y="5278438"/>
          <p14:tracePt t="58375" x="527050" y="5286375"/>
          <p14:tracePt t="58392" x="527050" y="5295900"/>
          <p14:tracePt t="58415" x="527050" y="5305425"/>
          <p14:tracePt t="58424" x="527050" y="5313363"/>
          <p14:tracePt t="58447" x="527050" y="5322888"/>
          <p14:tracePt t="58503" x="536575" y="5330825"/>
          <p14:tracePt t="58542" x="544513" y="5330825"/>
          <p14:tracePt t="58558" x="561975" y="5330825"/>
          <p14:tracePt t="58571" x="581025" y="5340350"/>
          <p14:tracePt t="58580" x="608013" y="5340350"/>
          <p14:tracePt t="58592" x="625475" y="5357813"/>
          <p14:tracePt t="58609" x="633413" y="5357813"/>
          <p14:tracePt t="58625" x="652463" y="5357813"/>
          <p14:tracePt t="58641" x="660400" y="5357813"/>
          <p14:tracePt t="58676" x="660400" y="5349875"/>
          <p14:tracePt t="58760" x="669925" y="5349875"/>
          <p14:tracePt t="58776" x="679450" y="5349875"/>
          <p14:tracePt t="58841" x="687388" y="5340350"/>
          <p14:tracePt t="58856" x="704850" y="5322888"/>
          <p14:tracePt t="58871" x="714375" y="5322888"/>
          <p14:tracePt t="58878" x="731838" y="5313363"/>
          <p14:tracePt t="58892" x="741363" y="5295900"/>
          <p14:tracePt t="58908" x="768350" y="5286375"/>
          <p14:tracePt t="58925" x="785813" y="5268913"/>
          <p14:tracePt t="58942" x="803275" y="5268913"/>
          <p14:tracePt t="58958" x="812800" y="5268913"/>
          <p14:tracePt t="58975" x="812800" y="5259388"/>
          <p14:tracePt t="59075" x="812800" y="5251450"/>
          <p14:tracePt t="59091" x="803275" y="5241925"/>
          <p14:tracePt t="59112" x="795338" y="5241925"/>
          <p14:tracePt t="59128" x="776288" y="5233988"/>
          <p14:tracePt t="59144" x="768350" y="5224463"/>
          <p14:tracePt t="59161" x="750888" y="5214938"/>
          <p14:tracePt t="59177" x="731838" y="5214938"/>
          <p14:tracePt t="59194" x="723900" y="5207000"/>
          <p14:tracePt t="59209" x="704850" y="5207000"/>
          <p14:tracePt t="59226" x="696913" y="5207000"/>
          <p14:tracePt t="59242" x="687388" y="5197475"/>
          <p14:tracePt t="59259" x="679450" y="5197475"/>
          <p14:tracePt t="59275" x="669925" y="5197475"/>
          <p14:tracePt t="59292" x="660400" y="5197475"/>
          <p14:tracePt t="59332" x="642938" y="5197475"/>
          <p14:tracePt t="59347" x="633413" y="5197475"/>
          <p14:tracePt t="59362" x="571500" y="5207000"/>
          <p14:tracePt t="59379" x="527050" y="5224463"/>
          <p14:tracePt t="59395" x="473075" y="5233988"/>
          <p14:tracePt t="59411" x="438150" y="5251450"/>
          <p14:tracePt t="59426" x="401638" y="5268913"/>
          <p14:tracePt t="59442" x="384175" y="5278438"/>
          <p14:tracePt t="59458" x="374650" y="5278438"/>
          <p14:tracePt t="59493" x="366713" y="5278438"/>
          <p14:tracePt t="59519" x="357188" y="5286375"/>
          <p14:tracePt t="59528" x="357188" y="5295900"/>
          <p14:tracePt t="59542" x="357188" y="5305425"/>
          <p14:tracePt t="59558" x="357188" y="5313363"/>
          <p14:tracePt t="59575" x="393700" y="5322888"/>
          <p14:tracePt t="59592" x="446088" y="5340350"/>
          <p14:tracePt t="59611" x="509588" y="5349875"/>
          <p14:tracePt t="59625" x="571500" y="5349875"/>
          <p14:tracePt t="59642" x="615950" y="5330825"/>
          <p14:tracePt t="59659" x="714375" y="5313363"/>
          <p14:tracePt t="59675" x="768350" y="5305425"/>
          <p14:tracePt t="59692" x="839788" y="5305425"/>
          <p14:tracePt t="59709" x="901700" y="5305425"/>
          <p14:tracePt t="59725" x="946150" y="5305425"/>
          <p14:tracePt t="59742" x="990600" y="5305425"/>
          <p14:tracePt t="59758" x="1000125" y="5313363"/>
          <p14:tracePt t="59775" x="1017588" y="5313363"/>
          <p14:tracePt t="59792" x="1027113" y="5313363"/>
          <p14:tracePt t="59808" x="1036638" y="5322888"/>
          <p14:tracePt t="59826" x="1044575" y="5330825"/>
          <p14:tracePt t="59843" x="1062038" y="5340350"/>
          <p14:tracePt t="59859" x="1071563" y="5340350"/>
          <p14:tracePt t="59875" x="1089025" y="5340350"/>
          <p14:tracePt t="59893" x="1108075" y="5340350"/>
          <p14:tracePt t="59910" x="1133475" y="5330825"/>
          <p14:tracePt t="59926" x="1179513" y="5322888"/>
          <p14:tracePt t="59942" x="1223963" y="5322888"/>
          <p14:tracePt t="59959" x="1276350" y="5305425"/>
          <p14:tracePt t="59975" x="1312863" y="5295900"/>
          <p14:tracePt t="59993" x="1322388" y="5295900"/>
          <p14:tracePt t="60009" x="1339850" y="5295900"/>
          <p14:tracePt t="60026" x="1339850" y="5286375"/>
          <p14:tracePt t="60107" x="1330325" y="5278438"/>
          <p14:tracePt t="60122" x="1312863" y="5278438"/>
          <p14:tracePt t="60135" x="1258888" y="5278438"/>
          <p14:tracePt t="60145" x="1179513" y="5286375"/>
          <p14:tracePt t="60160" x="1089025" y="5305425"/>
          <p14:tracePt t="60176" x="965200" y="5330825"/>
          <p14:tracePt t="60192" x="857250" y="5330825"/>
          <p14:tracePt t="60209" x="795338" y="5330825"/>
          <p14:tracePt t="60225" x="714375" y="5330825"/>
          <p14:tracePt t="60241" x="669925" y="5330825"/>
          <p14:tracePt t="60259" x="615950" y="5322888"/>
          <p14:tracePt t="60275" x="544513" y="5313363"/>
          <p14:tracePt t="60292" x="517525" y="5295900"/>
          <p14:tracePt t="60308" x="473075" y="5286375"/>
          <p14:tracePt t="60325" x="428625" y="5286375"/>
          <p14:tracePt t="60343" x="401638" y="5286375"/>
          <p14:tracePt t="60358" x="393700" y="5286375"/>
          <p14:tracePt t="60375" x="374650" y="5286375"/>
          <p14:tracePt t="60392" x="366713" y="5286375"/>
          <p14:tracePt t="60408" x="374650" y="5286375"/>
          <p14:tracePt t="60528" x="393700" y="5286375"/>
          <p14:tracePt t="60545" x="438150" y="5286375"/>
          <p14:tracePt t="60559" x="482600" y="5305425"/>
          <p14:tracePt t="60577" x="554038" y="5313363"/>
          <p14:tracePt t="60592" x="642938" y="5322888"/>
          <p14:tracePt t="60608" x="758825" y="5322888"/>
          <p14:tracePt t="60625" x="884238" y="5322888"/>
          <p14:tracePt t="60642" x="1062038" y="5322888"/>
          <p14:tracePt t="60661" x="1169988" y="5322888"/>
          <p14:tracePt t="60676" x="1250950" y="5322888"/>
          <p14:tracePt t="60692" x="1330325" y="5322888"/>
          <p14:tracePt t="60709" x="1419225" y="5330825"/>
          <p14:tracePt t="60725" x="1509713" y="5349875"/>
          <p14:tracePt t="60742" x="1554163" y="5367338"/>
          <p14:tracePt t="60759" x="1571625" y="5384800"/>
          <p14:tracePt t="60775" x="1589088" y="5394325"/>
          <p14:tracePt t="60792" x="1643063" y="5421313"/>
          <p14:tracePt t="60810" x="1670050" y="5429250"/>
          <p14:tracePt t="60826" x="1714500" y="5438775"/>
          <p14:tracePt t="60845" x="1741488" y="5438775"/>
          <p14:tracePt t="60859" x="1776413" y="5438775"/>
          <p14:tracePt t="60876" x="1812925" y="5438775"/>
          <p14:tracePt t="60892" x="1839913" y="5438775"/>
          <p14:tracePt t="60910" x="1866900" y="5438775"/>
          <p14:tracePt t="60926" x="1884363" y="5438775"/>
          <p14:tracePt t="60942" x="1901825" y="5438775"/>
          <p14:tracePt t="60959" x="1911350" y="5438775"/>
          <p14:tracePt t="60975" x="1911350" y="5429250"/>
          <p14:tracePt t="60992" x="1911350" y="5421313"/>
          <p14:tracePt t="61020" x="1919288" y="5421313"/>
          <p14:tracePt t="61029" x="1928813" y="5411788"/>
          <p14:tracePt t="61042" x="1946275" y="5394325"/>
          <p14:tracePt t="61060" x="1955800" y="5376863"/>
          <p14:tracePt t="61092" x="1965325" y="5376863"/>
          <p14:tracePt t="61122" x="1973263" y="5367338"/>
          <p14:tracePt t="61132" x="1973263" y="5357813"/>
          <p14:tracePt t="61146" x="1973263" y="5349875"/>
          <p14:tracePt t="61216" x="1965325" y="5330825"/>
          <p14:tracePt t="61232" x="1938338" y="5330825"/>
          <p14:tracePt t="61246" x="1928813" y="5322888"/>
          <p14:tracePt t="61259" x="1866900" y="5322888"/>
          <p14:tracePt t="61275" x="1803400" y="5322888"/>
          <p14:tracePt t="61292" x="1704975" y="5330825"/>
          <p14:tracePt t="61309" x="1589088" y="5357813"/>
          <p14:tracePt t="61326" x="1500188" y="5367338"/>
          <p14:tracePt t="61344" x="1419225" y="5376863"/>
          <p14:tracePt t="61359" x="1357313" y="5376863"/>
          <p14:tracePt t="61375" x="1312863" y="5376863"/>
          <p14:tracePt t="61393" x="1258888" y="5367338"/>
          <p14:tracePt t="61411" x="1241425" y="5367338"/>
          <p14:tracePt t="61426" x="1223963" y="5367338"/>
          <p14:tracePt t="61442" x="1196975" y="5367338"/>
          <p14:tracePt t="61459" x="1179513" y="5367338"/>
          <p14:tracePt t="61476" x="1169988" y="5376863"/>
          <p14:tracePt t="61492" x="1143000" y="5376863"/>
          <p14:tracePt t="61509" x="1133475" y="5376863"/>
          <p14:tracePt t="61526" x="1125538" y="5376863"/>
          <p14:tracePt t="61560" x="1108075" y="5376863"/>
          <p14:tracePt t="61576" x="1098550" y="5376863"/>
          <p14:tracePt t="61592" x="1089025" y="5376863"/>
          <p14:tracePt t="61669" x="1081088" y="5376863"/>
          <p14:tracePt t="61685" x="1071563" y="5376863"/>
          <p14:tracePt t="61697" x="1054100" y="5384800"/>
          <p14:tracePt t="61709" x="1044575" y="5394325"/>
          <p14:tracePt t="61726" x="1027113" y="5394325"/>
          <p14:tracePt t="61742" x="982663" y="5402263"/>
          <p14:tracePt t="61759" x="938213" y="5411788"/>
          <p14:tracePt t="61775" x="893763" y="5421313"/>
          <p14:tracePt t="61792" x="857250" y="5421313"/>
          <p14:tracePt t="61810" x="795338" y="5421313"/>
          <p14:tracePt t="61827" x="731838" y="5438775"/>
          <p14:tracePt t="61843" x="679450" y="5448300"/>
          <p14:tracePt t="61859" x="625475" y="5456238"/>
          <p14:tracePt t="61876" x="581025" y="5456238"/>
          <p14:tracePt t="61892" x="571500" y="5465763"/>
          <p14:tracePt t="61909" x="561975" y="5465763"/>
          <p14:tracePt t="61925" x="554038" y="5465763"/>
          <p14:tracePt t="61943" x="544513" y="5473700"/>
          <p14:tracePt t="61967" x="536575" y="5473700"/>
          <p14:tracePt t="62076" x="527050" y="5473700"/>
          <p14:tracePt t="62085" x="517525" y="5473700"/>
          <p14:tracePt t="62093" x="509588" y="5473700"/>
          <p14:tracePt t="62109" x="500063" y="5473700"/>
          <p14:tracePt t="62125" x="482600" y="5483225"/>
          <p14:tracePt t="62142" x="473075" y="5483225"/>
          <p14:tracePt t="62175" x="473075" y="5473700"/>
          <p14:tracePt t="62569" x="473075" y="5465763"/>
          <p14:tracePt t="109336" x="473075" y="5456238"/>
          <p14:tracePt t="110117" x="490538" y="5448300"/>
          <p14:tracePt t="110134" x="509588" y="5438775"/>
          <p14:tracePt t="110151" x="517525" y="5429250"/>
          <p14:tracePt t="110165" x="544513" y="5411788"/>
          <p14:tracePt t="110181" x="581025" y="5402263"/>
          <p14:tracePt t="110198" x="598488" y="5394325"/>
          <p14:tracePt t="110214" x="633413" y="5376863"/>
          <p14:tracePt t="110231" x="696913" y="5357813"/>
          <p14:tracePt t="110248" x="750888" y="5340350"/>
          <p14:tracePt t="110264" x="822325" y="5322888"/>
          <p14:tracePt t="110281" x="866775" y="5305425"/>
          <p14:tracePt t="110297" x="919163" y="5286375"/>
          <p14:tracePt t="110315" x="946150" y="5268913"/>
          <p14:tracePt t="110332" x="965200" y="5259388"/>
          <p14:tracePt t="110352" x="982663" y="5251450"/>
          <p14:tracePt t="110368" x="990600" y="5251450"/>
          <p14:tracePt t="110382" x="990600" y="5241925"/>
          <p14:tracePt t="110453" x="1000125" y="5241925"/>
          <p14:tracePt t="110470" x="1000125" y="5233988"/>
          <p14:tracePt t="114041" x="1000125" y="5241925"/>
          <p14:tracePt t="114754" x="990600" y="5241925"/>
          <p14:tracePt t="116559" x="1000125" y="5241925"/>
          <p14:tracePt t="116670" x="1027113" y="5241925"/>
          <p14:tracePt t="116685" x="1108075" y="5241925"/>
          <p14:tracePt t="116701" x="1179513" y="5224463"/>
          <p14:tracePt t="116717" x="1223963" y="5214938"/>
          <p14:tracePt t="116732" x="1285875" y="5207000"/>
          <p14:tracePt t="116749" x="1339850" y="5187950"/>
          <p14:tracePt t="116765" x="1357313" y="5180013"/>
          <p14:tracePt t="118572" x="1347788" y="5187950"/>
          <p14:tracePt t="124870" x="1339850" y="5187950"/>
          <p14:tracePt t="125194" x="1330325" y="5197475"/>
          <p14:tracePt t="125209" x="1330325" y="5207000"/>
          <p14:tracePt t="125224" x="1322388" y="5214938"/>
          <p14:tracePt t="125240" x="1312863" y="5214938"/>
          <p14:tracePt t="134092" x="1312863" y="5224463"/>
          <p14:tracePt t="134688" x="1322388" y="5233988"/>
          <p14:tracePt t="134702" x="1322388" y="5241925"/>
          <p14:tracePt t="134734" x="1322388" y="5251450"/>
          <p14:tracePt t="134750" x="1322388" y="5259388"/>
          <p14:tracePt t="134774" x="1322388" y="5268913"/>
          <p14:tracePt t="134804" x="1322388" y="5278438"/>
          <p14:tracePt t="134820" x="1312863" y="5278438"/>
          <p14:tracePt t="135016" x="1312863" y="5268913"/>
          <p14:tracePt t="135035" x="1312863" y="5259388"/>
          <p14:tracePt t="135070" x="1303338" y="5241925"/>
          <p14:tracePt t="135102" x="1303338" y="5251450"/>
          <p14:tracePt t="139750" x="1312863" y="5251450"/>
          <p14:tracePt t="140020" x="1339850" y="5233988"/>
          <p14:tracePt t="140041" x="1384300" y="5224463"/>
          <p14:tracePt t="140057" x="1419225" y="5207000"/>
          <p14:tracePt t="140072" x="1482725" y="5187950"/>
          <p14:tracePt t="140088" x="1527175" y="5162550"/>
          <p14:tracePt t="140103" x="1598613" y="5143500"/>
          <p14:tracePt t="140120" x="1660525" y="5126038"/>
          <p14:tracePt t="140136" x="1704975" y="5116513"/>
          <p14:tracePt t="140154" x="1751013" y="5099050"/>
          <p14:tracePt t="140170" x="1822450" y="5081588"/>
          <p14:tracePt t="140186" x="1928813" y="5064125"/>
          <p14:tracePt t="140202" x="1982788" y="5045075"/>
          <p14:tracePt t="140218" x="2027238" y="5027613"/>
          <p14:tracePt t="140235" x="2071688" y="5019675"/>
          <p14:tracePt t="140252" x="2108200" y="5010150"/>
          <p14:tracePt t="140268" x="2152650" y="5000625"/>
          <p14:tracePt t="140285" x="2251075" y="4992688"/>
          <p14:tracePt t="140301" x="2286000" y="4983163"/>
          <p14:tracePt t="140319" x="2330450" y="4983163"/>
          <p14:tracePt t="140336" x="2384425" y="4983163"/>
          <p14:tracePt t="140352" x="2438400" y="4983163"/>
          <p14:tracePt t="140369" x="2509838" y="4992688"/>
          <p14:tracePt t="140385" x="2608263" y="5000625"/>
          <p14:tracePt t="140402" x="2670175" y="5000625"/>
          <p14:tracePt t="140418" x="2687638" y="5000625"/>
          <p14:tracePt t="140437" x="2697163" y="5000625"/>
          <p14:tracePt t="140452" x="2724150" y="5000625"/>
          <p14:tracePt t="140468" x="2768600" y="5000625"/>
          <p14:tracePt t="140485" x="2813050" y="5000625"/>
          <p14:tracePt t="140502" x="2857500" y="5000625"/>
          <p14:tracePt t="140518" x="2911475" y="5000625"/>
          <p14:tracePt t="140535" x="2938463" y="5000625"/>
          <p14:tracePt t="140552" x="2973388" y="5000625"/>
          <p14:tracePt t="140568" x="3027363" y="4992688"/>
          <p14:tracePt t="140585" x="3081338" y="4973638"/>
          <p14:tracePt t="140601" x="3133725" y="4956175"/>
          <p14:tracePt t="140618" x="3187700" y="4948238"/>
          <p14:tracePt t="140635" x="3286125" y="4948238"/>
          <p14:tracePt t="140653" x="3357563" y="4965700"/>
          <p14:tracePt t="140669" x="3419475" y="4973638"/>
          <p14:tracePt t="140685" x="3473450" y="4973638"/>
          <p14:tracePt t="140702" x="3517900" y="4973638"/>
          <p14:tracePt t="140718" x="3554413" y="4973638"/>
          <p14:tracePt t="140735" x="3581400" y="4973638"/>
          <p14:tracePt t="140752" x="3589338" y="4973638"/>
          <p14:tracePt t="140769" x="3608388" y="4973638"/>
          <p14:tracePt t="140785" x="3643313" y="4973638"/>
          <p14:tracePt t="140803" x="3697288" y="4973638"/>
          <p14:tracePt t="140818" x="3741738" y="4973638"/>
          <p14:tracePt t="140835" x="3813175" y="4983163"/>
          <p14:tracePt t="140852" x="3857625" y="4983163"/>
          <p14:tracePt t="140870" x="3929063" y="4983163"/>
          <p14:tracePt t="140885" x="4037013" y="5000625"/>
          <p14:tracePt t="140903" x="4108450" y="5019675"/>
          <p14:tracePt t="140917" x="4179888" y="5037138"/>
          <p14:tracePt t="140934" x="4251325" y="5054600"/>
          <p14:tracePt t="140951" x="4330700" y="5064125"/>
          <p14:tracePt t="140967" x="4394200" y="5064125"/>
          <p14:tracePt t="140984" x="4465638" y="5054600"/>
          <p14:tracePt t="141001" x="4527550" y="5045075"/>
          <p14:tracePt t="141017" x="4581525" y="5027613"/>
          <p14:tracePt t="141034" x="4616450" y="5027613"/>
          <p14:tracePt t="141051" x="4625975" y="5027613"/>
          <p14:tracePt t="141067" x="4643438" y="5027613"/>
          <p14:tracePt t="141101" x="4652963" y="5027613"/>
          <p14:tracePt t="141117" x="4660900" y="5027613"/>
          <p14:tracePt t="141134" x="4670425" y="5027613"/>
          <p14:tracePt t="141151" x="4741863" y="5010150"/>
          <p14:tracePt t="141167" x="4884738" y="4983163"/>
          <p14:tracePt t="141184" x="5027613" y="4965700"/>
          <p14:tracePt t="141201" x="5116513" y="4965700"/>
          <p14:tracePt t="141217" x="5187950" y="4965700"/>
          <p14:tracePt t="141234" x="5251450" y="4965700"/>
          <p14:tracePt t="141251" x="5322888" y="4956175"/>
          <p14:tracePt t="141268" x="5375275" y="4938713"/>
          <p14:tracePt t="141284" x="5429250" y="4929188"/>
          <p14:tracePt t="141302" x="5456238" y="4929188"/>
          <p14:tracePt t="141318" x="5473700" y="4921250"/>
          <p14:tracePt t="141334" x="5510213" y="4911725"/>
          <p14:tracePt t="141350" x="5537200" y="4911725"/>
          <p14:tracePt t="141368" x="5581650" y="4894263"/>
          <p14:tracePt t="141384" x="5635625" y="4884738"/>
          <p14:tracePt t="141400" x="5732463" y="4876800"/>
          <p14:tracePt t="141419" x="5778500" y="4867275"/>
          <p14:tracePt t="141435" x="5803900" y="4867275"/>
          <p14:tracePt t="141452" x="5830888" y="4857750"/>
          <p14:tracePt t="141468" x="5830888" y="4849813"/>
          <p14:tracePt t="141484" x="5840413" y="4849813"/>
          <p14:tracePt t="141501" x="5849938" y="4849813"/>
          <p14:tracePt t="145550" x="5857875" y="4840288"/>
          <p14:tracePt t="146229" x="5867400" y="4830763"/>
          <p14:tracePt t="146245" x="5867400" y="4813300"/>
          <p14:tracePt t="146260" x="5849938" y="4786313"/>
          <p14:tracePt t="146275" x="5795963" y="4697413"/>
          <p14:tracePt t="146291" x="5616575" y="4402138"/>
          <p14:tracePt t="146307" x="5384800" y="4064000"/>
          <p14:tracePt t="146318" x="4813300" y="3108325"/>
          <p14:tracePt t="146335" x="3697288" y="1589088"/>
          <p14:tracePt t="146353" x="3071813" y="938213"/>
          <p14:tracePt t="146370" x="2643188" y="615950"/>
          <p14:tracePt t="146385" x="2465388" y="536575"/>
          <p14:tracePt t="146401" x="2330450" y="473075"/>
          <p14:tracePt t="146418" x="2197100" y="393700"/>
          <p14:tracePt t="146434" x="1955800" y="285750"/>
          <p14:tracePt t="146451" x="803275" y="509588"/>
          <p14:tracePt t="146697" x="758825" y="588963"/>
          <p14:tracePt t="146713" x="750888" y="608013"/>
          <p14:tracePt t="146729" x="750888" y="625475"/>
          <p14:tracePt t="146746" x="750888" y="633413"/>
          <p14:tracePt t="146760" x="750888" y="652463"/>
          <p14:tracePt t="146776" x="741363" y="660400"/>
          <p14:tracePt t="146791" x="741363" y="679450"/>
          <p14:tracePt t="146801" x="741363" y="723900"/>
          <p14:tracePt t="146818" x="750888" y="776288"/>
          <p14:tracePt t="146834" x="776288" y="803275"/>
          <p14:tracePt t="146851" x="795338" y="822325"/>
          <p14:tracePt t="146869" x="803275" y="839788"/>
          <p14:tracePt t="146885" x="847725" y="866775"/>
          <p14:tracePt t="146901" x="884238" y="893763"/>
          <p14:tracePt t="146918" x="928688" y="911225"/>
          <p14:tracePt t="146934" x="973138" y="946150"/>
          <p14:tracePt t="146951" x="1009650" y="982663"/>
          <p14:tracePt t="146968" x="1027113" y="1027113"/>
          <p14:tracePt t="146984" x="1044575" y="1098550"/>
          <p14:tracePt t="147001" x="1062038" y="1214438"/>
          <p14:tracePt t="147018" x="1071563" y="1303338"/>
          <p14:tracePt t="147034" x="1081088" y="1446213"/>
          <p14:tracePt t="147051" x="1081088" y="1679575"/>
          <p14:tracePt t="147067" x="1062038" y="2063750"/>
          <p14:tracePt t="147084" x="973138" y="2446338"/>
          <p14:tracePt t="147102" x="847725" y="2921000"/>
          <p14:tracePt t="147119" x="785813" y="3187700"/>
          <p14:tracePt t="147135" x="768350" y="3421063"/>
          <p14:tracePt t="147151" x="785813" y="3670300"/>
          <p14:tracePt t="147168" x="812800" y="3884613"/>
          <p14:tracePt t="147184" x="830263" y="4135438"/>
          <p14:tracePt t="147201" x="830263" y="4357688"/>
          <p14:tracePt t="147218" x="847725" y="4554538"/>
          <p14:tracePt t="147235" x="839788" y="4795838"/>
          <p14:tracePt t="147253" x="812800" y="4992688"/>
          <p14:tracePt t="147268" x="750888" y="5207000"/>
          <p14:tracePt t="147285" x="687388" y="5421313"/>
          <p14:tracePt t="147301" x="642938" y="5564188"/>
          <p14:tracePt t="147318" x="598488" y="5697538"/>
          <p14:tracePt t="147335" x="544513" y="5822950"/>
          <p14:tracePt t="147351" x="509588" y="5948363"/>
          <p14:tracePt t="147369" x="500063" y="5975350"/>
          <p14:tracePt t="147385" x="500063" y="5983288"/>
          <p14:tracePt t="147401" x="500063" y="6000750"/>
          <p14:tracePt t="147440" x="500063" y="6054725"/>
          <p14:tracePt t="147456" x="500063" y="6064250"/>
          <p14:tracePt t="147472" x="490538" y="6064250"/>
          <p14:tracePt t="147519" x="490538" y="6027738"/>
          <p14:tracePt t="147537" x="490538" y="5992813"/>
          <p14:tracePt t="147552" x="482600" y="5965825"/>
          <p14:tracePt t="147568" x="473075" y="5929313"/>
          <p14:tracePt t="147585" x="455613" y="5903913"/>
          <p14:tracePt t="147601" x="446088" y="5903913"/>
          <p14:tracePt t="147619" x="438150" y="5903913"/>
          <p14:tracePt t="147651" x="455613" y="5903913"/>
          <p14:tracePt t="147689" x="509588" y="5903913"/>
          <p14:tracePt t="147702" x="741363" y="5938838"/>
          <p14:tracePt t="147720" x="822325" y="5948363"/>
          <p14:tracePt t="147735" x="1009650" y="5948363"/>
          <p14:tracePt t="147751" x="1330325" y="5975350"/>
          <p14:tracePt t="147769" x="1517650" y="5975350"/>
          <p14:tracePt t="147784" x="1670050" y="5975350"/>
          <p14:tracePt t="147801" x="1751013" y="5965825"/>
          <p14:tracePt t="147818" x="1776413" y="5965825"/>
          <p14:tracePt t="147852" x="1768475" y="5965825"/>
          <p14:tracePt t="147885" x="1741488" y="5965825"/>
          <p14:tracePt t="147899" x="1670050" y="5965825"/>
          <p14:tracePt t="147914" x="1589088" y="5965825"/>
          <p14:tracePt t="147927" x="1473200" y="5956300"/>
          <p14:tracePt t="147941" x="1347788" y="5938838"/>
          <p14:tracePt t="147955" x="1295400" y="5929313"/>
          <p14:tracePt t="147969" x="1160463" y="5903913"/>
          <p14:tracePt t="147988" x="1054100" y="5894388"/>
          <p14:tracePt t="148003" x="965200" y="5876925"/>
          <p14:tracePt t="148019" x="884238" y="5867400"/>
          <p14:tracePt t="148035" x="822325" y="5867400"/>
          <p14:tracePt t="148051" x="795338" y="5867400"/>
          <p14:tracePt t="148068" x="776288" y="5867400"/>
          <p14:tracePt t="148085" x="758825" y="5867400"/>
          <p14:tracePt t="148118" x="768350" y="5867400"/>
          <p14:tracePt t="148175" x="803275" y="5857875"/>
          <p14:tracePt t="148188" x="928688" y="5832475"/>
          <p14:tracePt t="148202" x="1054100" y="5813425"/>
          <p14:tracePt t="148218" x="1169988" y="5768975"/>
          <p14:tracePt t="148235" x="1241425" y="5741988"/>
          <p14:tracePt t="148252" x="1322388" y="5670550"/>
          <p14:tracePt t="148269" x="1347788" y="5608638"/>
          <p14:tracePt t="148285" x="1366838" y="5429250"/>
          <p14:tracePt t="148302" x="1374775" y="5081588"/>
          <p14:tracePt t="148318" x="1303338" y="4510088"/>
          <p14:tracePt t="148335" x="1160463" y="3822700"/>
          <p14:tracePt t="148352" x="990600" y="2992438"/>
          <p14:tracePt t="148370" x="928688" y="2687638"/>
          <p14:tracePt t="148385" x="839788" y="2438400"/>
          <p14:tracePt t="148401" x="768350" y="2214563"/>
          <p14:tracePt t="148418" x="696913" y="2009775"/>
          <p14:tracePt t="148435" x="652463" y="1822450"/>
          <p14:tracePt t="148452" x="642938" y="1687513"/>
          <p14:tracePt t="148468" x="642938" y="1608138"/>
          <p14:tracePt t="148485" x="642938" y="1554163"/>
          <p14:tracePt t="148502" x="660400" y="1465263"/>
          <p14:tracePt t="148518" x="669925" y="1419225"/>
          <p14:tracePt t="148535" x="687388" y="1357313"/>
          <p14:tracePt t="148552" x="704850" y="1250950"/>
          <p14:tracePt t="148568" x="714375" y="1143000"/>
          <p14:tracePt t="148585" x="750888" y="1054100"/>
          <p14:tracePt t="148602" x="768350" y="1009650"/>
          <p14:tracePt t="148618" x="803275" y="965200"/>
          <p14:tracePt t="148635" x="812800" y="955675"/>
          <p14:tracePt t="148652" x="822325" y="955675"/>
          <p14:tracePt t="148668" x="847725" y="955675"/>
          <p14:tracePt t="148823" x="857250" y="965200"/>
          <p14:tracePt t="148839" x="866775" y="973138"/>
          <p14:tracePt t="148839" x="874713" y="982663"/>
          <p14:tracePt t="148858" x="884238" y="990600"/>
          <p14:tracePt t="148873" x="901700" y="990600"/>
          <p14:tracePt t="148889" x="901700" y="1009650"/>
          <p14:tracePt t="148957" x="911225" y="1027113"/>
          <p14:tracePt t="148974" x="938213" y="1044575"/>
          <p14:tracePt t="148989" x="946150" y="1054100"/>
          <p14:tracePt t="149005" x="965200" y="1071563"/>
          <p14:tracePt t="149019" x="965200" y="1081088"/>
          <p14:tracePt t="149035" x="982663" y="1098550"/>
          <p14:tracePt t="149052" x="990600" y="1108075"/>
          <p14:tracePt t="149069" x="1009650" y="1116013"/>
          <p14:tracePt t="149086" x="1044575" y="1125538"/>
          <p14:tracePt t="149102" x="1089025" y="1133475"/>
          <p14:tracePt t="149118" x="1143000" y="1152525"/>
          <p14:tracePt t="149135" x="1231900" y="1179513"/>
          <p14:tracePt t="149152" x="1303338" y="1187450"/>
          <p14:tracePt t="149168" x="1384300" y="1204913"/>
          <p14:tracePt t="149185" x="1482725" y="1223963"/>
          <p14:tracePt t="149202" x="1589088" y="1241425"/>
          <p14:tracePt t="149218" x="1714500" y="1250950"/>
          <p14:tracePt t="149235" x="1857375" y="1276350"/>
          <p14:tracePt t="149252" x="2044700" y="1295400"/>
          <p14:tracePt t="149269" x="2152650" y="1312863"/>
          <p14:tracePt t="149285" x="2251075" y="1322388"/>
          <p14:tracePt t="149302" x="2384425" y="1322388"/>
          <p14:tracePt t="149318" x="2536825" y="1322388"/>
          <p14:tracePt t="149335" x="2652713" y="1322388"/>
          <p14:tracePt t="149352" x="2751138" y="1312863"/>
          <p14:tracePt t="149369" x="2822575" y="1295400"/>
          <p14:tracePt t="149385" x="3017838" y="1268413"/>
          <p14:tracePt t="149402" x="3160713" y="1231900"/>
          <p14:tracePt t="149418" x="3259138" y="1214438"/>
          <p14:tracePt t="149435" x="3367088" y="1196975"/>
          <p14:tracePt t="149452" x="3465513" y="1169988"/>
          <p14:tracePt t="149468" x="3562350" y="1152525"/>
          <p14:tracePt t="149485" x="3660775" y="1133475"/>
          <p14:tracePt t="149503" x="3776663" y="1108075"/>
          <p14:tracePt t="149520" x="3840163" y="1089025"/>
          <p14:tracePt t="149536" x="3894138" y="1081088"/>
          <p14:tracePt t="149551" x="3965575" y="1081088"/>
          <p14:tracePt t="149568" x="4027488" y="1081088"/>
          <p14:tracePt t="149584" x="4098925" y="1089025"/>
          <p14:tracePt t="149601" x="4152900" y="1098550"/>
          <p14:tracePt t="149618" x="4214813" y="1098550"/>
          <p14:tracePt t="149635" x="4295775" y="1098550"/>
          <p14:tracePt t="149651" x="4340225" y="1098550"/>
          <p14:tracePt t="149669" x="4402138" y="1098550"/>
          <p14:tracePt t="149686" x="4446588" y="1089025"/>
          <p14:tracePt t="149702" x="4473575" y="1081088"/>
          <p14:tracePt t="149718" x="4527550" y="1062038"/>
          <p14:tracePt t="149735" x="4554538" y="1044575"/>
          <p14:tracePt t="149752" x="4581525" y="1027113"/>
          <p14:tracePt t="149769" x="4589463" y="1027113"/>
          <p14:tracePt t="149785" x="4598988" y="1017588"/>
          <p14:tracePt t="149823" x="4608513" y="1009650"/>
          <p14:tracePt t="149839" x="4608513" y="1000125"/>
          <p14:tracePt t="149871" x="4608513" y="990600"/>
          <p14:tracePt t="149952" x="4608513" y="982663"/>
          <p14:tracePt t="149967" x="4598988" y="982663"/>
          <p14:tracePt t="149989" x="4589463" y="973138"/>
          <p14:tracePt t="150005" x="4572000" y="965200"/>
          <p14:tracePt t="150020" x="4554538" y="955675"/>
          <p14:tracePt t="150036" x="4537075" y="938213"/>
          <p14:tracePt t="150053" x="4510088" y="928688"/>
          <p14:tracePt t="150068" x="4491038" y="911225"/>
          <p14:tracePt t="150085" x="4465638" y="901700"/>
          <p14:tracePt t="150102" x="4429125" y="893763"/>
          <p14:tracePt t="150118" x="4394200" y="893763"/>
          <p14:tracePt t="150135" x="4357688" y="884238"/>
          <p14:tracePt t="150152" x="4295775" y="866775"/>
          <p14:tracePt t="150168" x="4241800" y="857250"/>
          <p14:tracePt t="150185" x="4197350" y="839788"/>
          <p14:tracePt t="150202" x="4143375" y="822325"/>
          <p14:tracePt t="150218" x="4116388" y="812800"/>
          <p14:tracePt t="150235" x="4098925" y="812800"/>
          <p14:tracePt t="150252" x="4037013" y="795338"/>
          <p14:tracePt t="150269" x="3983038" y="785813"/>
          <p14:tracePt t="150285" x="3938588" y="785813"/>
          <p14:tracePt t="150302" x="3884613" y="785813"/>
          <p14:tracePt t="150319" x="3840163" y="785813"/>
          <p14:tracePt t="150335" x="3786188" y="785813"/>
          <p14:tracePt t="150352" x="3732213" y="785813"/>
          <p14:tracePt t="150369" x="3705225" y="776288"/>
          <p14:tracePt t="150385" x="3670300" y="776288"/>
          <p14:tracePt t="150402" x="3616325" y="776288"/>
          <p14:tracePt t="150418" x="3581400" y="776288"/>
          <p14:tracePt t="150435" x="3554413" y="776288"/>
          <p14:tracePt t="150452" x="3527425" y="776288"/>
          <p14:tracePt t="150468" x="3473450" y="776288"/>
          <p14:tracePt t="150485" x="3402013" y="776288"/>
          <p14:tracePt t="150503" x="3357563" y="776288"/>
          <p14:tracePt t="150519" x="3322638" y="785813"/>
          <p14:tracePt t="150535" x="3313113" y="795338"/>
          <p14:tracePt t="150552" x="3303588" y="795338"/>
          <p14:tracePt t="150568" x="3286125" y="795338"/>
          <p14:tracePt t="150585" x="3276600" y="803275"/>
          <p14:tracePt t="150602" x="3259138" y="812800"/>
          <p14:tracePt t="150618" x="3241675" y="830263"/>
          <p14:tracePt t="150635" x="3232150" y="839788"/>
          <p14:tracePt t="150652" x="3205163" y="857250"/>
          <p14:tracePt t="150669" x="3187700" y="866775"/>
          <p14:tracePt t="150685" x="3170238" y="884238"/>
          <p14:tracePt t="150702" x="3152775" y="901700"/>
          <p14:tracePt t="150719" x="3143250" y="911225"/>
          <p14:tracePt t="150735" x="3143250" y="928688"/>
          <p14:tracePt t="150752" x="3143250" y="946150"/>
          <p14:tracePt t="150769" x="3143250" y="965200"/>
          <p14:tracePt t="150785" x="3143250" y="982663"/>
          <p14:tracePt t="150802" x="3152775" y="1009650"/>
          <p14:tracePt t="150818" x="3170238" y="1027113"/>
          <p14:tracePt t="150835" x="3187700" y="1054100"/>
          <p14:tracePt t="150852" x="3232150" y="1071563"/>
          <p14:tracePt t="150852" x="3241675" y="1081088"/>
          <p14:tracePt t="150871" x="3268663" y="1098550"/>
          <p14:tracePt t="150885" x="3303588" y="1116013"/>
          <p14:tracePt t="150902" x="3340100" y="1133475"/>
          <p14:tracePt t="150919" x="3357563" y="1143000"/>
          <p14:tracePt t="150936" x="3375025" y="1152525"/>
          <p14:tracePt t="150952" x="3411538" y="1152525"/>
          <p14:tracePt t="150968" x="3465513" y="1152525"/>
          <p14:tracePt t="150985" x="3509963" y="1152525"/>
          <p14:tracePt t="151002" x="3581400" y="1152525"/>
          <p14:tracePt t="151020" x="3643313" y="1143000"/>
          <p14:tracePt t="151037" x="3697288" y="1133475"/>
          <p14:tracePt t="151052" x="3759200" y="1133475"/>
          <p14:tracePt t="151069" x="3822700" y="1133475"/>
          <p14:tracePt t="151085" x="3884613" y="1133475"/>
          <p14:tracePt t="151102" x="3946525" y="1133475"/>
          <p14:tracePt t="151119" x="4010025" y="1133475"/>
          <p14:tracePt t="151135" x="4071938" y="1152525"/>
          <p14:tracePt t="151152" x="4152900" y="1160463"/>
          <p14:tracePt t="151169" x="4187825" y="1160463"/>
          <p14:tracePt t="151185" x="4224338" y="1160463"/>
          <p14:tracePt t="151202" x="4251325" y="1160463"/>
          <p14:tracePt t="151219" x="4276725" y="1160463"/>
          <p14:tracePt t="151235" x="4295775" y="1160463"/>
          <p14:tracePt t="151252" x="4330700" y="1152525"/>
          <p14:tracePt t="151269" x="4357688" y="1133475"/>
          <p14:tracePt t="151285" x="4367213" y="1125538"/>
          <p14:tracePt t="151319" x="4375150" y="1116013"/>
          <p14:tracePt t="151335" x="4375150" y="1108075"/>
          <p14:tracePt t="151369" x="4375150" y="1089025"/>
          <p14:tracePt t="151385" x="4375150" y="1081088"/>
          <p14:tracePt t="151402" x="4367213" y="1044575"/>
          <p14:tracePt t="151419" x="4340225" y="1009650"/>
          <p14:tracePt t="151435" x="4295775" y="982663"/>
          <p14:tracePt t="151452" x="4251325" y="973138"/>
          <p14:tracePt t="151469" x="4205288" y="955675"/>
          <p14:tracePt t="151485" x="4170363" y="938213"/>
          <p14:tracePt t="151502" x="4098925" y="911225"/>
          <p14:tracePt t="151520" x="4081463" y="911225"/>
          <p14:tracePt t="151535" x="4062413" y="901700"/>
          <p14:tracePt t="151552" x="4044950" y="884238"/>
          <p14:tracePt t="151569" x="4027488" y="884238"/>
          <p14:tracePt t="151585" x="4017963" y="874713"/>
          <p14:tracePt t="151602" x="3990975" y="866775"/>
          <p14:tracePt t="151619" x="3946525" y="847725"/>
          <p14:tracePt t="151635" x="3911600" y="839788"/>
          <p14:tracePt t="151652" x="3848100" y="839788"/>
          <p14:tracePt t="151670" x="3795713" y="839788"/>
          <p14:tracePt t="151685" x="3724275" y="839788"/>
          <p14:tracePt t="151702" x="3679825" y="839788"/>
          <p14:tracePt t="151719" x="3625850" y="839788"/>
          <p14:tracePt t="151735" x="3581400" y="839788"/>
          <p14:tracePt t="151752" x="3536950" y="847725"/>
          <p14:tracePt t="151769" x="3465513" y="866775"/>
          <p14:tracePt t="151785" x="3419475" y="866775"/>
          <p14:tracePt t="151802" x="3394075" y="866775"/>
          <p14:tracePt t="151819" x="3367088" y="874713"/>
          <p14:tracePt t="151835" x="3330575" y="884238"/>
          <p14:tracePt t="151852" x="3303588" y="893763"/>
          <p14:tracePt t="151852" x="3295650" y="893763"/>
          <p14:tracePt t="151885" x="3276600" y="893763"/>
          <p14:tracePt t="151902" x="3268663" y="901700"/>
          <p14:tracePt t="151920" x="3259138" y="901700"/>
          <p14:tracePt t="151952" x="3259138" y="919163"/>
          <p14:tracePt t="151982" x="3251200" y="928688"/>
          <p14:tracePt t="151998" x="3241675" y="946150"/>
          <p14:tracePt t="152011" x="3214688" y="982663"/>
          <p14:tracePt t="152021" x="3214688" y="1000125"/>
          <p14:tracePt t="152036" x="3214688" y="1017588"/>
          <p14:tracePt t="152052" x="3214688" y="1036638"/>
          <p14:tracePt t="152068" x="3214688" y="1044575"/>
          <p14:tracePt t="152085" x="3214688" y="1062038"/>
          <p14:tracePt t="152102" x="3224213" y="1081088"/>
          <p14:tracePt t="152118" x="3241675" y="1089025"/>
          <p14:tracePt t="152135" x="3251200" y="1108075"/>
          <p14:tracePt t="152152" x="3286125" y="1116013"/>
          <p14:tracePt t="152169" x="3313113" y="1133475"/>
          <p14:tracePt t="152185" x="3357563" y="1143000"/>
          <p14:tracePt t="152201" x="3402013" y="1143000"/>
          <p14:tracePt t="152219" x="3465513" y="1143000"/>
          <p14:tracePt t="152236" x="3536950" y="1143000"/>
          <p14:tracePt t="152252" x="3598863" y="1133475"/>
          <p14:tracePt t="152269" x="3705225" y="1133475"/>
          <p14:tracePt t="152286" x="3759200" y="1133475"/>
          <p14:tracePt t="152302" x="3813175" y="1133475"/>
          <p14:tracePt t="152319" x="3857625" y="1143000"/>
          <p14:tracePt t="152335" x="3884613" y="1152525"/>
          <p14:tracePt t="152353" x="3911600" y="1152525"/>
          <p14:tracePt t="152372" x="3929063" y="1152525"/>
          <p14:tracePt t="152386" x="3938588" y="1152525"/>
          <p14:tracePt t="152435" x="3929063" y="1152525"/>
          <p14:tracePt t="152568" x="3919538" y="1152525"/>
          <p14:tracePt t="152581" x="3822700" y="1223963"/>
          <p14:tracePt t="152592" x="3724275" y="1312863"/>
          <p14:tracePt t="152602" x="3259138" y="1812925"/>
          <p14:tracePt t="152619" x="2411413" y="2598738"/>
          <p14:tracePt t="152636" x="1608138" y="3421063"/>
          <p14:tracePt t="152652" x="812800" y="5019675"/>
          <p14:tracePt t="152669" x="490538" y="5822950"/>
          <p14:tracePt t="152686" x="312738" y="6170613"/>
          <p14:tracePt t="152702" x="276225" y="6323013"/>
          <p14:tracePt t="152718" x="276225" y="6376988"/>
          <p14:tracePt t="152736" x="276225" y="6403975"/>
          <p14:tracePt t="152752" x="295275" y="6421438"/>
          <p14:tracePt t="152963" x="581025" y="6296025"/>
          <p14:tracePt t="152977" x="652463" y="6162675"/>
          <p14:tracePt t="152992" x="660400" y="6108700"/>
          <p14:tracePt t="153003" x="679450" y="6064250"/>
          <p14:tracePt t="153019" x="696913" y="6019800"/>
          <p14:tracePt t="153035" x="714375" y="5983288"/>
          <p14:tracePt t="153052" x="714375" y="5894388"/>
          <p14:tracePt t="153069" x="714375" y="5849938"/>
          <p14:tracePt t="153085" x="714375" y="5832475"/>
          <p14:tracePt t="153103" x="714375" y="5805488"/>
          <p14:tracePt t="153119" x="696913" y="5778500"/>
          <p14:tracePt t="153136" x="687388" y="5761038"/>
          <p14:tracePt t="153152" x="652463" y="5734050"/>
          <p14:tracePt t="153169" x="615950" y="5724525"/>
          <p14:tracePt t="153185" x="571500" y="5707063"/>
          <p14:tracePt t="153202" x="509588" y="5670550"/>
          <p14:tracePt t="153219" x="465138" y="5635625"/>
          <p14:tracePt t="153237" x="411163" y="5599113"/>
          <p14:tracePt t="153253" x="374650" y="5554663"/>
          <p14:tracePt t="153269" x="366713" y="5537200"/>
          <p14:tracePt t="153285" x="347663" y="5527675"/>
          <p14:tracePt t="153303" x="347663" y="5519738"/>
          <p14:tracePt t="153319" x="330200" y="5519738"/>
          <p14:tracePt t="153335" x="322263" y="5519738"/>
          <p14:tracePt t="153369" x="312738" y="5527675"/>
          <p14:tracePt t="153397" x="303213" y="5537200"/>
          <p14:tracePt t="153406" x="295275" y="5581650"/>
          <p14:tracePt t="153420" x="268288" y="5689600"/>
          <p14:tracePt t="153436" x="250825" y="5822950"/>
          <p14:tracePt t="153453" x="231775" y="5884863"/>
          <p14:tracePt t="153469" x="223838" y="5911850"/>
          <p14:tracePt t="153485" x="214313" y="5921375"/>
          <p14:tracePt t="153502" x="214313" y="5929313"/>
          <p14:tracePt t="153519" x="214313" y="5938838"/>
          <p14:tracePt t="153535" x="241300" y="5929313"/>
          <p14:tracePt t="153592" x="258763" y="5921375"/>
          <p14:tracePt t="153602" x="322263" y="5911850"/>
          <p14:tracePt t="153620" x="401638" y="5903913"/>
          <p14:tracePt t="153635" x="455613" y="5884863"/>
          <p14:tracePt t="153652" x="509588" y="5849938"/>
          <p14:tracePt t="153670" x="517525" y="5840413"/>
          <p14:tracePt t="153686" x="527050" y="5805488"/>
          <p14:tracePt t="153702" x="527050" y="5741988"/>
          <p14:tracePt t="153719" x="500063" y="5670550"/>
          <p14:tracePt t="153735" x="465138" y="5626100"/>
          <p14:tracePt t="153752" x="428625" y="5591175"/>
          <p14:tracePt t="153769" x="384175" y="5572125"/>
          <p14:tracePt t="153786" x="374650" y="5572125"/>
          <p14:tracePt t="153802" x="357188" y="5572125"/>
          <p14:tracePt t="153835" x="357188" y="5554663"/>
          <p14:tracePt t="153890" x="357188" y="5519738"/>
          <p14:tracePt t="153900" x="374650" y="5448300"/>
          <p14:tracePt t="153917" x="393700" y="5394325"/>
          <p14:tracePt t="153930" x="393700" y="5376863"/>
          <p14:tracePt t="153940" x="401638" y="5367338"/>
          <p14:tracePt t="153952" x="401638" y="5349875"/>
          <p14:tracePt t="153969" x="401638" y="5340350"/>
          <p14:tracePt t="153985" x="401638" y="5322888"/>
          <p14:tracePt t="154019" x="393700" y="5313363"/>
          <p14:tracePt t="154035" x="384175" y="5313363"/>
          <p14:tracePt t="154052" x="374650" y="5313363"/>
          <p14:tracePt t="154068" x="357188" y="5313363"/>
          <p14:tracePt t="154102" x="366713" y="5313363"/>
          <p14:tracePt t="154178" x="357188" y="5313363"/>
          <p14:tracePt t="154258" x="347663" y="5313363"/>
          <p14:tracePt t="154273" x="347663" y="5305425"/>
          <p14:tracePt t="154289" x="339725" y="5305425"/>
          <p14:tracePt t="154304" x="357188" y="5295900"/>
          <p14:tracePt t="154358" x="374650" y="5295900"/>
          <p14:tracePt t="154367" x="384175" y="5295900"/>
          <p14:tracePt t="154377" x="393700" y="5295900"/>
          <p14:tracePt t="154387" x="401638" y="5295900"/>
          <p14:tracePt t="154402" x="411163" y="5295900"/>
          <p14:tracePt t="154419" x="401638" y="5295900"/>
          <p14:tracePt t="154468" x="393700" y="5295900"/>
          <p14:tracePt t="154477" x="411163" y="5295900"/>
          <p14:tracePt t="154562" x="455613" y="5295900"/>
          <p14:tracePt t="154577" x="527050" y="5295900"/>
          <p14:tracePt t="154591" x="554038" y="5295900"/>
          <p14:tracePt t="154602" x="544513" y="5295900"/>
          <p14:tracePt t="154632" x="500063" y="5295900"/>
          <p14:tracePt t="154642" x="455613" y="5295900"/>
          <p14:tracePt t="154652" x="357188" y="5305425"/>
          <p14:tracePt t="154669" x="258763" y="5313363"/>
          <p14:tracePt t="154686" x="204788" y="5313363"/>
          <p14:tracePt t="154702" x="196850" y="5313363"/>
          <p14:tracePt t="154735" x="204788" y="5313363"/>
          <p14:tracePt t="154771" x="223838" y="5313363"/>
          <p14:tracePt t="154779" x="250825" y="5313363"/>
          <p14:tracePt t="154787" x="276225" y="5313363"/>
          <p14:tracePt t="154802" x="285750" y="5313363"/>
          <p14:tracePt t="154818" x="295275" y="5313363"/>
          <p14:tracePt t="154835" x="295275" y="5305425"/>
          <p14:tracePt t="154952" x="312738" y="5295900"/>
          <p14:tracePt t="154987" x="303213" y="5295900"/>
          <p14:tracePt t="155046" x="303213" y="5313363"/>
          <p14:tracePt t="155070" x="303213" y="5330825"/>
          <p14:tracePt t="155080" x="303213" y="5357813"/>
          <p14:tracePt t="155090" x="285750" y="5429250"/>
          <p14:tracePt t="155103" x="268288" y="5564188"/>
          <p14:tracePt t="155119" x="250825" y="5689600"/>
          <p14:tracePt t="155136" x="231775" y="5751513"/>
          <p14:tracePt t="155152" x="214313" y="5778500"/>
          <p14:tracePt t="155169" x="204788" y="5795963"/>
          <p14:tracePt t="155186" x="204788" y="5805488"/>
          <p14:tracePt t="155202" x="204788" y="5795963"/>
          <p14:tracePt t="155283" x="258763" y="5768975"/>
          <p14:tracePt t="155298" x="303213" y="5761038"/>
          <p14:tracePt t="155313" x="322263" y="5751513"/>
          <p14:tracePt t="155323" x="347663" y="5751513"/>
          <p14:tracePt t="155336" x="357188" y="5751513"/>
          <p14:tracePt t="155352" x="339725" y="5761038"/>
          <p14:tracePt t="155406" x="330200" y="5768975"/>
          <p14:tracePt t="155421" x="322263" y="5768975"/>
          <p14:tracePt t="155436" x="285750" y="5795963"/>
          <p14:tracePt t="155453" x="268288" y="5795963"/>
          <p14:tracePt t="155486" x="268288" y="5805488"/>
          <p14:tracePt t="155524" x="285750" y="5805488"/>
          <p14:tracePt t="155544" x="303213" y="5805488"/>
          <p14:tracePt t="155554" x="312738" y="5805488"/>
          <p14:tracePt t="155570" x="322263" y="5805488"/>
          <p14:tracePt t="155585" x="295275" y="5805488"/>
          <p14:tracePt t="155672" x="268288" y="5805488"/>
          <p14:tracePt t="155687" x="223838" y="5805488"/>
          <p14:tracePt t="155702" x="214313" y="5805488"/>
          <p14:tracePt t="155719" x="223838" y="5805488"/>
          <p14:tracePt t="155750" x="250825" y="5805488"/>
          <p14:tracePt t="155759" x="276225" y="5805488"/>
          <p14:tracePt t="155769" x="322263" y="5805488"/>
          <p14:tracePt t="155786" x="347663" y="5805488"/>
          <p14:tracePt t="155802" x="411163" y="5795963"/>
          <p14:tracePt t="155820" x="438150" y="5795963"/>
          <p14:tracePt t="155852" x="419100" y="5805488"/>
          <p14:tracePt t="155890" x="401638" y="5805488"/>
          <p14:tracePt t="155898" x="393700" y="5805488"/>
          <p14:tracePt t="155906" x="384175" y="5805488"/>
          <p14:tracePt t="155930" x="393700" y="5805488"/>
          <p14:tracePt t="155984" x="384175" y="5805488"/>
          <p14:tracePt t="156041" x="357188" y="5805488"/>
          <p14:tracePt t="156058" x="347663" y="5805488"/>
          <p14:tracePt t="156073" x="347663" y="5786438"/>
          <p14:tracePt t="156313" x="473075" y="5689600"/>
          <p14:tracePt t="156328" x="669925" y="5465763"/>
          <p14:tracePt t="156345" x="847725" y="5286375"/>
          <p14:tracePt t="156360" x="1384300" y="4849813"/>
          <p14:tracePt t="156369" x="2081213" y="4367213"/>
          <p14:tracePt t="156386" x="2857500" y="3921125"/>
          <p14:tracePt t="156403" x="3652838" y="3492500"/>
          <p14:tracePt t="156419" x="4286250" y="3089275"/>
          <p14:tracePt t="156436" x="4554538" y="2901950"/>
          <p14:tracePt t="156452" x="4857750" y="2697163"/>
          <p14:tracePt t="156470" x="5054600" y="2536825"/>
          <p14:tracePt t="156486" x="5170488" y="2339975"/>
          <p14:tracePt t="156502" x="5251450" y="2224088"/>
          <p14:tracePt t="156519" x="5278438" y="2143125"/>
          <p14:tracePt t="156536" x="5286375" y="2098675"/>
          <p14:tracePt t="156552" x="5286375" y="2063750"/>
          <p14:tracePt t="156570" x="5286375" y="2017713"/>
          <p14:tracePt t="156586" x="5278438" y="1982788"/>
          <p14:tracePt t="156602" x="5268913" y="1938338"/>
          <p14:tracePt t="156619" x="5259388" y="1893888"/>
          <p14:tracePt t="156636" x="5259388" y="1849438"/>
          <p14:tracePt t="156653" x="5259388" y="1795463"/>
          <p14:tracePt t="156669" x="5251450" y="1751013"/>
          <p14:tracePt t="156686" x="5241925" y="1697038"/>
          <p14:tracePt t="156703" x="5214938" y="1633538"/>
          <p14:tracePt t="156720" x="5187950" y="1589088"/>
          <p14:tracePt t="156737" x="5170488" y="1554163"/>
          <p14:tracePt t="156752" x="5160963" y="1544638"/>
          <p14:tracePt t="156769" x="5153025" y="1527175"/>
          <p14:tracePt t="156786" x="5135563" y="1517650"/>
          <p14:tracePt t="156802" x="5108575" y="1500188"/>
          <p14:tracePt t="156820" x="5099050" y="1500188"/>
          <p14:tracePt t="156836" x="5081588" y="1500188"/>
          <p14:tracePt t="156853" x="5072063" y="1490663"/>
          <p14:tracePt t="156870" x="5054600" y="1482725"/>
          <p14:tracePt t="156886" x="5010150" y="1465263"/>
          <p14:tracePt t="156902" x="4965700" y="1446213"/>
          <p14:tracePt t="156919" x="4921250" y="1419225"/>
          <p14:tracePt t="156936" x="4875213" y="1401763"/>
          <p14:tracePt t="156953" x="4840288" y="1393825"/>
          <p14:tracePt t="156970" x="4795838" y="1366838"/>
          <p14:tracePt t="156986" x="4776788" y="1357313"/>
          <p14:tracePt t="157002" x="4759325" y="1339850"/>
          <p14:tracePt t="157019" x="4751388" y="1330325"/>
          <p14:tracePt t="157036" x="4732338" y="1312863"/>
          <p14:tracePt t="157053" x="4732338" y="1303338"/>
          <p14:tracePt t="157069" x="4724400" y="1303338"/>
          <p14:tracePt t="157102" x="4714875" y="1303338"/>
          <p14:tracePt t="157156" x="4714875" y="1295400"/>
          <p14:tracePt t="157197" x="4714875" y="1285875"/>
          <p14:tracePt t="157229" x="4705350" y="1285875"/>
          <p14:tracePt t="157244" x="4687888" y="1276350"/>
          <p14:tracePt t="157261" x="4679950" y="1276350"/>
          <p14:tracePt t="157276" x="4670425" y="1276350"/>
          <p14:tracePt t="157314" x="4670425" y="1268413"/>
          <p14:tracePt t="157323" x="4652963" y="1268413"/>
          <p14:tracePt t="157338" x="4643438" y="1258888"/>
          <p14:tracePt t="157353" x="4643438" y="1241425"/>
          <p14:tracePt t="157370" x="4625975" y="1241425"/>
          <p14:tracePt t="157403" x="4616450" y="1223963"/>
          <p14:tracePt t="157436" x="4608513" y="1223963"/>
          <p14:tracePt t="157453" x="4608513" y="1214438"/>
          <p14:tracePt t="157627" x="4625975" y="1214438"/>
          <p14:tracePt t="157643" x="4643438" y="1214438"/>
          <p14:tracePt t="157658" x="4652963" y="1214438"/>
          <p14:tracePt t="157759" x="4660900" y="1214438"/>
          <p14:tracePt t="157774" x="4670425" y="1204913"/>
          <p14:tracePt t="157786" x="4687888" y="1204913"/>
          <p14:tracePt t="157803" x="4705350" y="1196975"/>
          <p14:tracePt t="157819" x="4741863" y="1187450"/>
          <p14:tracePt t="157836" x="4795838" y="1179513"/>
          <p14:tracePt t="157853" x="4840288" y="1179513"/>
          <p14:tracePt t="157871" x="4884738" y="1179513"/>
          <p14:tracePt t="157886" x="4929188" y="1179513"/>
          <p14:tracePt t="157903" x="4956175" y="1179513"/>
          <p14:tracePt t="157919" x="4973638" y="1179513"/>
          <p14:tracePt t="157937" x="4983163" y="1179513"/>
          <p14:tracePt t="157952" x="4992688" y="1179513"/>
          <p14:tracePt t="157969" x="5000625" y="1179513"/>
          <p14:tracePt t="157986" x="5010150" y="1179513"/>
          <p14:tracePt t="158002" x="5027613" y="1179513"/>
          <p14:tracePt t="158019" x="5072063" y="1179513"/>
          <p14:tracePt t="158036" x="5126038" y="1169988"/>
          <p14:tracePt t="158052" x="5197475" y="1152525"/>
          <p14:tracePt t="158069" x="5251450" y="1133475"/>
          <p14:tracePt t="158086" x="5340350" y="1108075"/>
          <p14:tracePt t="158103" x="5384800" y="1089025"/>
          <p14:tracePt t="158119" x="5438775" y="1081088"/>
          <p14:tracePt t="158136" x="5483225" y="1071563"/>
          <p14:tracePt t="158153" x="5545138" y="1054100"/>
          <p14:tracePt t="158170" x="5589588" y="1036638"/>
          <p14:tracePt t="158186" x="5661025" y="1017588"/>
          <p14:tracePt t="158203" x="5741988" y="1000125"/>
          <p14:tracePt t="158221" x="5803900" y="982663"/>
          <p14:tracePt t="158237" x="5849938" y="965200"/>
          <p14:tracePt t="158253" x="5902325" y="955675"/>
          <p14:tracePt t="158270" x="5929313" y="955675"/>
          <p14:tracePt t="158286" x="5946775" y="946150"/>
          <p14:tracePt t="158303" x="5983288" y="938213"/>
          <p14:tracePt t="158319" x="6018213" y="938213"/>
          <p14:tracePt t="158336" x="6089650" y="938213"/>
          <p14:tracePt t="158353" x="6135688" y="938213"/>
          <p14:tracePt t="158370" x="6188075" y="938213"/>
          <p14:tracePt t="158386" x="6215063" y="938213"/>
          <p14:tracePt t="158403" x="6242050" y="946150"/>
          <p14:tracePt t="158419" x="6286500" y="946150"/>
          <p14:tracePt t="158436" x="6340475" y="955675"/>
          <p14:tracePt t="158453" x="6411913" y="973138"/>
          <p14:tracePt t="158471" x="6446838" y="1009650"/>
          <p14:tracePt t="158487" x="6492875" y="1036638"/>
          <p14:tracePt t="158503" x="6518275" y="1044575"/>
          <p14:tracePt t="158519" x="6537325" y="1062038"/>
          <p14:tracePt t="158536" x="6554788" y="1071563"/>
          <p14:tracePt t="158553" x="6564313" y="1081088"/>
          <p14:tracePt t="158569" x="6572250" y="1081088"/>
          <p14:tracePt t="158941" x="6581775" y="1081088"/>
          <p14:tracePt t="159019" x="6554788" y="1098550"/>
          <p14:tracePt t="159121" x="6323013" y="1223963"/>
          <p14:tracePt t="159135" x="5867400" y="1527175"/>
          <p14:tracePt t="159153" x="5411788" y="1830388"/>
          <p14:tracePt t="159169" x="4973638" y="2054225"/>
          <p14:tracePt t="159186" x="4679950" y="2187575"/>
          <p14:tracePt t="159203" x="4465638" y="2259013"/>
          <p14:tracePt t="159219" x="4170363" y="2393950"/>
          <p14:tracePt t="159236" x="3946525" y="2492375"/>
          <p14:tracePt t="159253" x="3741738" y="2616200"/>
          <p14:tracePt t="159269" x="3589338" y="2706688"/>
          <p14:tracePt t="159286" x="3455988" y="2795588"/>
          <p14:tracePt t="159303" x="3340100" y="2867025"/>
          <p14:tracePt t="159319" x="3214688" y="2911475"/>
          <p14:tracePt t="159337" x="3081338" y="2973388"/>
          <p14:tracePt t="159353" x="2874963" y="3116263"/>
          <p14:tracePt t="159371" x="2714625" y="3241675"/>
          <p14:tracePt t="159387" x="2544763" y="3394075"/>
          <p14:tracePt t="159403" x="2384425" y="3589338"/>
          <p14:tracePt t="159420" x="2187575" y="3786188"/>
          <p14:tracePt t="159436" x="1982788" y="3983038"/>
          <p14:tracePt t="159453" x="1866900" y="4152900"/>
          <p14:tracePt t="159471" x="1751013" y="4394200"/>
          <p14:tracePt t="159487" x="1697038" y="4519613"/>
          <p14:tracePt t="159503" x="1625600" y="4697413"/>
          <p14:tracePt t="159520" x="1554163" y="4857750"/>
          <p14:tracePt t="159536" x="1473200" y="5027613"/>
          <p14:tracePt t="159553" x="1411288" y="5162550"/>
          <p14:tracePt t="159569" x="1384300" y="5241925"/>
          <p14:tracePt t="159586" x="1347788" y="5322888"/>
          <p14:tracePt t="159605" x="1258888" y="5448300"/>
          <p14:tracePt t="159621" x="1223963" y="5510213"/>
          <p14:tracePt t="159637" x="1196975" y="5554663"/>
          <p14:tracePt t="159654" x="1179513" y="5572125"/>
          <p14:tracePt t="159669" x="1160463" y="5599113"/>
          <p14:tracePt t="159687" x="1125538" y="5618163"/>
          <p14:tracePt t="159703" x="1081088" y="5643563"/>
          <p14:tracePt t="159720" x="973138" y="5715000"/>
          <p14:tracePt t="159737" x="901700" y="5786438"/>
          <p14:tracePt t="159753" x="857250" y="5832475"/>
          <p14:tracePt t="159770" x="847725" y="5840413"/>
          <p14:tracePt t="159786" x="830263" y="5849938"/>
          <p14:tracePt t="159820" x="812800" y="5849938"/>
          <p14:tracePt t="159901" x="768350" y="5832475"/>
          <p14:tracePt t="159917" x="750888" y="5822950"/>
          <p14:tracePt t="159934" x="731838" y="5805488"/>
          <p14:tracePt t="159950" x="723900" y="5795963"/>
          <p14:tracePt t="159962" x="714375" y="5795963"/>
          <p14:tracePt t="159969" x="687388" y="5768975"/>
          <p14:tracePt t="159987" x="679450" y="5768975"/>
          <p14:tracePt t="160003" x="652463" y="5768975"/>
          <p14:tracePt t="160020" x="608013" y="5768975"/>
          <p14:tracePt t="160036" x="581025" y="5768975"/>
          <p14:tracePt t="160053" x="544513" y="5768975"/>
          <p14:tracePt t="160069" x="490538" y="5778500"/>
          <p14:tracePt t="160087" x="428625" y="5778500"/>
          <p14:tracePt t="160104" x="330200" y="5795963"/>
          <p14:tracePt t="160122" x="276225" y="5813425"/>
          <p14:tracePt t="160138" x="223838" y="5822950"/>
          <p14:tracePt t="160154" x="204788" y="5832475"/>
          <p14:tracePt t="160170" x="196850" y="5832475"/>
          <p14:tracePt t="160186" x="179388" y="5832475"/>
          <p14:tracePt t="160203" x="169863" y="5840413"/>
          <p14:tracePt t="160219" x="152400" y="5840413"/>
          <p14:tracePt t="160253" x="160338" y="5840413"/>
          <p14:tracePt t="160323" x="196850" y="5840413"/>
          <p14:tracePt t="160340" x="204788" y="5840413"/>
          <p14:tracePt t="160353" x="250825" y="5840413"/>
          <p14:tracePt t="160371" x="322263" y="5840413"/>
          <p14:tracePt t="160387" x="366713" y="5840413"/>
          <p14:tracePt t="160403" x="419100" y="5840413"/>
          <p14:tracePt t="160420" x="446088" y="5840413"/>
          <p14:tracePt t="160436" x="455613" y="5849938"/>
          <p14:tracePt t="160455" x="482600" y="5857875"/>
          <p14:tracePt t="160470" x="527050" y="5867400"/>
          <p14:tracePt t="160487" x="608013" y="5894388"/>
          <p14:tracePt t="160503" x="669925" y="5911850"/>
          <p14:tracePt t="160520" x="723900" y="5929313"/>
          <p14:tracePt t="160536" x="785813" y="5948363"/>
          <p14:tracePt t="160553" x="847725" y="5965825"/>
          <p14:tracePt t="160570" x="893763" y="5975350"/>
          <p14:tracePt t="160586" x="946150" y="5975350"/>
          <p14:tracePt t="160603" x="990600" y="5975350"/>
          <p14:tracePt t="160619" x="1017588" y="5975350"/>
          <p14:tracePt t="160636" x="1062038" y="5965825"/>
          <p14:tracePt t="160653" x="1081088" y="5956300"/>
          <p14:tracePt t="160669" x="1133475" y="5956300"/>
          <p14:tracePt t="160686" x="1179513" y="5938838"/>
          <p14:tracePt t="160703" x="1231900" y="5929313"/>
          <p14:tracePt t="160719" x="1295400" y="5921375"/>
          <p14:tracePt t="160736" x="1419225" y="5903913"/>
          <p14:tracePt t="160754" x="1490663" y="5884863"/>
          <p14:tracePt t="160770" x="1554163" y="5876925"/>
          <p14:tracePt t="160787" x="1598613" y="5867400"/>
          <p14:tracePt t="160804" x="1643063" y="5857875"/>
          <p14:tracePt t="160820" x="1697038" y="5849938"/>
          <p14:tracePt t="160837" x="1741488" y="5840413"/>
          <p14:tracePt t="160853" x="1795463" y="5832475"/>
          <p14:tracePt t="160870" x="1874838" y="5813425"/>
          <p14:tracePt t="160887" x="1946275" y="5805488"/>
          <p14:tracePt t="160903" x="2000250" y="5805488"/>
          <p14:tracePt t="160920" x="2044700" y="5795963"/>
          <p14:tracePt t="160936" x="2098675" y="5786438"/>
          <p14:tracePt t="160953" x="2116138" y="5786438"/>
          <p14:tracePt t="160970" x="2133600" y="5786438"/>
          <p14:tracePt t="160986" x="2152650" y="5778500"/>
          <p14:tracePt t="161003" x="2170113" y="5761038"/>
          <p14:tracePt t="161020" x="2187575" y="5761038"/>
          <p14:tracePt t="161036" x="2205038" y="5761038"/>
          <p14:tracePt t="161053" x="2241550" y="5761038"/>
          <p14:tracePt t="161070" x="2303463" y="5761038"/>
          <p14:tracePt t="161087" x="2347913" y="5761038"/>
          <p14:tracePt t="161103" x="2384425" y="5761038"/>
          <p14:tracePt t="161120" x="2455863" y="5751513"/>
          <p14:tracePt t="161137" x="2490788" y="5751513"/>
          <p14:tracePt t="161153" x="2536825" y="5741988"/>
          <p14:tracePt t="161170" x="2589213" y="5724525"/>
          <p14:tracePt t="161186" x="2652713" y="5715000"/>
          <p14:tracePt t="161203" x="2741613" y="5697538"/>
          <p14:tracePt t="161221" x="2803525" y="5689600"/>
          <p14:tracePt t="161236" x="2894013" y="5680075"/>
          <p14:tracePt t="161253" x="2938463" y="5680075"/>
          <p14:tracePt t="161270" x="2955925" y="5680075"/>
          <p14:tracePt t="161286" x="3000375" y="5689600"/>
          <p14:tracePt t="161303" x="3054350" y="5689600"/>
          <p14:tracePt t="161320" x="3108325" y="5689600"/>
          <p14:tracePt t="161338" x="3170238" y="5689600"/>
          <p14:tracePt t="161355" x="3241675" y="5689600"/>
          <p14:tracePt t="161373" x="3286125" y="5689600"/>
          <p14:tracePt t="161388" x="3313113" y="5689600"/>
          <p14:tracePt t="161404" x="3330575" y="5689600"/>
          <p14:tracePt t="161421" x="3357563" y="5689600"/>
          <p14:tracePt t="161438" x="3375025" y="5697538"/>
          <p14:tracePt t="161454" x="3394075" y="5707063"/>
          <p14:tracePt t="161470" x="3419475" y="5715000"/>
          <p14:tracePt t="161487" x="3438525" y="5715000"/>
          <p14:tracePt t="161503" x="3465513" y="5734050"/>
          <p14:tracePt t="161520" x="3509963" y="5741988"/>
          <p14:tracePt t="161536" x="3562350" y="5761038"/>
          <p14:tracePt t="161553" x="3625850" y="5768975"/>
          <p14:tracePt t="161570" x="3679825" y="5768975"/>
          <p14:tracePt t="161586" x="3724275" y="5768975"/>
          <p14:tracePt t="161603" x="3759200" y="5768975"/>
          <p14:tracePt t="161620" x="3813175" y="5768975"/>
          <p14:tracePt t="161637" x="3830638" y="5768975"/>
          <p14:tracePt t="161653" x="3848100" y="5761038"/>
          <p14:tracePt t="161670" x="3884613" y="5741988"/>
          <p14:tracePt t="161686" x="3946525" y="5734050"/>
          <p14:tracePt t="161703" x="4027488" y="5715000"/>
          <p14:tracePt t="161720" x="4108450" y="5689600"/>
          <p14:tracePt t="161736" x="4170363" y="5680075"/>
          <p14:tracePt t="161753" x="4251325" y="5643563"/>
          <p14:tracePt t="161771" x="4322763" y="5626100"/>
          <p14:tracePt t="161787" x="4394200" y="5608638"/>
          <p14:tracePt t="161803" x="4456113" y="5591175"/>
          <p14:tracePt t="161820" x="4527550" y="5572125"/>
          <p14:tracePt t="161837" x="4589463" y="5554663"/>
          <p14:tracePt t="161853" x="4633913" y="5537200"/>
          <p14:tracePt t="161853" x="4660900" y="5527675"/>
          <p14:tracePt t="161872" x="4705350" y="5527675"/>
          <p14:tracePt t="161887" x="4751388" y="5519738"/>
          <p14:tracePt t="161903" x="4786313" y="5519738"/>
          <p14:tracePt t="161920" x="4803775" y="5510213"/>
          <p14:tracePt t="161937" x="4848225" y="5500688"/>
          <p14:tracePt t="161953" x="4884738" y="5492750"/>
          <p14:tracePt t="161970" x="4929188" y="5492750"/>
          <p14:tracePt t="161987" x="4973638" y="5492750"/>
          <p14:tracePt t="162003" x="5027613" y="5492750"/>
          <p14:tracePt t="162020" x="5064125" y="5500688"/>
          <p14:tracePt t="162036" x="5089525" y="5510213"/>
          <p14:tracePt t="162053" x="5116513" y="5519738"/>
          <p14:tracePt t="162070" x="5160963" y="5537200"/>
          <p14:tracePt t="162087" x="5180013" y="5546725"/>
          <p14:tracePt t="162103" x="5197475" y="5564188"/>
          <p14:tracePt t="162121" x="5214938" y="5581650"/>
          <p14:tracePt t="162138" x="5214938" y="5591175"/>
          <p14:tracePt t="162153" x="5224463" y="5599113"/>
          <p14:tracePt t="162170" x="5241925" y="5618163"/>
          <p14:tracePt t="162187" x="5241925" y="5626100"/>
          <p14:tracePt t="162204" x="5241925" y="5643563"/>
          <p14:tracePt t="162236" x="5241925" y="5618163"/>
          <p14:tracePt t="162364" x="5224463" y="5519738"/>
          <p14:tracePt t="162380" x="5214938" y="5429250"/>
          <p14:tracePt t="162393" x="5153025" y="5187950"/>
          <p14:tracePt t="162403" x="5081588" y="4813300"/>
          <p14:tracePt t="162420" x="5018088" y="4295775"/>
          <p14:tracePt t="162437" x="5000625" y="3616325"/>
          <p14:tracePt t="162453" x="4983163" y="3036888"/>
          <p14:tracePt t="162470" x="4946650" y="2384425"/>
          <p14:tracePt t="162487" x="4929188" y="1893888"/>
          <p14:tracePt t="162503" x="4956175" y="1652588"/>
          <p14:tracePt t="162520" x="5018088" y="1473200"/>
          <p14:tracePt t="162537" x="5037138" y="1411288"/>
          <p14:tracePt t="162553" x="5054600" y="1366838"/>
          <p14:tracePt t="162570" x="5064125" y="1357313"/>
          <p14:tracePt t="162586" x="5064125" y="1347788"/>
          <p14:tracePt t="164136" x="5037138" y="1384300"/>
          <p14:tracePt t="164804" x="4983163" y="1438275"/>
          <p14:tracePt t="164820" x="4875213" y="1509713"/>
          <p14:tracePt t="164838" x="4867275" y="1517650"/>
          <p14:tracePt t="164854" x="4857750" y="1527175"/>
          <p14:tracePt t="164871" x="4795838" y="1562100"/>
          <p14:tracePt t="164888" x="4751388" y="1598613"/>
          <p14:tracePt t="164904" x="4652963" y="1625600"/>
          <p14:tracePt t="164922" x="4581525" y="1643063"/>
          <p14:tracePt t="164940" x="4500563" y="1660525"/>
          <p14:tracePt t="164954" x="4402138" y="1679575"/>
          <p14:tracePt t="164970" x="4313238" y="1687513"/>
          <p14:tracePt t="164987" x="4214813" y="1704975"/>
          <p14:tracePt t="165004" x="4089400" y="1724025"/>
          <p14:tracePt t="165020" x="3919538" y="1731963"/>
          <p14:tracePt t="165038" x="3813175" y="1731963"/>
          <p14:tracePt t="165054" x="3759200" y="1731963"/>
          <p14:tracePt t="165070" x="3714750" y="1731963"/>
          <p14:tracePt t="165087" x="3679825" y="1731963"/>
          <p14:tracePt t="165103" x="3633788" y="1724025"/>
          <p14:tracePt t="165120" x="3589338" y="1704975"/>
          <p14:tracePt t="165137" x="3571875" y="1697038"/>
          <p14:tracePt t="165154" x="3554413" y="1697038"/>
          <p14:tracePt t="165170" x="3554413" y="1687513"/>
          <p14:tracePt t="165187" x="3544888" y="1687513"/>
          <p14:tracePt t="165320" x="3536950" y="1687513"/>
          <p14:tracePt t="165336" x="3527425" y="1687513"/>
          <p14:tracePt t="165346" x="3517900" y="1687513"/>
          <p14:tracePt t="165357" x="3500438" y="1687513"/>
          <p14:tracePt t="165370" x="3482975" y="1687513"/>
          <p14:tracePt t="165387" x="3446463" y="1679575"/>
          <p14:tracePt t="165403" x="3402013" y="1670050"/>
          <p14:tracePt t="165420" x="3357563" y="1652588"/>
          <p14:tracePt t="165437" x="3295650" y="1643063"/>
          <p14:tracePt t="165453" x="3268663" y="1633538"/>
          <p14:tracePt t="165470" x="3241675" y="1633538"/>
          <p14:tracePt t="165487" x="3187700" y="1633538"/>
          <p14:tracePt t="165503" x="3133725" y="1633538"/>
          <p14:tracePt t="165520" x="3062288" y="1625600"/>
          <p14:tracePt t="165537" x="2973388" y="1598613"/>
          <p14:tracePt t="165554" x="2911475" y="1581150"/>
          <p14:tracePt t="165570" x="2867025" y="1571625"/>
          <p14:tracePt t="165587" x="2830513" y="1554163"/>
          <p14:tracePt t="165603" x="2776538" y="1544638"/>
          <p14:tracePt t="165620" x="2732088" y="1536700"/>
          <p14:tracePt t="165637" x="2679700" y="1527175"/>
          <p14:tracePt t="165653" x="2643188" y="1517650"/>
          <p14:tracePt t="165670" x="2616200" y="1500188"/>
          <p14:tracePt t="165687" x="2562225" y="1490663"/>
          <p14:tracePt t="165705" x="2517775" y="1473200"/>
          <p14:tracePt t="165722" x="2473325" y="1465263"/>
          <p14:tracePt t="165738" x="2419350" y="1446213"/>
          <p14:tracePt t="165754" x="2374900" y="1446213"/>
          <p14:tracePt t="165770" x="2322513" y="1446213"/>
          <p14:tracePt t="165787" x="2224088" y="1455738"/>
          <p14:tracePt t="165804" x="2160588" y="1473200"/>
          <p14:tracePt t="165820" x="2098675" y="1482725"/>
          <p14:tracePt t="165837" x="2027238" y="1500188"/>
          <p14:tracePt t="165854" x="1955800" y="1517650"/>
          <p14:tracePt t="165873" x="1911350" y="1527175"/>
          <p14:tracePt t="165888" x="1874838" y="1527175"/>
          <p14:tracePt t="165904" x="1795463" y="1544638"/>
          <p14:tracePt t="165924" x="1731963" y="1562100"/>
          <p14:tracePt t="165939" x="1679575" y="1581150"/>
          <p14:tracePt t="165955" x="1633538" y="1598613"/>
          <p14:tracePt t="165970" x="1598613" y="1598613"/>
          <p14:tracePt t="165987" x="1571625" y="1598613"/>
          <p14:tracePt t="166004" x="1562100" y="1598613"/>
          <p14:tracePt t="166020" x="1544638" y="1598613"/>
          <p14:tracePt t="166037" x="1527175" y="1598613"/>
          <p14:tracePt t="166070" x="1527175" y="1589088"/>
          <p14:tracePt t="166213" x="1536700" y="1581150"/>
          <p14:tracePt t="166252" x="1544638" y="1571625"/>
          <p14:tracePt t="166267" x="1554163" y="1571625"/>
          <p14:tracePt t="166282" x="1571625" y="1571625"/>
          <p14:tracePt t="166313" x="1581150" y="1571625"/>
          <p14:tracePt t="166324" x="1625600" y="1598613"/>
          <p14:tracePt t="166337" x="1697038" y="1633538"/>
          <p14:tracePt t="166354" x="1758950" y="1687513"/>
          <p14:tracePt t="166371" x="1830388" y="1751013"/>
          <p14:tracePt t="166387" x="1893888" y="1857375"/>
          <p14:tracePt t="166404" x="1990725" y="1992313"/>
          <p14:tracePt t="166420" x="2187575" y="2197100"/>
          <p14:tracePt t="166438" x="2330450" y="2393950"/>
          <p14:tracePt t="166454" x="2490788" y="2598738"/>
          <p14:tracePt t="166471" x="2652713" y="2813050"/>
          <p14:tracePt t="166488" x="2803525" y="3036888"/>
          <p14:tracePt t="166504" x="2965450" y="3286125"/>
          <p14:tracePt t="166520" x="3108325" y="3492500"/>
          <p14:tracePt t="166537" x="3214688" y="3679825"/>
          <p14:tracePt t="166553" x="3402013" y="3938588"/>
          <p14:tracePt t="166570" x="3509963" y="4081463"/>
          <p14:tracePt t="166587" x="3571875" y="4179888"/>
          <p14:tracePt t="166603" x="3616325" y="4259263"/>
          <p14:tracePt t="166620" x="3652838" y="4357688"/>
          <p14:tracePt t="166637" x="3660775" y="4411663"/>
          <p14:tracePt t="166653" x="3697288" y="4465638"/>
          <p14:tracePt t="166670" x="3741738" y="4527550"/>
          <p14:tracePt t="166687" x="3776663" y="4635500"/>
          <p14:tracePt t="166704" x="3776663" y="4706938"/>
          <p14:tracePt t="166720" x="3776663" y="4778375"/>
          <p14:tracePt t="166737" x="3759200" y="4857750"/>
          <p14:tracePt t="166755" x="3741738" y="4973638"/>
          <p14:tracePt t="166771" x="3732213" y="5099050"/>
          <p14:tracePt t="166788" x="3724275" y="5214938"/>
          <p14:tracePt t="166805" x="3724275" y="5367338"/>
          <p14:tracePt t="166823" x="3724275" y="5438775"/>
          <p14:tracePt t="166838" x="3724275" y="5527675"/>
          <p14:tracePt t="166854" x="3724275" y="5618163"/>
          <p14:tracePt t="166872" x="3705225" y="5689600"/>
          <p14:tracePt t="166887" x="3687763" y="5734050"/>
          <p14:tracePt t="166904" x="3679825" y="5751513"/>
          <p14:tracePt t="166920" x="3670300" y="5751513"/>
          <p14:tracePt t="166938" x="3643313" y="5778500"/>
          <p14:tracePt t="166955" x="3616325" y="5786438"/>
          <p14:tracePt t="166971" x="3509963" y="5813425"/>
          <p14:tracePt t="166988" x="3429000" y="5840413"/>
          <p14:tracePt t="167004" x="3268663" y="5857875"/>
          <p14:tracePt t="167022" x="3027363" y="5867400"/>
          <p14:tracePt t="167041" x="2938463" y="5867400"/>
          <p14:tracePt t="167054" x="2759075" y="5867400"/>
          <p14:tracePt t="167070" x="2562225" y="5884863"/>
          <p14:tracePt t="167087" x="2465388" y="5903913"/>
          <p14:tracePt t="167104" x="2357438" y="5894388"/>
          <p14:tracePt t="167120" x="2224088" y="5884863"/>
          <p14:tracePt t="167137" x="2116138" y="5884863"/>
          <p14:tracePt t="167153" x="2009775" y="5884863"/>
          <p14:tracePt t="167173" x="1946275" y="5903913"/>
          <p14:tracePt t="167189" x="1884363" y="5921375"/>
          <p14:tracePt t="167205" x="1839913" y="5929313"/>
          <p14:tracePt t="167221" x="1785938" y="5938838"/>
          <p14:tracePt t="167237" x="1751013" y="5948363"/>
          <p14:tracePt t="167254" x="1704975" y="5948363"/>
          <p14:tracePt t="167271" x="1643063" y="5948363"/>
          <p14:tracePt t="167287" x="1589088" y="5948363"/>
          <p14:tracePt t="167304" x="1527175" y="5948363"/>
          <p14:tracePt t="167320" x="1401763" y="5929313"/>
          <p14:tracePt t="167337" x="1268413" y="5929313"/>
          <p14:tracePt t="167354" x="1143000" y="5929313"/>
          <p14:tracePt t="167371" x="1054100" y="5929313"/>
          <p14:tracePt t="167387" x="946150" y="5911850"/>
          <p14:tracePt t="167404" x="830263" y="5876925"/>
          <p14:tracePt t="167420" x="704850" y="5805488"/>
          <p14:tracePt t="167438" x="642938" y="5778500"/>
          <p14:tracePt t="167455" x="588963" y="5751513"/>
          <p14:tracePt t="167471" x="561975" y="5751513"/>
          <p14:tracePt t="167487" x="517525" y="5751513"/>
          <p14:tracePt t="167504" x="482600" y="5751513"/>
          <p14:tracePt t="167520" x="428625" y="5741988"/>
          <p14:tracePt t="167537" x="384175" y="5734050"/>
          <p14:tracePt t="167554" x="322263" y="5715000"/>
          <p14:tracePt t="167571" x="276225" y="5707063"/>
          <p14:tracePt t="167588" x="196850" y="5707063"/>
          <p14:tracePt t="167604" x="152400" y="5707063"/>
          <p14:tracePt t="167620" x="142875" y="5715000"/>
          <p14:tracePt t="167637" x="133350" y="5715000"/>
          <p14:tracePt t="167654" x="133350" y="5724525"/>
          <p14:tracePt t="167831" x="133350" y="5734050"/>
          <p14:tracePt t="167845" x="142875" y="5741988"/>
          <p14:tracePt t="167863" x="160338" y="5741988"/>
          <p14:tracePt t="167878" x="214313" y="5741988"/>
          <p14:tracePt t="167895" x="285750" y="5734050"/>
          <p14:tracePt t="167910" x="366713" y="5734050"/>
          <p14:tracePt t="167926" x="428625" y="5734050"/>
          <p14:tracePt t="167941" x="527050" y="5741988"/>
          <p14:tracePt t="167957" x="625475" y="5768975"/>
          <p14:tracePt t="167972" x="687388" y="5786438"/>
          <p14:tracePt t="167987" x="741363" y="5795963"/>
          <p14:tracePt t="168004" x="812800" y="5813425"/>
          <p14:tracePt t="168020" x="893763" y="5832475"/>
          <p14:tracePt t="168037" x="990600" y="5840413"/>
          <p14:tracePt t="168054" x="1081088" y="5849938"/>
          <p14:tracePt t="168070" x="1152525" y="5849938"/>
          <p14:tracePt t="168087" x="1204913" y="5876925"/>
          <p14:tracePt t="168105" x="1214438" y="5884863"/>
          <p14:tracePt t="168122" x="1241425" y="5884863"/>
          <p14:tracePt t="168137" x="1285875" y="5884863"/>
          <p14:tracePt t="168154" x="1347788" y="5884863"/>
          <p14:tracePt t="168170" x="1455738" y="5867400"/>
          <p14:tracePt t="168188" x="1509713" y="5857875"/>
          <p14:tracePt t="168204" x="1571625" y="5857875"/>
          <p14:tracePt t="168221" x="1616075" y="5857875"/>
          <p14:tracePt t="168237" x="1660525" y="5857875"/>
          <p14:tracePt t="168254" x="1697038" y="5849938"/>
          <p14:tracePt t="168271" x="1714500" y="5840413"/>
          <p14:tracePt t="168288" x="1731963" y="5840413"/>
          <p14:tracePt t="168304" x="1768475" y="5832475"/>
          <p14:tracePt t="168321" x="1857375" y="5813425"/>
          <p14:tracePt t="168338" x="1919288" y="5795963"/>
          <p14:tracePt t="168354" x="2009775" y="5778500"/>
          <p14:tracePt t="168372" x="2089150" y="5761038"/>
          <p14:tracePt t="168387" x="2160588" y="5741988"/>
          <p14:tracePt t="168404" x="2251075" y="5741988"/>
          <p14:tracePt t="168421" x="2286000" y="5741988"/>
          <p14:tracePt t="168437" x="2312988" y="5741988"/>
          <p14:tracePt t="168455" x="2330450" y="5734050"/>
          <p14:tracePt t="168471" x="2339975" y="5724525"/>
          <p14:tracePt t="168487" x="2366963" y="5707063"/>
          <p14:tracePt t="168504" x="2419350" y="5689600"/>
          <p14:tracePt t="168521" x="2465388" y="5670550"/>
          <p14:tracePt t="168537" x="2527300" y="5670550"/>
          <p14:tracePt t="168554" x="2571750" y="5662613"/>
          <p14:tracePt t="168570" x="2625725" y="5662613"/>
          <p14:tracePt t="168587" x="2795588" y="5635625"/>
          <p14:tracePt t="168604" x="2884488" y="5618163"/>
          <p14:tracePt t="168620" x="2946400" y="5618163"/>
          <p14:tracePt t="168638" x="3036888" y="5618163"/>
          <p14:tracePt t="168655" x="3133725" y="5608638"/>
          <p14:tracePt t="168671" x="3259138" y="5591175"/>
          <p14:tracePt t="168688" x="3446463" y="5519738"/>
          <p14:tracePt t="168705" x="3608388" y="5473700"/>
          <p14:tracePt t="168721" x="3714750" y="5456238"/>
          <p14:tracePt t="168737" x="3786188" y="5456238"/>
          <p14:tracePt t="168754" x="3830638" y="5456238"/>
          <p14:tracePt t="168771" x="3867150" y="5465763"/>
          <p14:tracePt t="168787" x="3884613" y="5465763"/>
          <p14:tracePt t="168804" x="3894138" y="5465763"/>
          <p14:tracePt t="168821" x="3919538" y="5465763"/>
          <p14:tracePt t="168838" x="3956050" y="5465763"/>
          <p14:tracePt t="168855" x="4000500" y="5465763"/>
          <p14:tracePt t="168872" x="4044950" y="5456238"/>
          <p14:tracePt t="168887" x="4108450" y="5448300"/>
          <p14:tracePt t="168904" x="4170363" y="5448300"/>
          <p14:tracePt t="168921" x="4232275" y="5448300"/>
          <p14:tracePt t="168937" x="4303713" y="5448300"/>
          <p14:tracePt t="168954" x="4348163" y="5448300"/>
          <p14:tracePt t="168971" x="4402138" y="5456238"/>
          <p14:tracePt t="168987" x="4446588" y="5465763"/>
          <p14:tracePt t="169004" x="4500563" y="5473700"/>
          <p14:tracePt t="169021" x="4554538" y="5483225"/>
          <p14:tracePt t="169037" x="4598988" y="5492750"/>
          <p14:tracePt t="169054" x="4652963" y="5500688"/>
          <p14:tracePt t="169071" x="4697413" y="5519738"/>
          <p14:tracePt t="169088" x="4786313" y="5537200"/>
          <p14:tracePt t="169105" x="4822825" y="5537200"/>
          <p14:tracePt t="169121" x="4857750" y="5537200"/>
          <p14:tracePt t="169137" x="4902200" y="5527675"/>
          <p14:tracePt t="169155" x="4946650" y="5519738"/>
          <p14:tracePt t="169171" x="5010150" y="5500688"/>
          <p14:tracePt t="169188" x="5064125" y="5483225"/>
          <p14:tracePt t="169204" x="5126038" y="5465763"/>
          <p14:tracePt t="169221" x="5153025" y="5448300"/>
          <p14:tracePt t="169237" x="5160963" y="5438775"/>
          <p14:tracePt t="169254" x="5180013" y="5421313"/>
          <p14:tracePt t="169271" x="5197475" y="5376863"/>
          <p14:tracePt t="169287" x="5251450" y="5305425"/>
          <p14:tracePt t="169304" x="5295900" y="5224463"/>
          <p14:tracePt t="169321" x="5313363" y="5099050"/>
          <p14:tracePt t="169338" x="5349875" y="4830763"/>
          <p14:tracePt t="169355" x="5375275" y="4572000"/>
          <p14:tracePt t="169372" x="5384800" y="4259263"/>
          <p14:tracePt t="169387" x="5411788" y="3921125"/>
          <p14:tracePt t="169404" x="5367338" y="3598863"/>
          <p14:tracePt t="169421" x="5259388" y="3268663"/>
          <p14:tracePt t="169438" x="5160963" y="3009900"/>
          <p14:tracePt t="169454" x="5045075" y="2697163"/>
          <p14:tracePt t="169472" x="4973638" y="2536825"/>
          <p14:tracePt t="169487" x="4902200" y="2349500"/>
          <p14:tracePt t="169504" x="4840288" y="2187575"/>
          <p14:tracePt t="169521" x="4759325" y="2027238"/>
          <p14:tracePt t="169539" x="4652963" y="1893888"/>
          <p14:tracePt t="169555" x="4518025" y="1803400"/>
          <p14:tracePt t="169571" x="4402138" y="1724025"/>
          <p14:tracePt t="169588" x="4268788" y="1652588"/>
          <p14:tracePt t="169605" x="4251325" y="1633538"/>
          <p14:tracePt t="169621" x="4232275" y="1616075"/>
          <p14:tracePt t="169637" x="4197350" y="1608138"/>
          <p14:tracePt t="169654" x="4143375" y="1589088"/>
          <p14:tracePt t="169671" x="4089400" y="1589088"/>
          <p14:tracePt t="169687" x="4027488" y="1589088"/>
          <p14:tracePt t="169704" x="3929063" y="1598613"/>
          <p14:tracePt t="169721" x="3867150" y="1608138"/>
          <p14:tracePt t="169737" x="3803650" y="1608138"/>
          <p14:tracePt t="169754" x="3741738" y="1598613"/>
          <p14:tracePt t="169771" x="3679825" y="1598613"/>
          <p14:tracePt t="169787" x="3633788" y="1598613"/>
          <p14:tracePt t="169804" x="3562350" y="1598613"/>
          <p14:tracePt t="169821" x="3500438" y="1608138"/>
          <p14:tracePt t="169837" x="3429000" y="1608138"/>
          <p14:tracePt t="169854" x="3394075" y="1608138"/>
          <p14:tracePt t="169872" x="3375025" y="1608138"/>
          <p14:tracePt t="169888" x="3357563" y="1608138"/>
          <p14:tracePt t="169921" x="3357563" y="1598613"/>
          <p14:tracePt t="169995" x="3367088" y="1589088"/>
          <p14:tracePt t="170019" x="3384550" y="1571625"/>
          <p14:tracePt t="170035" x="3402013" y="1571625"/>
          <p14:tracePt t="170047" x="3429000" y="1571625"/>
          <p14:tracePt t="170057" x="3473450" y="1554163"/>
          <p14:tracePt t="170071" x="3517900" y="1544638"/>
          <p14:tracePt t="170087" x="3616325" y="1527175"/>
          <p14:tracePt t="170105" x="3697288" y="1517650"/>
          <p14:tracePt t="170121" x="3776663" y="1509713"/>
          <p14:tracePt t="170138" x="3946525" y="1490663"/>
          <p14:tracePt t="170154" x="4125913" y="1465263"/>
          <p14:tracePt t="170171" x="4340225" y="1438275"/>
          <p14:tracePt t="170189" x="4518025" y="1393825"/>
          <p14:tracePt t="170205" x="4679950" y="1357313"/>
          <p14:tracePt t="170221" x="4946650" y="1357313"/>
          <p14:tracePt t="170238" x="5126038" y="1357313"/>
          <p14:tracePt t="170254" x="5278438" y="1357313"/>
          <p14:tracePt t="170271" x="5438775" y="1357313"/>
          <p14:tracePt t="170288" x="5581650" y="1347788"/>
          <p14:tracePt t="170304" x="5724525" y="1347788"/>
          <p14:tracePt t="170321" x="5875338" y="1357313"/>
          <p14:tracePt t="170338" x="6081713" y="1366838"/>
          <p14:tracePt t="170355" x="6188075" y="1374775"/>
          <p14:tracePt t="170371" x="6303963" y="1374775"/>
          <p14:tracePt t="170387" x="6402388" y="1384300"/>
          <p14:tracePt t="170404" x="6483350" y="1393825"/>
          <p14:tracePt t="170421" x="6554788" y="1393825"/>
          <p14:tracePt t="170437" x="6599238" y="1401763"/>
          <p14:tracePt t="170454" x="6626225" y="1401763"/>
          <p14:tracePt t="170471" x="6653213" y="1411288"/>
          <p14:tracePt t="175910" x="6653213" y="1419225"/>
          <p14:tracePt t="176768" x="6643688" y="1455738"/>
          <p14:tracePt t="176784" x="6483350" y="1633538"/>
          <p14:tracePt t="176799" x="6375400" y="1741488"/>
          <p14:tracePt t="176815" x="6278563" y="1839913"/>
          <p14:tracePt t="176831" x="6197600" y="1920875"/>
          <p14:tracePt t="176847" x="6099175" y="2017713"/>
          <p14:tracePt t="176865" x="6037263" y="2081213"/>
          <p14:tracePt t="176883" x="5983288" y="2135188"/>
          <p14:tracePt t="176892" x="5946775" y="2160588"/>
          <p14:tracePt t="176905" x="5884863" y="2214563"/>
          <p14:tracePt t="176922" x="5830888" y="2259013"/>
          <p14:tracePt t="176938" x="5795963" y="2312988"/>
          <p14:tracePt t="176956" x="5786438" y="2339975"/>
          <p14:tracePt t="176973" x="5768975" y="2357438"/>
          <p14:tracePt t="176988" x="5768975" y="2374900"/>
          <p14:tracePt t="177005" x="5751513" y="2384425"/>
          <p14:tracePt t="177022" x="5741988" y="2393950"/>
          <p14:tracePt t="177038" x="5715000" y="2465388"/>
          <p14:tracePt t="177056" x="5697538" y="2536825"/>
          <p14:tracePt t="177072" x="5680075" y="2616200"/>
          <p14:tracePt t="177088" x="5661025" y="2687638"/>
          <p14:tracePt t="177105" x="5643563" y="2759075"/>
          <p14:tracePt t="177122" x="5643563" y="2830513"/>
          <p14:tracePt t="177138" x="5643563" y="2928938"/>
          <p14:tracePt t="177155" x="5653088" y="3027363"/>
          <p14:tracePt t="177172" x="5661025" y="3063875"/>
          <p14:tracePt t="177188" x="5688013" y="3108325"/>
          <p14:tracePt t="177206" x="5697538" y="3125788"/>
          <p14:tracePt t="177222" x="5715000" y="3135313"/>
          <p14:tracePt t="177238" x="5715000" y="3143250"/>
          <p14:tracePt t="177255" x="5715000" y="3160713"/>
          <p14:tracePt t="177272" x="5715000" y="3187700"/>
          <p14:tracePt t="177288" x="5724525" y="3241675"/>
          <p14:tracePt t="177306" x="5732463" y="3268663"/>
          <p14:tracePt t="177322" x="5741988" y="3286125"/>
          <p14:tracePt t="177338" x="5741988" y="3295650"/>
          <p14:tracePt t="177355" x="5741988" y="3313113"/>
          <p14:tracePt t="177373" x="5741988" y="3322638"/>
          <p14:tracePt t="177392" x="5741988" y="3330575"/>
          <p14:tracePt t="177407" x="5741988" y="3340100"/>
          <p14:tracePt t="177597" x="5759450" y="3349625"/>
          <p14:tracePt t="177628" x="5751513" y="3349625"/>
          <p14:tracePt t="177855" x="5741988" y="3349625"/>
          <p14:tracePt t="177878" x="5732463" y="3349625"/>
          <p14:tracePt t="177887" x="5724525" y="3349625"/>
          <p14:tracePt t="177905" x="5707063" y="3340100"/>
          <p14:tracePt t="177922" x="5697538" y="3322638"/>
          <p14:tracePt t="177938" x="5680075" y="3313113"/>
          <p14:tracePt t="177956" x="5661025" y="3295650"/>
          <p14:tracePt t="177973" x="5653088" y="3295650"/>
          <p14:tracePt t="177988" x="5643563" y="3295650"/>
          <p14:tracePt t="178005" x="5635625" y="3286125"/>
          <p14:tracePt t="178022" x="5616575" y="3278188"/>
          <p14:tracePt t="178041" x="5589588" y="3278188"/>
          <p14:tracePt t="178056" x="5572125" y="3278188"/>
          <p14:tracePt t="178072" x="5564188" y="3278188"/>
          <p14:tracePt t="178088" x="5545138" y="3278188"/>
          <p14:tracePt t="178105" x="5527675" y="3278188"/>
          <p14:tracePt t="178122" x="5518150" y="3278188"/>
          <p14:tracePt t="178139" x="5500688" y="3286125"/>
          <p14:tracePt t="178156" x="5483225" y="3286125"/>
          <p14:tracePt t="178173" x="5456238" y="3303588"/>
          <p14:tracePt t="178191" x="5446713" y="3313113"/>
          <p14:tracePt t="178206" x="5429250" y="3330575"/>
          <p14:tracePt t="178223" x="5411788" y="3349625"/>
          <p14:tracePt t="178239" x="5394325" y="3357563"/>
          <p14:tracePt t="178255" x="5375275" y="3375025"/>
          <p14:tracePt t="178272" x="5367338" y="3384550"/>
          <p14:tracePt t="178289" x="5349875" y="3402013"/>
          <p14:tracePt t="178305" x="5322888" y="3421063"/>
          <p14:tracePt t="178322" x="5313363" y="3429000"/>
          <p14:tracePt t="178339" x="5303838" y="3446463"/>
          <p14:tracePt t="178355" x="5295900" y="3455988"/>
          <p14:tracePt t="178373" x="5278438" y="3473450"/>
          <p14:tracePt t="178389" x="5268913" y="3482975"/>
          <p14:tracePt t="178405" x="5259388" y="3492500"/>
          <p14:tracePt t="178422" x="5241925" y="3517900"/>
          <p14:tracePt t="178439" x="5232400" y="3544888"/>
          <p14:tracePt t="178456" x="5232400" y="3563938"/>
          <p14:tracePt t="178473" x="5224463" y="3571875"/>
          <p14:tracePt t="178489" x="5214938" y="3589338"/>
          <p14:tracePt t="178506" x="5207000" y="3625850"/>
          <p14:tracePt t="178522" x="5187950" y="3679825"/>
          <p14:tracePt t="178539" x="5180013" y="3724275"/>
          <p14:tracePt t="178555" x="5170488" y="3751263"/>
          <p14:tracePt t="178572" x="5170488" y="3778250"/>
          <p14:tracePt t="178589" x="5170488" y="3795713"/>
          <p14:tracePt t="178605" x="5170488" y="3813175"/>
          <p14:tracePt t="178622" x="5170488" y="3830638"/>
          <p14:tracePt t="178639" x="5170488" y="3840163"/>
          <p14:tracePt t="178655" x="5170488" y="3849688"/>
          <p14:tracePt t="178672" x="5170488" y="3876675"/>
          <p14:tracePt t="178689" x="5170488" y="3902075"/>
          <p14:tracePt t="178706" x="5170488" y="3921125"/>
          <p14:tracePt t="178724" x="5187950" y="3965575"/>
          <p14:tracePt t="178739" x="5207000" y="4019550"/>
          <p14:tracePt t="178756" x="5224463" y="4064000"/>
          <p14:tracePt t="178772" x="5232400" y="4090988"/>
          <p14:tracePt t="178789" x="5241925" y="4116388"/>
          <p14:tracePt t="178805" x="5251450" y="4152900"/>
          <p14:tracePt t="178822" x="5268913" y="4214813"/>
          <p14:tracePt t="178839" x="5286375" y="4268788"/>
          <p14:tracePt t="178855" x="5303838" y="4313238"/>
          <p14:tracePt t="178873" x="5313363" y="4367213"/>
          <p14:tracePt t="178889" x="5322888" y="4429125"/>
          <p14:tracePt t="178905" x="5330825" y="4483100"/>
          <p14:tracePt t="178922" x="5330825" y="4519613"/>
          <p14:tracePt t="178938" x="5340350" y="4572000"/>
          <p14:tracePt t="178956" x="5340350" y="4598988"/>
          <p14:tracePt t="178973" x="5340350" y="4652963"/>
          <p14:tracePt t="178988" x="5340350" y="4706938"/>
          <p14:tracePt t="179005" x="5349875" y="4778375"/>
          <p14:tracePt t="179022" x="5367338" y="4840288"/>
          <p14:tracePt t="179038" x="5384800" y="4929188"/>
          <p14:tracePt t="179055" x="5402263" y="4992688"/>
          <p14:tracePt t="179072" x="5402263" y="5045075"/>
          <p14:tracePt t="179088" x="5402263" y="5126038"/>
          <p14:tracePt t="179105" x="5411788" y="5207000"/>
          <p14:tracePt t="179121" x="5429250" y="5286375"/>
          <p14:tracePt t="179138" x="5438775" y="5384800"/>
          <p14:tracePt t="179155" x="5456238" y="5465763"/>
          <p14:tracePt t="179172" x="5456238" y="5527675"/>
          <p14:tracePt t="179188" x="5465763" y="5581650"/>
          <p14:tracePt t="179207" x="5473700" y="5599113"/>
          <p14:tracePt t="179224" x="5473700" y="5618163"/>
          <p14:tracePt t="179239" x="5492750" y="5653088"/>
          <p14:tracePt t="179255" x="5500688" y="5707063"/>
          <p14:tracePt t="179272" x="5510213" y="5768975"/>
          <p14:tracePt t="179288" x="5518150" y="5832475"/>
          <p14:tracePt t="179305" x="5537200" y="5884863"/>
          <p14:tracePt t="179322" x="5545138" y="5903913"/>
          <p14:tracePt t="179339" x="5554663" y="5921375"/>
          <p14:tracePt t="179355" x="5554663" y="5938838"/>
          <p14:tracePt t="179373" x="5564188" y="5956300"/>
          <p14:tracePt t="179389" x="5581650" y="5965825"/>
          <p14:tracePt t="179405" x="5589588" y="5983288"/>
          <p14:tracePt t="179422" x="5599113" y="5992813"/>
          <p14:tracePt t="179439" x="5626100" y="6010275"/>
          <p14:tracePt t="179456" x="5635625" y="6010275"/>
          <p14:tracePt t="179473" x="5643563" y="6010275"/>
          <p14:tracePt t="179489" x="5661025" y="6010275"/>
          <p14:tracePt t="179505" x="5697538" y="6000750"/>
          <p14:tracePt t="179522" x="5732463" y="5983288"/>
          <p14:tracePt t="179539" x="5759450" y="5975350"/>
          <p14:tracePt t="179555" x="5795963" y="5956300"/>
          <p14:tracePt t="179572" x="5849938" y="5911850"/>
          <p14:tracePt t="179588" x="5902325" y="5867400"/>
          <p14:tracePt t="179605" x="5921375" y="5832475"/>
          <p14:tracePt t="179622" x="5938838" y="5786438"/>
          <p14:tracePt t="179638" x="5956300" y="5734050"/>
          <p14:tracePt t="179655" x="5965825" y="5689600"/>
          <p14:tracePt t="179671" x="5992813" y="5618163"/>
          <p14:tracePt t="179691" x="5992813" y="5564188"/>
          <p14:tracePt t="179708" x="5992813" y="5519738"/>
          <p14:tracePt t="179724" x="5992813" y="5465763"/>
          <p14:tracePt t="179739" x="5992813" y="5402263"/>
          <p14:tracePt t="179756" x="5992813" y="5322888"/>
          <p14:tracePt t="179772" x="5992813" y="5241925"/>
          <p14:tracePt t="179789" x="5992813" y="5162550"/>
          <p14:tracePt t="179805" x="6000750" y="5099050"/>
          <p14:tracePt t="179822" x="6000750" y="5037138"/>
          <p14:tracePt t="179839" x="6000750" y="4965700"/>
          <p14:tracePt t="179855" x="6000750" y="4921250"/>
          <p14:tracePt t="179873" x="6000750" y="4884738"/>
          <p14:tracePt t="179889" x="6000750" y="4857750"/>
          <p14:tracePt t="179905" x="6000750" y="4830763"/>
          <p14:tracePt t="179922" x="6000750" y="4805363"/>
          <p14:tracePt t="179939" x="6000750" y="4768850"/>
          <p14:tracePt t="179956" x="6000750" y="4759325"/>
          <p14:tracePt t="179973" x="5992813" y="4741863"/>
          <p14:tracePt t="179989" x="5992813" y="4733925"/>
          <p14:tracePt t="180005" x="5983288" y="4706938"/>
          <p14:tracePt t="180022" x="5973763" y="4679950"/>
          <p14:tracePt t="180039" x="5973763" y="4670425"/>
          <p14:tracePt t="180055" x="5973763" y="4662488"/>
          <p14:tracePt t="180072" x="5965825" y="4652963"/>
          <p14:tracePt t="180089" x="5956300" y="4643438"/>
          <p14:tracePt t="180105" x="5946775" y="4635500"/>
          <p14:tracePt t="195148" x="5946775" y="4643438"/>
          <p14:tracePt t="195860" x="5938838" y="4643438"/>
          <p14:tracePt t="195874" x="5929313" y="4652963"/>
          <p14:tracePt t="195938" x="5921375" y="4697413"/>
          <p14:tracePt t="195954" x="5884863" y="4733925"/>
          <p14:tracePt t="195967" x="5830888" y="4813300"/>
          <p14:tracePt t="195977" x="5786438" y="4857750"/>
          <p14:tracePt t="195990" x="5707063" y="4938713"/>
          <p14:tracePt t="196008" x="5581650" y="5045075"/>
          <p14:tracePt t="196024" x="5446713" y="5116513"/>
          <p14:tracePt t="196041" x="5384800" y="5126038"/>
          <p14:tracePt t="196057" x="5349875" y="5126038"/>
          <p14:tracePt t="196074" x="5340350" y="5135563"/>
          <p14:tracePt t="196090" x="5349875" y="5135563"/>
          <p14:tracePt t="196182" x="5357813" y="5135563"/>
          <p14:tracePt t="196197" x="5357813" y="5143500"/>
          <p14:tracePt t="196494" x="5357813" y="5153025"/>
          <p14:tracePt t="196588" x="5340350" y="5170488"/>
          <p14:tracePt t="196604" x="5330825" y="5180013"/>
          <p14:tracePt t="196619" x="5330825" y="5197475"/>
          <p14:tracePt t="196634" x="5330825" y="5207000"/>
          <p14:tracePt t="196651" x="5330825" y="5224463"/>
          <p14:tracePt t="196661" x="5322888" y="5268913"/>
          <p14:tracePt t="196674" x="5322888" y="5322888"/>
          <p14:tracePt t="196691" x="5330825" y="5376863"/>
          <p14:tracePt t="196707" x="5349875" y="5421313"/>
          <p14:tracePt t="196724" x="5367338" y="5456238"/>
          <p14:tracePt t="196740" x="5367338" y="5465763"/>
          <p14:tracePt t="198323" x="5349875" y="5465763"/>
          <p14:tracePt t="198488" x="5295900" y="5465763"/>
          <p14:tracePt t="198504" x="5187950" y="5438775"/>
          <p14:tracePt t="198518" x="5143500" y="5384800"/>
          <p14:tracePt t="198528" x="5108575" y="5305425"/>
          <p14:tracePt t="198542" x="5108575" y="5233988"/>
          <p14:tracePt t="198557" x="5108575" y="5153025"/>
          <p14:tracePt t="198574" x="5108575" y="5045075"/>
          <p14:tracePt t="198591" x="5054600" y="4921250"/>
          <p14:tracePt t="198609" x="4956175" y="4768850"/>
          <p14:tracePt t="198625" x="4795838" y="4572000"/>
          <p14:tracePt t="198642" x="4598988" y="4376738"/>
          <p14:tracePt t="198659" x="4340225" y="4162425"/>
          <p14:tracePt t="198677" x="4214813" y="4081463"/>
          <p14:tracePt t="198692" x="4152900" y="4027488"/>
          <p14:tracePt t="198708" x="4125913" y="3983038"/>
          <p14:tracePt t="198726" x="4089400" y="3929063"/>
          <p14:tracePt t="198742" x="4027488" y="3849688"/>
          <p14:tracePt t="198758" x="3938588" y="3768725"/>
          <p14:tracePt t="198774" x="3776663" y="3616325"/>
          <p14:tracePt t="198791" x="3536950" y="3322638"/>
          <p14:tracePt t="198807" x="3367088" y="3152775"/>
          <p14:tracePt t="198825" x="3224213" y="2992438"/>
          <p14:tracePt t="198842" x="3054350" y="2795588"/>
          <p14:tracePt t="198858" x="2857500" y="2581275"/>
          <p14:tracePt t="198876" x="2679700" y="2428875"/>
          <p14:tracePt t="198892" x="2517775" y="2339975"/>
          <p14:tracePt t="198908" x="2357438" y="2278063"/>
          <p14:tracePt t="198924" x="2241550" y="2206625"/>
          <p14:tracePt t="198941" x="2197100" y="2170113"/>
          <p14:tracePt t="198958" x="2160588" y="2143125"/>
          <p14:tracePt t="198975" x="2143125" y="2125663"/>
          <p14:tracePt t="198991" x="2125663" y="2116138"/>
          <p14:tracePt t="199008" x="2116138" y="2116138"/>
          <p14:tracePt t="199024" x="2098675" y="2108200"/>
          <p14:tracePt t="199042" x="2071688" y="2089150"/>
          <p14:tracePt t="199058" x="2027238" y="2081213"/>
          <p14:tracePt t="199075" x="1982788" y="2063750"/>
          <p14:tracePt t="199091" x="1911350" y="2054225"/>
          <p14:tracePt t="199108" x="1857375" y="2044700"/>
          <p14:tracePt t="199124" x="1822450" y="2036763"/>
          <p14:tracePt t="199141" x="1795463" y="2017713"/>
          <p14:tracePt t="199158" x="1741488" y="2009775"/>
          <p14:tracePt t="199174" x="1660525" y="1982788"/>
          <p14:tracePt t="199191" x="1616075" y="1982788"/>
          <p14:tracePt t="199208" x="1554163" y="1982788"/>
          <p14:tracePt t="199224" x="1490663" y="1992313"/>
          <p14:tracePt t="199241" x="1419225" y="1992313"/>
          <p14:tracePt t="199258" x="1366838" y="1992313"/>
          <p14:tracePt t="199274" x="1276350" y="1982788"/>
          <p14:tracePt t="199292" x="1223963" y="1973263"/>
          <p14:tracePt t="199308" x="1152525" y="1955800"/>
          <p14:tracePt t="199324" x="1116013" y="1938338"/>
          <p14:tracePt t="199341" x="1089025" y="1928813"/>
          <p14:tracePt t="199358" x="1054100" y="1920875"/>
          <p14:tracePt t="199376" x="1044575" y="1920875"/>
          <p14:tracePt t="199391" x="1027113" y="1920875"/>
          <p14:tracePt t="199424" x="1027113" y="1911350"/>
          <p14:tracePt t="199513" x="1062038" y="1911350"/>
          <p14:tracePt t="199528" x="1143000" y="1911350"/>
          <p14:tracePt t="199546" x="1258888" y="1920875"/>
          <p14:tracePt t="199561" x="1393825" y="1928813"/>
          <p14:tracePt t="199575" x="1562100" y="1920875"/>
          <p14:tracePt t="199591" x="1768475" y="1893888"/>
          <p14:tracePt t="199608" x="1955800" y="1874838"/>
          <p14:tracePt t="199625" x="2081213" y="1849438"/>
          <p14:tracePt t="199641" x="2160588" y="1830388"/>
          <p14:tracePt t="199658" x="2197100" y="1830388"/>
          <p14:tracePt t="199674" x="2205038" y="1830388"/>
          <p14:tracePt t="199691" x="2214563" y="1822450"/>
          <p14:tracePt t="200153" x="2232025" y="1812925"/>
          <p14:tracePt t="200170" x="2259013" y="1803400"/>
          <p14:tracePt t="200186" x="2268538" y="1803400"/>
          <p14:tracePt t="200199" x="2330450" y="1803400"/>
          <p14:tracePt t="200208" x="2393950" y="1803400"/>
          <p14:tracePt t="200225" x="2465388" y="1803400"/>
          <p14:tracePt t="200241" x="2554288" y="1803400"/>
          <p14:tracePt t="200258" x="2687638" y="1803400"/>
          <p14:tracePt t="200275" x="2830513" y="1812925"/>
          <p14:tracePt t="200291" x="3009900" y="1812925"/>
          <p14:tracePt t="200308" x="3098800" y="1812925"/>
          <p14:tracePt t="200324" x="3170238" y="1812925"/>
          <p14:tracePt t="200341" x="3241675" y="1812925"/>
          <p14:tracePt t="200358" x="3322638" y="1839913"/>
          <p14:tracePt t="200376" x="3394075" y="1849438"/>
          <p14:tracePt t="200391" x="3446463" y="1866900"/>
          <p14:tracePt t="200408" x="3465513" y="1884363"/>
          <p14:tracePt t="200442" x="3509963" y="1893888"/>
          <p14:tracePt t="200458" x="3554413" y="1911350"/>
          <p14:tracePt t="200475" x="3616325" y="1928813"/>
          <p14:tracePt t="200492" x="3652838" y="1946275"/>
          <p14:tracePt t="200508" x="3705225" y="1965325"/>
          <p14:tracePt t="200524" x="3751263" y="1982788"/>
          <p14:tracePt t="200541" x="3830638" y="1992313"/>
          <p14:tracePt t="200559" x="3894138" y="1992313"/>
          <p14:tracePt t="200574" x="3929063" y="1992313"/>
          <p14:tracePt t="200591" x="3938588" y="1982788"/>
          <p14:tracePt t="200608" x="3956050" y="1973263"/>
          <p14:tracePt t="200624" x="3965575" y="1965325"/>
          <p14:tracePt t="200641" x="3973513" y="1965325"/>
          <p14:tracePt t="200659" x="3983038" y="1955800"/>
          <p14:tracePt t="200676" x="3990975" y="1955800"/>
          <p14:tracePt t="200730" x="4000500" y="1955800"/>
          <p14:tracePt t="200741" x="4037013" y="1955800"/>
          <p14:tracePt t="200759" x="4071938" y="1955800"/>
          <p14:tracePt t="200775" x="4098925" y="1965325"/>
          <p14:tracePt t="200792" x="4133850" y="1965325"/>
          <p14:tracePt t="200808" x="4143375" y="1965325"/>
          <p14:tracePt t="200825" x="4143375" y="1955800"/>
          <p14:tracePt t="201074" x="4143375" y="1946275"/>
          <p14:tracePt t="201091" x="4133850" y="1938338"/>
          <p14:tracePt t="201107" x="4125913" y="1938338"/>
          <p14:tracePt t="201123" x="4108450" y="1928813"/>
          <p14:tracePt t="201134" x="4081463" y="1920875"/>
          <p14:tracePt t="201144" x="4037013" y="1911350"/>
          <p14:tracePt t="201158" x="3983038" y="1893888"/>
          <p14:tracePt t="201175" x="3894138" y="1866900"/>
          <p14:tracePt t="201192" x="3840163" y="1857375"/>
          <p14:tracePt t="201209" x="3795713" y="1857375"/>
          <p14:tracePt t="201226" x="3776663" y="1857375"/>
          <p14:tracePt t="201241" x="3759200" y="1857375"/>
          <p14:tracePt t="201258" x="3732213" y="1857375"/>
          <p14:tracePt t="201275" x="3714750" y="1857375"/>
          <p14:tracePt t="201291" x="3687763" y="1857375"/>
          <p14:tracePt t="201308" x="3660775" y="1857375"/>
          <p14:tracePt t="201325" x="3652838" y="1857375"/>
          <p14:tracePt t="201341" x="3633788" y="1857375"/>
          <p14:tracePt t="201358" x="3625850" y="1857375"/>
          <p14:tracePt t="201376" x="3625850" y="1866900"/>
          <p14:tracePt t="201391" x="3608388" y="1866900"/>
          <p14:tracePt t="201408" x="3598863" y="1874838"/>
          <p14:tracePt t="201425" x="3581400" y="1893888"/>
          <p14:tracePt t="201442" x="3562350" y="1893888"/>
          <p14:tracePt t="201475" x="3544888" y="1893888"/>
          <p14:tracePt t="201491" x="3536950" y="1893888"/>
          <p14:tracePt t="201508" x="3517900" y="1893888"/>
          <p14:tracePt t="201541" x="3500438" y="1893888"/>
          <p14:tracePt t="201558" x="3482975" y="1893888"/>
          <p14:tracePt t="201575" x="3465513" y="1893888"/>
          <p14:tracePt t="201591" x="3446463" y="1884363"/>
          <p14:tracePt t="201608" x="3438525" y="1874838"/>
          <p14:tracePt t="201625" x="3429000" y="1874838"/>
          <p14:tracePt t="201641" x="3411538" y="1874838"/>
          <p14:tracePt t="201658" x="3402013" y="1874838"/>
          <p14:tracePt t="201675" x="3384550" y="1874838"/>
          <p14:tracePt t="201692" x="3357563" y="1874838"/>
          <p14:tracePt t="201709" x="3348038" y="1874838"/>
          <p14:tracePt t="201725" x="3340100" y="1874838"/>
          <p14:tracePt t="201741" x="3340100" y="1884363"/>
          <p14:tracePt t="201786" x="3330575" y="1893888"/>
          <p14:tracePt t="201810" x="3322638" y="1893888"/>
          <p14:tracePt t="201834" x="3313113" y="1901825"/>
          <p14:tracePt t="201927" x="3303588" y="1901825"/>
          <p14:tracePt t="201943" x="3276600" y="1911350"/>
          <p14:tracePt t="201959" x="3251200" y="1911350"/>
          <p14:tracePt t="201976" x="3197225" y="1911350"/>
          <p14:tracePt t="201991" x="3143250" y="1911350"/>
          <p14:tracePt t="202008" x="3054350" y="1911350"/>
          <p14:tracePt t="202026" x="2928938" y="1928813"/>
          <p14:tracePt t="202042" x="2803525" y="1946275"/>
          <p14:tracePt t="202058" x="2687638" y="1982788"/>
          <p14:tracePt t="202074" x="2562225" y="2009775"/>
          <p14:tracePt t="202091" x="2490788" y="2027238"/>
          <p14:tracePt t="202108" x="2446338" y="2044700"/>
          <p14:tracePt t="202125" x="2438400" y="2044700"/>
          <p14:tracePt t="202158" x="2428875" y="2044700"/>
          <p14:tracePt t="202413" x="2419350" y="2044700"/>
          <p14:tracePt t="202429" x="2411413" y="2044700"/>
          <p14:tracePt t="202444" x="2401888" y="2063750"/>
          <p14:tracePt t="202459" x="2374900" y="2071688"/>
          <p14:tracePt t="202476" x="2357438" y="2098675"/>
          <p14:tracePt t="202491" x="2322513" y="2152650"/>
          <p14:tracePt t="202508" x="2259013" y="2251075"/>
          <p14:tracePt t="202525" x="2197100" y="2411413"/>
          <p14:tracePt t="202541" x="2125663" y="2625725"/>
          <p14:tracePt t="202558" x="2054225" y="2803525"/>
          <p14:tracePt t="202575" x="1982788" y="3081338"/>
          <p14:tracePt t="202592" x="1938338" y="3259138"/>
          <p14:tracePt t="202608" x="1893888" y="3446463"/>
          <p14:tracePt t="202625" x="1857375" y="3635375"/>
          <p14:tracePt t="202641" x="1830388" y="3786188"/>
          <p14:tracePt t="202658" x="1812925" y="3894138"/>
          <p14:tracePt t="202675" x="1785938" y="4010025"/>
          <p14:tracePt t="202692" x="1731963" y="4125913"/>
          <p14:tracePt t="202708" x="1670050" y="4259263"/>
          <p14:tracePt t="202725" x="1589088" y="4394200"/>
          <p14:tracePt t="202741" x="1536700" y="4510088"/>
          <p14:tracePt t="202758" x="1465263" y="4670425"/>
          <p14:tracePt t="202775" x="1384300" y="4876800"/>
          <p14:tracePt t="202792" x="1295400" y="5045075"/>
          <p14:tracePt t="202808" x="1214438" y="5170488"/>
          <p14:tracePt t="202825" x="1160463" y="5259388"/>
          <p14:tracePt t="202842" x="1125538" y="5295900"/>
          <p14:tracePt t="202859" x="1098550" y="5322888"/>
          <p14:tracePt t="202876" x="1071563" y="5367338"/>
          <p14:tracePt t="202892" x="1044575" y="5421313"/>
          <p14:tracePt t="202908" x="1017588" y="5473700"/>
          <p14:tracePt t="202925" x="965200" y="5537200"/>
          <p14:tracePt t="202942" x="919163" y="5591175"/>
          <p14:tracePt t="202958" x="901700" y="5626100"/>
          <p14:tracePt t="202975" x="857250" y="5680075"/>
          <p14:tracePt t="202991" x="812800" y="5734050"/>
          <p14:tracePt t="203008" x="776288" y="5751513"/>
          <p14:tracePt t="203025" x="768350" y="5768975"/>
          <p14:tracePt t="203042" x="750888" y="5768975"/>
          <p14:tracePt t="203058" x="731838" y="5768975"/>
          <p14:tracePt t="203074" x="704850" y="5768975"/>
          <p14:tracePt t="203091" x="642938" y="5768975"/>
          <p14:tracePt t="203108" x="598488" y="5768975"/>
          <p14:tracePt t="203125" x="544513" y="5778500"/>
          <p14:tracePt t="203142" x="500063" y="5786438"/>
          <p14:tracePt t="203159" x="428625" y="5805488"/>
          <p14:tracePt t="203175" x="330200" y="5832475"/>
          <p14:tracePt t="203192" x="241300" y="5849938"/>
          <p14:tracePt t="203209" x="196850" y="5867400"/>
          <p14:tracePt t="203226" x="179388" y="5867400"/>
          <p14:tracePt t="203258" x="187325" y="5867400"/>
          <p14:tracePt t="203302" x="196850" y="5849938"/>
          <p14:tracePt t="203311" x="204788" y="5840413"/>
          <p14:tracePt t="203324" x="231775" y="5840413"/>
          <p14:tracePt t="203341" x="322263" y="5840413"/>
          <p14:tracePt t="203359" x="446088" y="5832475"/>
          <p14:tracePt t="203376" x="588963" y="5813425"/>
          <p14:tracePt t="203392" x="758825" y="5786438"/>
          <p14:tracePt t="203408" x="847725" y="5786438"/>
          <p14:tracePt t="203425" x="911225" y="5786438"/>
          <p14:tracePt t="203442" x="938213" y="5786438"/>
          <p14:tracePt t="203475" x="928688" y="5795963"/>
          <p14:tracePt t="203515" x="919163" y="5805488"/>
          <p14:tracePt t="203531" x="884238" y="5805488"/>
          <p14:tracePt t="203551" x="839788" y="5786438"/>
          <p14:tracePt t="203563" x="812800" y="5778500"/>
          <p14:tracePt t="203575" x="723900" y="5751513"/>
          <p14:tracePt t="203592" x="669925" y="5741988"/>
          <p14:tracePt t="203609" x="625475" y="5734050"/>
          <p14:tracePt t="203625" x="598488" y="5734050"/>
          <p14:tracePt t="203642" x="581025" y="5734050"/>
          <p14:tracePt t="203675" x="598488" y="5734050"/>
          <p14:tracePt t="203702" x="652463" y="5724525"/>
          <p14:tracePt t="203715" x="768350" y="5724525"/>
          <p14:tracePt t="203732" x="911225" y="5724525"/>
          <p14:tracePt t="203747" x="1027113" y="5724525"/>
          <p14:tracePt t="203763" x="1089025" y="5724525"/>
          <p14:tracePt t="203780" x="1108075" y="5734050"/>
          <p14:tracePt t="203795" x="1108075" y="5741988"/>
          <p14:tracePt t="203827" x="1089025" y="5741988"/>
          <p14:tracePt t="203844" x="1017588" y="5741988"/>
          <p14:tracePt t="203859" x="955675" y="5724525"/>
          <p14:tracePt t="203876" x="857250" y="5697538"/>
          <p14:tracePt t="203892" x="768350" y="5689600"/>
          <p14:tracePt t="203908" x="679450" y="5680075"/>
          <p14:tracePt t="203925" x="608013" y="5680075"/>
          <p14:tracePt t="203942" x="554038" y="5680075"/>
          <p14:tracePt t="203959" x="500063" y="5697538"/>
          <p14:tracePt t="203976" x="490538" y="5707063"/>
          <p14:tracePt t="203993" x="509588" y="5689600"/>
          <p14:tracePt t="204040" x="588963" y="5635625"/>
          <p14:tracePt t="204055" x="750888" y="5554663"/>
          <p14:tracePt t="204069" x="839788" y="5492750"/>
          <p14:tracePt t="204079" x="1044575" y="5357813"/>
          <p14:tracePt t="204093" x="1303338" y="5180013"/>
          <p14:tracePt t="204109" x="1633538" y="4894263"/>
          <p14:tracePt t="204125" x="2116138" y="4438650"/>
          <p14:tracePt t="204142" x="2509838" y="4098925"/>
          <p14:tracePt t="204159" x="2840038" y="3830638"/>
          <p14:tracePt t="204175" x="3081338" y="3616325"/>
          <p14:tracePt t="204191" x="3295650" y="3421063"/>
          <p14:tracePt t="204208" x="3438525" y="3295650"/>
          <p14:tracePt t="204225" x="3465513" y="3259138"/>
          <p14:tracePt t="204242" x="3473450" y="3251200"/>
          <p14:tracePt t="204258" x="3473450" y="3241675"/>
          <p14:tracePt t="204275" x="3482975" y="3232150"/>
          <p14:tracePt t="204291" x="3482975" y="3206750"/>
          <p14:tracePt t="204308" x="3490913" y="3179763"/>
          <p14:tracePt t="204325" x="3490913" y="3135313"/>
          <p14:tracePt t="204341" x="3500438" y="3063875"/>
          <p14:tracePt t="204358" x="3517900" y="3000375"/>
          <p14:tracePt t="204375" x="3527425" y="2938463"/>
          <p14:tracePt t="204391" x="3544888" y="2867025"/>
          <p14:tracePt t="204409" x="3571875" y="2813050"/>
          <p14:tracePt t="204425" x="3589338" y="2751138"/>
          <p14:tracePt t="204442" x="3633788" y="2670175"/>
          <p14:tracePt t="204458" x="3714750" y="2554288"/>
          <p14:tracePt t="204475" x="3768725" y="2509838"/>
          <p14:tracePt t="204491" x="3822700" y="2455863"/>
          <p14:tracePt t="204508" x="3857625" y="2411413"/>
          <p14:tracePt t="204526" x="3894138" y="2401888"/>
          <p14:tracePt t="204543" x="3919538" y="2374900"/>
          <p14:tracePt t="204558" x="3929063" y="2357438"/>
          <p14:tracePt t="204575" x="3946525" y="2339975"/>
          <p14:tracePt t="204592" x="3973513" y="2303463"/>
          <p14:tracePt t="204608" x="4010025" y="2259013"/>
          <p14:tracePt t="204625" x="4062413" y="2206625"/>
          <p14:tracePt t="204642" x="4089400" y="2197100"/>
          <p14:tracePt t="204659" x="4098925" y="2179638"/>
          <p14:tracePt t="204675" x="4116388" y="2170113"/>
          <p14:tracePt t="204692" x="4125913" y="2160588"/>
          <p14:tracePt t="204708" x="4133850" y="2152650"/>
          <p14:tracePt t="204725" x="4143375" y="2152650"/>
          <p14:tracePt t="204759" x="4143375" y="2143125"/>
          <p14:tracePt t="204774" x="4152900" y="2116138"/>
          <p14:tracePt t="204787" x="4179888" y="2098675"/>
          <p14:tracePt t="204801" x="4187825" y="2081213"/>
          <p14:tracePt t="204815" x="4197350" y="2081213"/>
          <p14:tracePt t="204852" x="4197350" y="2071688"/>
          <p14:tracePt t="204866" x="4205288" y="2063750"/>
          <p14:tracePt t="204884" x="4224338" y="2036763"/>
          <p14:tracePt t="204900" x="4251325" y="2009775"/>
          <p14:tracePt t="204913" x="4268788" y="1992313"/>
          <p14:tracePt t="204925" x="4303713" y="1965325"/>
          <p14:tracePt t="204942" x="4330700" y="1955800"/>
          <p14:tracePt t="204958" x="4367213" y="1938338"/>
          <p14:tracePt t="204975" x="4446588" y="1901825"/>
          <p14:tracePt t="204992" x="4527550" y="1874838"/>
          <p14:tracePt t="205008" x="4625975" y="1857375"/>
          <p14:tracePt t="205026" x="4697413" y="1839913"/>
          <p14:tracePt t="205042" x="4751388" y="1822450"/>
          <p14:tracePt t="205058" x="4776788" y="1812925"/>
          <p14:tracePt t="205075" x="4776788" y="1795463"/>
          <p14:tracePt t="205091" x="4786313" y="1785938"/>
          <p14:tracePt t="205109" x="4786313" y="1768475"/>
          <p14:tracePt t="205125" x="4786313" y="1731963"/>
          <p14:tracePt t="205142" x="4776788" y="1687513"/>
          <p14:tracePt t="205158" x="4768850" y="1660525"/>
          <p14:tracePt t="205176" x="4751388" y="1652588"/>
          <p14:tracePt t="205192" x="4732338" y="1616075"/>
          <p14:tracePt t="205209" x="4679950" y="1562100"/>
          <p14:tracePt t="205225" x="4616450" y="1517650"/>
          <p14:tracePt t="205241" x="4581525" y="1490663"/>
          <p14:tracePt t="205258" x="4572000" y="1473200"/>
          <p14:tracePt t="205275" x="4537075" y="1446213"/>
          <p14:tracePt t="205291" x="4510088" y="1419225"/>
          <p14:tracePt t="205308" x="4465638" y="1411288"/>
          <p14:tracePt t="205325" x="4429125" y="1411288"/>
          <p14:tracePt t="205342" x="4357688" y="1411288"/>
          <p14:tracePt t="205358" x="4313238" y="1428750"/>
          <p14:tracePt t="205376" x="4276725" y="1446213"/>
          <p14:tracePt t="205391" x="4224338" y="1465263"/>
          <p14:tracePt t="205408" x="4179888" y="1482725"/>
          <p14:tracePt t="205425" x="4116388" y="1500188"/>
          <p14:tracePt t="205441" x="4089400" y="1509713"/>
          <p14:tracePt t="205459" x="4071938" y="1527175"/>
          <p14:tracePt t="205477" x="4054475" y="1544638"/>
          <p14:tracePt t="205492" x="4044950" y="1554163"/>
          <p14:tracePt t="205509" x="4037013" y="1571625"/>
          <p14:tracePt t="205526" x="4027488" y="1581150"/>
          <p14:tracePt t="205542" x="4010025" y="1598613"/>
          <p14:tracePt t="205558" x="4000500" y="1625600"/>
          <p14:tracePt t="205575" x="3983038" y="1652588"/>
          <p14:tracePt t="205593" x="3973513" y="1679575"/>
          <p14:tracePt t="205610" x="3973513" y="1714500"/>
          <p14:tracePt t="205625" x="4000500" y="1768475"/>
          <p14:tracePt t="205642" x="4044950" y="1803400"/>
          <p14:tracePt t="205658" x="4098925" y="1830388"/>
          <p14:tracePt t="205675" x="4143375" y="1849438"/>
          <p14:tracePt t="205692" x="4197350" y="1866900"/>
          <p14:tracePt t="205708" x="4232275" y="1866900"/>
          <p14:tracePt t="205725" x="4268788" y="1874838"/>
          <p14:tracePt t="205743" x="4295775" y="1874838"/>
          <p14:tracePt t="205758" x="4322763" y="1884363"/>
          <p14:tracePt t="205775" x="4367213" y="1901825"/>
          <p14:tracePt t="205792" x="4402138" y="1920875"/>
          <p14:tracePt t="205808" x="4429125" y="1928813"/>
          <p14:tracePt t="205825" x="4473575" y="1938338"/>
          <p14:tracePt t="205843" x="4537075" y="1938338"/>
          <p14:tracePt t="205859" x="4581525" y="1938338"/>
          <p14:tracePt t="205876" x="4625975" y="1938338"/>
          <p14:tracePt t="205892" x="4679950" y="1946275"/>
          <p14:tracePt t="205908" x="4732338" y="1955800"/>
          <p14:tracePt t="205925" x="4786313" y="1955800"/>
          <p14:tracePt t="205942" x="4830763" y="1955800"/>
          <p14:tracePt t="205958" x="4894263" y="1955800"/>
          <p14:tracePt t="205975" x="4956175" y="1938338"/>
          <p14:tracePt t="205992" x="5116513" y="1901825"/>
          <p14:tracePt t="206009" x="5187950" y="1884363"/>
          <p14:tracePt t="206025" x="5232400" y="1874838"/>
          <p14:tracePt t="206042" x="5268913" y="1857375"/>
          <p14:tracePt t="206058" x="5278438" y="1849438"/>
          <p14:tracePt t="206076" x="5295900" y="1839913"/>
          <p14:tracePt t="206093" x="5295900" y="1830388"/>
          <p14:tracePt t="206109" x="5303838" y="1812925"/>
          <p14:tracePt t="206125" x="5322888" y="1776413"/>
          <p14:tracePt t="206142" x="5340350" y="1751013"/>
          <p14:tracePt t="206158" x="5340350" y="1714500"/>
          <p14:tracePt t="206175" x="5340350" y="1687513"/>
          <p14:tracePt t="206192" x="5340350" y="1670050"/>
          <p14:tracePt t="206208" x="5340350" y="1652588"/>
          <p14:tracePt t="206225" x="5322888" y="1625600"/>
          <p14:tracePt t="206241" x="5251450" y="1581150"/>
          <p14:tracePt t="206258" x="5197475" y="1527175"/>
          <p14:tracePt t="206275" x="5135563" y="1482725"/>
          <p14:tracePt t="206292" x="5064125" y="1428750"/>
          <p14:tracePt t="206308" x="4992688" y="1401763"/>
          <p14:tracePt t="206325" x="4938713" y="1384300"/>
          <p14:tracePt t="206341" x="4884738" y="1374775"/>
          <p14:tracePt t="206359" x="4776788" y="1347788"/>
          <p14:tracePt t="206375" x="4697413" y="1330325"/>
          <p14:tracePt t="206393" x="4625975" y="1330325"/>
          <p14:tracePt t="206409" x="4572000" y="1322388"/>
          <p14:tracePt t="206426" x="4518025" y="1322388"/>
          <p14:tracePt t="206442" x="4465638" y="1312863"/>
          <p14:tracePt t="206459" x="4419600" y="1312863"/>
          <p14:tracePt t="206475" x="4367213" y="1312863"/>
          <p14:tracePt t="206492" x="4276725" y="1339850"/>
          <p14:tracePt t="206509" x="4214813" y="1347788"/>
          <p14:tracePt t="206525" x="4179888" y="1366838"/>
          <p14:tracePt t="206542" x="4143375" y="1366838"/>
          <p14:tracePt t="206559" x="4108450" y="1384300"/>
          <p14:tracePt t="206575" x="4098925" y="1401763"/>
          <p14:tracePt t="206592" x="4081463" y="1419225"/>
          <p14:tracePt t="206609" x="4062413" y="1438275"/>
          <p14:tracePt t="206625" x="4054475" y="1455738"/>
          <p14:tracePt t="206642" x="4044950" y="1482725"/>
          <p14:tracePt t="206658" x="4037013" y="1536700"/>
          <p14:tracePt t="206675" x="4037013" y="1581150"/>
          <p14:tracePt t="206692" x="4037013" y="1633538"/>
          <p14:tracePt t="206708" x="4027488" y="1652588"/>
          <p14:tracePt t="206725" x="4027488" y="1670050"/>
          <p14:tracePt t="206742" x="4054475" y="1697038"/>
          <p14:tracePt t="206759" x="4098925" y="1724025"/>
          <p14:tracePt t="206775" x="4133850" y="1751013"/>
          <p14:tracePt t="206792" x="4179888" y="1768475"/>
          <p14:tracePt t="206808" x="4197350" y="1776413"/>
          <p14:tracePt t="206825" x="4214813" y="1795463"/>
          <p14:tracePt t="206843" x="4224338" y="1803400"/>
          <p14:tracePt t="206860" x="4241800" y="1812925"/>
          <p14:tracePt t="206877" x="4259263" y="1812925"/>
          <p14:tracePt t="206892" x="4295775" y="1822450"/>
          <p14:tracePt t="206908" x="4313238" y="1822450"/>
          <p14:tracePt t="206925" x="4340225" y="1830388"/>
          <p14:tracePt t="206942" x="4384675" y="1849438"/>
          <p14:tracePt t="206958" x="4429125" y="1866900"/>
          <p14:tracePt t="206975" x="4491038" y="1884363"/>
          <p14:tracePt t="206992" x="4562475" y="1901825"/>
          <p14:tracePt t="207010" x="4616450" y="1911350"/>
          <p14:tracePt t="207026" x="4652963" y="1920875"/>
          <p14:tracePt t="207042" x="4679950" y="1928813"/>
          <p14:tracePt t="207058" x="4697413" y="1938338"/>
          <p14:tracePt t="207075" x="4705350" y="1946275"/>
          <p14:tracePt t="207092" x="4714875" y="1955800"/>
          <p14:tracePt t="207109" x="4724400" y="1965325"/>
          <p14:tracePt t="207125" x="4741863" y="1973263"/>
          <p14:tracePt t="207142" x="4776788" y="1973263"/>
          <p14:tracePt t="207158" x="4795838" y="1973263"/>
          <p14:tracePt t="207175" x="4830763" y="1955800"/>
          <p14:tracePt t="207192" x="4875213" y="1938338"/>
          <p14:tracePt t="207208" x="4929188" y="1920875"/>
          <p14:tracePt t="207225" x="4973638" y="1901825"/>
          <p14:tracePt t="207242" x="5018088" y="1893888"/>
          <p14:tracePt t="207259" x="5089525" y="1866900"/>
          <p14:tracePt t="207275" x="5116513" y="1849438"/>
          <p14:tracePt t="207292" x="5126038" y="1839913"/>
          <p14:tracePt t="207308" x="5143500" y="1830388"/>
          <p14:tracePt t="207325" x="5153025" y="1822450"/>
          <p14:tracePt t="207342" x="5160963" y="1812925"/>
          <p14:tracePt t="207358" x="5170488" y="1803400"/>
          <p14:tracePt t="207375" x="5180013" y="1785938"/>
          <p14:tracePt t="207392" x="5187950" y="1776413"/>
          <p14:tracePt t="207408" x="5207000" y="1758950"/>
          <p14:tracePt t="207425" x="5214938" y="1751013"/>
          <p14:tracePt t="207441" x="5224463" y="1741488"/>
          <p14:tracePt t="207458" x="5232400" y="1724025"/>
          <p14:tracePt t="207475" x="5232400" y="1714500"/>
          <p14:tracePt t="207492" x="5232400" y="1697038"/>
          <p14:tracePt t="207509" x="5214938" y="1670050"/>
          <p14:tracePt t="207525" x="5187950" y="1660525"/>
          <p14:tracePt t="207542" x="5135563" y="1625600"/>
          <p14:tracePt t="207558" x="5108575" y="1589088"/>
          <p14:tracePt t="207575" x="5099050" y="1581150"/>
          <p14:tracePt t="207591" x="5089525" y="1562100"/>
          <p14:tracePt t="207609" x="5064125" y="1554163"/>
          <p14:tracePt t="207625" x="5045075" y="1544638"/>
          <p14:tracePt t="207643" x="5010150" y="1536700"/>
          <p14:tracePt t="207659" x="4992688" y="1536700"/>
          <p14:tracePt t="207675" x="4965700" y="1527175"/>
          <p14:tracePt t="207692" x="4938713" y="1517650"/>
          <p14:tracePt t="207709" x="4894263" y="1509713"/>
          <p14:tracePt t="207725" x="4857750" y="1509713"/>
          <p14:tracePt t="207742" x="4822825" y="1500188"/>
          <p14:tracePt t="207759" x="4776788" y="1490663"/>
          <p14:tracePt t="207775" x="4732338" y="1482725"/>
          <p14:tracePt t="207792" x="4679950" y="1465263"/>
          <p14:tracePt t="207808" x="4633913" y="1446213"/>
          <p14:tracePt t="207825" x="4608513" y="1438275"/>
          <p14:tracePt t="207842" x="4554538" y="1438275"/>
          <p14:tracePt t="207859" x="4483100" y="1438275"/>
          <p14:tracePt t="207877" x="4456113" y="1446213"/>
          <p14:tracePt t="207892" x="4419600" y="1446213"/>
          <p14:tracePt t="207909" x="4402138" y="1446213"/>
          <p14:tracePt t="207926" x="4394200" y="1455738"/>
          <p14:tracePt t="207942" x="4367213" y="1455738"/>
          <p14:tracePt t="207958" x="4348163" y="1473200"/>
          <p14:tracePt t="207975" x="4340225" y="1482725"/>
          <p14:tracePt t="207992" x="4322763" y="1509713"/>
          <p14:tracePt t="208009" x="4303713" y="1517650"/>
          <p14:tracePt t="208025" x="4303713" y="1527175"/>
          <p14:tracePt t="208042" x="4295775" y="1544638"/>
          <p14:tracePt t="208059" x="4276725" y="1554163"/>
          <p14:tracePt t="208075" x="4276725" y="1571625"/>
          <p14:tracePt t="208092" x="4259263" y="1598613"/>
          <p14:tracePt t="208108" x="4232275" y="1643063"/>
          <p14:tracePt t="208125" x="4224338" y="1660525"/>
          <p14:tracePt t="208142" x="4214813" y="1679575"/>
          <p14:tracePt t="208159" x="4205288" y="1697038"/>
          <p14:tracePt t="208175" x="4205288" y="1704975"/>
          <p14:tracePt t="208192" x="4205288" y="1714500"/>
          <p14:tracePt t="208227" x="4205288" y="1724025"/>
          <p14:tracePt t="208251" x="4205288" y="1731963"/>
          <p14:tracePt t="208259" x="4205288" y="1741488"/>
          <p14:tracePt t="208275" x="4205288" y="1751013"/>
          <p14:tracePt t="208289" x="4205288" y="1758950"/>
          <p14:tracePt t="208321" x="4214813" y="1768475"/>
          <p14:tracePt t="208329" x="4214813" y="1776413"/>
          <p14:tracePt t="208345" x="4214813" y="1785938"/>
          <p14:tracePt t="208361" x="4214813" y="1795463"/>
          <p14:tracePt t="208377" x="4214813" y="1803400"/>
          <p14:tracePt t="208391" x="4224338" y="1822450"/>
          <p14:tracePt t="208408" x="4232275" y="1839913"/>
          <p14:tracePt t="208426" x="4241800" y="1849438"/>
          <p14:tracePt t="208442" x="4251325" y="1857375"/>
          <p14:tracePt t="208486" x="4259263" y="1874838"/>
          <p14:tracePt t="208502" x="4268788" y="1893888"/>
          <p14:tracePt t="208518" x="4276725" y="1901825"/>
          <p14:tracePt t="208535" x="4286250" y="1911350"/>
          <p14:tracePt t="208548" x="4286250" y="1920875"/>
          <p14:tracePt t="208559" x="4295775" y="1920875"/>
          <p14:tracePt t="208575" x="4295775" y="1928813"/>
          <p14:tracePt t="209478" x="4295775" y="1938338"/>
          <p14:tracePt t="209981" x="4322763" y="1946275"/>
          <p14:tracePt t="209997" x="4340225" y="1955800"/>
          <p14:tracePt t="210012" x="4375150" y="1973263"/>
          <p14:tracePt t="210028" x="4429125" y="1992313"/>
          <p14:tracePt t="210042" x="4527550" y="2009775"/>
          <p14:tracePt t="210059" x="4652963" y="2027238"/>
          <p14:tracePt t="210075" x="4724400" y="2044700"/>
          <p14:tracePt t="210092" x="4803775" y="2063750"/>
          <p14:tracePt t="210109" x="4884738" y="2071688"/>
          <p14:tracePt t="210125" x="4956175" y="2071688"/>
          <p14:tracePt t="210142" x="5018088" y="2071688"/>
          <p14:tracePt t="210159" x="5108575" y="2071688"/>
          <p14:tracePt t="210175" x="5207000" y="2081213"/>
          <p14:tracePt t="210192" x="5313363" y="2089150"/>
          <p14:tracePt t="210209" x="5438775" y="2116138"/>
          <p14:tracePt t="210225" x="5564188" y="2116138"/>
          <p14:tracePt t="210242" x="5680075" y="2116138"/>
          <p14:tracePt t="210259" x="5803900" y="2125663"/>
          <p14:tracePt t="210276" x="5929313" y="2143125"/>
          <p14:tracePt t="210293" x="6081713" y="2170113"/>
          <p14:tracePt t="210310" x="6207125" y="2179638"/>
          <p14:tracePt t="210327" x="6375400" y="2197100"/>
          <p14:tracePt t="210342" x="6527800" y="2214563"/>
          <p14:tracePt t="210359" x="6653213" y="2214563"/>
          <p14:tracePt t="210359" x="6742113" y="2206625"/>
          <p14:tracePt t="210377" x="6813550" y="2197100"/>
          <p14:tracePt t="210392" x="6938963" y="2179638"/>
          <p14:tracePt t="210409" x="7126288" y="2143125"/>
          <p14:tracePt t="210426" x="7224713" y="2125663"/>
          <p14:tracePt t="210442" x="7278688" y="2108200"/>
          <p14:tracePt t="210459" x="7296150" y="2098675"/>
          <p14:tracePt t="210475" x="7313613" y="2081213"/>
          <p14:tracePt t="210492" x="7323138" y="2071688"/>
          <p14:tracePt t="210509" x="7331075" y="2054225"/>
          <p14:tracePt t="210525" x="7350125" y="2044700"/>
          <p14:tracePt t="210542" x="7358063" y="2036763"/>
          <p14:tracePt t="210559" x="7367588" y="2036763"/>
          <p14:tracePt t="210575" x="7375525" y="2017713"/>
          <p14:tracePt t="210593" x="7394575" y="2009775"/>
          <p14:tracePt t="210609" x="7402513" y="2000250"/>
          <p14:tracePt t="210625" x="7412038" y="1992313"/>
          <p14:tracePt t="210642" x="7421563" y="1973263"/>
          <p14:tracePt t="210660" x="7446963" y="1955800"/>
          <p14:tracePt t="210676" x="7446963" y="1928813"/>
          <p14:tracePt t="210692" x="7466013" y="1884363"/>
          <p14:tracePt t="210709" x="7483475" y="1839913"/>
          <p14:tracePt t="210726" x="7500938" y="1785938"/>
          <p14:tracePt t="210742" x="7510463" y="1741488"/>
          <p14:tracePt t="210759" x="7510463" y="1670050"/>
          <p14:tracePt t="210776" x="7510463" y="1625600"/>
          <p14:tracePt t="210792" x="7510463" y="1589088"/>
          <p14:tracePt t="210809" x="7500938" y="1581150"/>
          <p14:tracePt t="210825" x="7493000" y="1562100"/>
          <p14:tracePt t="210842" x="7473950" y="1536700"/>
          <p14:tracePt t="210859" x="7456488" y="1500188"/>
          <p14:tracePt t="210876" x="7446963" y="1473200"/>
          <p14:tracePt t="210892" x="7429500" y="1455738"/>
          <p14:tracePt t="210909" x="7412038" y="1438275"/>
          <p14:tracePt t="210926" x="7402513" y="1428750"/>
          <p14:tracePt t="210942" x="7367588" y="1428750"/>
          <p14:tracePt t="210959" x="7323138" y="1428750"/>
          <p14:tracePt t="210975" x="7278688" y="1428750"/>
          <p14:tracePt t="210992" x="7215188" y="1438275"/>
          <p14:tracePt t="211009" x="7161213" y="1455738"/>
          <p14:tracePt t="211025" x="7099300" y="1482725"/>
          <p14:tracePt t="211042" x="7054850" y="1500188"/>
          <p14:tracePt t="211059" x="7037388" y="1509713"/>
          <p14:tracePt t="211075" x="7018338" y="1527175"/>
          <p14:tracePt t="211092" x="7010400" y="1527175"/>
          <p14:tracePt t="211109" x="7000875" y="1536700"/>
          <p14:tracePt t="211125" x="6992938" y="1554163"/>
          <p14:tracePt t="211142" x="6973888" y="1571625"/>
          <p14:tracePt t="211159" x="6956425" y="1598613"/>
          <p14:tracePt t="211176" x="6946900" y="1608138"/>
          <p14:tracePt t="211192" x="6938963" y="1625600"/>
          <p14:tracePt t="211209" x="6929438" y="1633538"/>
          <p14:tracePt t="211225" x="6929438" y="1643063"/>
          <p14:tracePt t="211242" x="6929438" y="1670050"/>
          <p14:tracePt t="211259" x="6938963" y="1741488"/>
          <p14:tracePt t="211276" x="6965950" y="1785938"/>
          <p14:tracePt t="211292" x="6983413" y="1812925"/>
          <p14:tracePt t="211309" x="7000875" y="1839913"/>
          <p14:tracePt t="211325" x="7027863" y="1857375"/>
          <p14:tracePt t="211342" x="7037388" y="1866900"/>
          <p14:tracePt t="211359" x="7045325" y="1866900"/>
          <p14:tracePt t="211376" x="7054850" y="1874838"/>
          <p14:tracePt t="211392" x="7072313" y="1893888"/>
          <p14:tracePt t="211409" x="7099300" y="1901825"/>
          <p14:tracePt t="211426" x="7143750" y="1911350"/>
          <p14:tracePt t="211442" x="7188200" y="1911350"/>
          <p14:tracePt t="211459" x="7232650" y="1911350"/>
          <p14:tracePt t="211475" x="7304088" y="1911350"/>
          <p14:tracePt t="211492" x="7375525" y="1911350"/>
          <p14:tracePt t="211509" x="7421563" y="1901825"/>
          <p14:tracePt t="211525" x="7439025" y="1893888"/>
          <p14:tracePt t="211542" x="7456488" y="1884363"/>
          <p14:tracePt t="211559" x="7466013" y="1884363"/>
          <p14:tracePt t="211575" x="7473950" y="1874838"/>
          <p14:tracePt t="211592" x="7483475" y="1857375"/>
          <p14:tracePt t="211609" x="7500938" y="1839913"/>
          <p14:tracePt t="211625" x="7510463" y="1830388"/>
          <p14:tracePt t="211642" x="7527925" y="1795463"/>
          <p14:tracePt t="211660" x="7545388" y="1741488"/>
          <p14:tracePt t="211677" x="7554913" y="1697038"/>
          <p14:tracePt t="211692" x="7554913" y="1652588"/>
          <p14:tracePt t="211709" x="7554913" y="1633538"/>
          <p14:tracePt t="211726" x="7545388" y="1616075"/>
          <p14:tracePt t="211742" x="7527925" y="1598613"/>
          <p14:tracePt t="211776" x="7518400" y="1598613"/>
          <p14:tracePt t="211792" x="7510463" y="1589088"/>
          <p14:tracePt t="211809" x="7500938" y="1589088"/>
          <p14:tracePt t="211842" x="7500938" y="1581150"/>
          <p14:tracePt t="213325" x="7500938" y="1608138"/>
          <p14:tracePt t="214419" x="7493000" y="1795463"/>
          <p14:tracePt t="214433" x="7466013" y="1920875"/>
          <p14:tracePt t="214447" x="7439025" y="2044700"/>
          <p14:tracePt t="214459" x="7367588" y="2206625"/>
          <p14:tracePt t="214476" x="7278688" y="2366963"/>
          <p14:tracePt t="214493" x="7207250" y="2500313"/>
          <p14:tracePt t="214509" x="7170738" y="2589213"/>
          <p14:tracePt t="214526" x="7153275" y="2625725"/>
          <p14:tracePt t="214544" x="7143750" y="2660650"/>
          <p14:tracePt t="214560" x="7116763" y="2724150"/>
          <p14:tracePt t="214577" x="7089775" y="2778125"/>
          <p14:tracePt t="214593" x="7054850" y="2822575"/>
          <p14:tracePt t="214610" x="7027863" y="2857500"/>
          <p14:tracePt t="214626" x="7010400" y="2867025"/>
          <p14:tracePt t="214643" x="7000875" y="2884488"/>
          <p14:tracePt t="214660" x="6983413" y="2894013"/>
          <p14:tracePt t="214676" x="6946900" y="2911475"/>
          <p14:tracePt t="214693" x="6921500" y="2921000"/>
          <p14:tracePt t="214710" x="6902450" y="2921000"/>
          <p14:tracePt t="214726" x="6884988" y="2921000"/>
          <p14:tracePt t="214743" x="6875463" y="2921000"/>
          <p14:tracePt t="214759" x="6850063" y="2901950"/>
          <p14:tracePt t="214776" x="6823075" y="2894013"/>
          <p14:tracePt t="214793" x="6796088" y="2884488"/>
          <p14:tracePt t="214810" x="6759575" y="2874963"/>
          <p14:tracePt t="214827" x="6742113" y="2874963"/>
          <p14:tracePt t="214843" x="6715125" y="2874963"/>
          <p14:tracePt t="214860" x="6670675" y="2874963"/>
          <p14:tracePt t="214877" x="6626225" y="2884488"/>
          <p14:tracePt t="214893" x="6581775" y="2894013"/>
          <p14:tracePt t="214909" x="6572250" y="2894013"/>
          <p14:tracePt t="214926" x="6564313" y="2901950"/>
          <p14:tracePt t="214943" x="6545263" y="2901950"/>
          <p14:tracePt t="214959" x="6518275" y="2911475"/>
          <p14:tracePt t="214976" x="6510338" y="2911475"/>
          <p14:tracePt t="214993" x="6492875" y="2911475"/>
          <p14:tracePt t="215009" x="6483350" y="2911475"/>
          <p14:tracePt t="215026" x="6473825" y="2911475"/>
          <p14:tracePt t="215043" x="6465888" y="2911475"/>
          <p14:tracePt t="215059" x="6446838" y="2921000"/>
          <p14:tracePt t="215076" x="6411913" y="2938463"/>
          <p14:tracePt t="215093" x="6384925" y="2955925"/>
          <p14:tracePt t="215109" x="6330950" y="3000375"/>
          <p14:tracePt t="215126" x="6259513" y="3063875"/>
          <p14:tracePt t="215142" x="6099175" y="3160713"/>
          <p14:tracePt t="215159" x="5840413" y="3313113"/>
          <p14:tracePt t="215176" x="5446713" y="3563938"/>
          <p14:tracePt t="215192" x="5000625" y="3822700"/>
          <p14:tracePt t="215209" x="4276725" y="4179888"/>
          <p14:tracePt t="215227" x="3724275" y="4367213"/>
          <p14:tracePt t="215244" x="3313113" y="4519613"/>
          <p14:tracePt t="215260" x="3054350" y="4608513"/>
          <p14:tracePt t="215277" x="2840038" y="4687888"/>
          <p14:tracePt t="215293" x="2643188" y="4786313"/>
          <p14:tracePt t="215310" x="2322513" y="4911725"/>
          <p14:tracePt t="215327" x="2108200" y="4992688"/>
          <p14:tracePt t="215343" x="1938338" y="5037138"/>
          <p14:tracePt t="215359" x="1751013" y="5081588"/>
          <p14:tracePt t="215377" x="1581150" y="5143500"/>
          <p14:tracePt t="215393" x="1401763" y="5214938"/>
          <p14:tracePt t="215409" x="1231900" y="5278438"/>
          <p14:tracePt t="215426" x="1089025" y="5313363"/>
          <p14:tracePt t="215443" x="884238" y="5349875"/>
          <p14:tracePt t="215461" x="812800" y="5367338"/>
          <p14:tracePt t="215478" x="741363" y="5384800"/>
          <p14:tracePt t="215493" x="669925" y="5421313"/>
          <p14:tracePt t="215510" x="608013" y="5448300"/>
          <p14:tracePt t="215526" x="536575" y="5483225"/>
          <p14:tracePt t="215544" x="428625" y="5519738"/>
          <p14:tracePt t="215561" x="384175" y="5546725"/>
          <p14:tracePt t="215577" x="366713" y="5564188"/>
          <p14:tracePt t="215593" x="357188" y="5564188"/>
          <p14:tracePt t="215626" x="347663" y="5572125"/>
          <p14:tracePt t="215642" x="339725" y="5591175"/>
          <p14:tracePt t="215659" x="330200" y="5599113"/>
          <p14:tracePt t="215676" x="312738" y="5618163"/>
          <p14:tracePt t="215693" x="303213" y="5635625"/>
          <p14:tracePt t="215711" x="295275" y="5643563"/>
          <p14:tracePt t="215728" x="276225" y="5653088"/>
          <p14:tracePt t="215743" x="268288" y="5670550"/>
          <p14:tracePt t="215760" x="250825" y="5680075"/>
          <p14:tracePt t="215776" x="241300" y="5697538"/>
          <p14:tracePt t="215793" x="231775" y="5707063"/>
          <p14:tracePt t="215810" x="231775" y="5724525"/>
          <p14:tracePt t="215827" x="250825" y="5724525"/>
          <p14:tracePt t="215843" x="268288" y="5724525"/>
          <p14:tracePt t="215860" x="276225" y="5724525"/>
          <p14:tracePt t="215878" x="295275" y="5734050"/>
          <p14:tracePt t="215893" x="339725" y="5741988"/>
          <p14:tracePt t="215910" x="384175" y="5741988"/>
          <p14:tracePt t="215926" x="428625" y="5751513"/>
          <p14:tracePt t="215943" x="500063" y="5751513"/>
          <p14:tracePt t="215961" x="598488" y="5768975"/>
          <p14:tracePt t="215977" x="660400" y="5778500"/>
          <p14:tracePt t="215993" x="687388" y="5795963"/>
          <p14:tracePt t="216010" x="704850" y="5795963"/>
          <p14:tracePt t="216027" x="714375" y="5795963"/>
          <p14:tracePt t="216043" x="731838" y="5795963"/>
          <p14:tracePt t="216076" x="731838" y="5813425"/>
          <p14:tracePt t="216109" x="731838" y="5832475"/>
          <p14:tracePt t="216126" x="714375" y="5832475"/>
          <p14:tracePt t="216159" x="704850" y="5832475"/>
          <p14:tracePt t="216178" x="696913" y="5832475"/>
          <p14:tracePt t="216195" x="687388" y="5840413"/>
          <p14:tracePt t="216211" x="669925" y="5849938"/>
          <p14:tracePt t="216227" x="554038" y="5876925"/>
          <p14:tracePt t="216243" x="428625" y="5884863"/>
          <p14:tracePt t="216260" x="330200" y="5903913"/>
          <p14:tracePt t="216276" x="285750" y="5921375"/>
          <p14:tracePt t="216293" x="258763" y="5921375"/>
          <p14:tracePt t="216310" x="250825" y="5921375"/>
          <p14:tracePt t="216327" x="258763" y="5911850"/>
          <p14:tracePt t="216391" x="268288" y="5903913"/>
          <p14:tracePt t="216399" x="276225" y="5903913"/>
          <p14:tracePt t="216421" x="285750" y="5894388"/>
          <p14:tracePt t="216434" x="303213" y="5894388"/>
          <p14:tracePt t="216445" x="339725" y="5884863"/>
          <p14:tracePt t="216461" x="384175" y="5876925"/>
          <p14:tracePt t="216478" x="455613" y="5867400"/>
          <p14:tracePt t="216493" x="554038" y="5849938"/>
          <p14:tracePt t="216510" x="679450" y="5832475"/>
          <p14:tracePt t="216526" x="803275" y="5813425"/>
          <p14:tracePt t="216543" x="911225" y="5813425"/>
          <p14:tracePt t="216559" x="973138" y="5813425"/>
          <p14:tracePt t="216576" x="1054100" y="5813425"/>
          <p14:tracePt t="216594" x="1125538" y="5805488"/>
          <p14:tracePt t="216610" x="1241425" y="5805488"/>
          <p14:tracePt t="216626" x="1366838" y="5786438"/>
          <p14:tracePt t="216643" x="1536700" y="5805488"/>
          <p14:tracePt t="216660" x="1714500" y="5832475"/>
          <p14:tracePt t="216676" x="1893888" y="5849938"/>
          <p14:tracePt t="216693" x="2062163" y="5849938"/>
          <p14:tracePt t="216711" x="2347913" y="5849938"/>
          <p14:tracePt t="216727" x="2544763" y="5813425"/>
          <p14:tracePt t="216743" x="2759075" y="5751513"/>
          <p14:tracePt t="216760" x="3017838" y="5662613"/>
          <p14:tracePt t="216776" x="3276600" y="5581650"/>
          <p14:tracePt t="216793" x="3465513" y="5500688"/>
          <p14:tracePt t="216810" x="3608388" y="5465763"/>
          <p14:tracePt t="216826" x="3848100" y="5429250"/>
          <p14:tracePt t="216843" x="3990975" y="5411788"/>
          <p14:tracePt t="216859" x="4133850" y="5376863"/>
          <p14:tracePt t="216877" x="4276725" y="5340350"/>
          <p14:tracePt t="216893" x="4456113" y="5295900"/>
          <p14:tracePt t="216910" x="4633913" y="5241925"/>
          <p14:tracePt t="216927" x="4822825" y="5162550"/>
          <p14:tracePt t="216943" x="4965700" y="5064125"/>
          <p14:tracePt t="216961" x="5224463" y="4929188"/>
          <p14:tracePt t="216977" x="5438775" y="4840288"/>
          <p14:tracePt t="216993" x="5661025" y="4741863"/>
          <p14:tracePt t="217010" x="5875338" y="4635500"/>
          <p14:tracePt t="217027" x="6054725" y="4483100"/>
          <p14:tracePt t="217044" x="6170613" y="4330700"/>
          <p14:tracePt t="217060" x="6259513" y="4224338"/>
          <p14:tracePt t="217076" x="6340475" y="4143375"/>
          <p14:tracePt t="217093" x="6411913" y="4064000"/>
          <p14:tracePt t="217110" x="6429375" y="4019550"/>
          <p14:tracePt t="217127" x="6429375" y="4000500"/>
          <p14:tracePt t="217143" x="6429375" y="3956050"/>
          <p14:tracePt t="217160" x="6429375" y="3884613"/>
          <p14:tracePt t="217176" x="6429375" y="3795713"/>
          <p14:tracePt t="217193" x="6438900" y="3714750"/>
          <p14:tracePt t="217210" x="6456363" y="3652838"/>
          <p14:tracePt t="217227" x="6483350" y="3581400"/>
          <p14:tracePt t="217243" x="6483350" y="3527425"/>
          <p14:tracePt t="217259" x="6500813" y="3455988"/>
          <p14:tracePt t="217276" x="6510338" y="3394075"/>
          <p14:tracePt t="217293" x="6518275" y="3330575"/>
          <p14:tracePt t="217309" x="6527800" y="3259138"/>
          <p14:tracePt t="217326" x="6537325" y="3179763"/>
          <p14:tracePt t="217343" x="6537325" y="3160713"/>
          <p14:tracePt t="217360" x="6537325" y="3116263"/>
          <p14:tracePt t="217377" x="6537325" y="3081338"/>
          <p14:tracePt t="217393" x="6537325" y="3054350"/>
          <p14:tracePt t="217410" x="6537325" y="3036888"/>
          <p14:tracePt t="217427" x="6527800" y="3009900"/>
          <p14:tracePt t="217443" x="6527800" y="3000375"/>
          <p14:tracePt t="217461" x="6527800" y="2955925"/>
          <p14:tracePt t="217478" x="6518275" y="2928938"/>
          <p14:tracePt t="217493" x="6510338" y="2894013"/>
          <p14:tracePt t="217510" x="6510338" y="2840038"/>
          <p14:tracePt t="217527" x="6510338" y="2803525"/>
          <p14:tracePt t="217544" x="6518275" y="2768600"/>
          <p14:tracePt t="217560" x="6527800" y="2724150"/>
          <p14:tracePt t="217576" x="6527800" y="2697163"/>
          <p14:tracePt t="217593" x="6537325" y="2660650"/>
          <p14:tracePt t="217610" x="6554788" y="2635250"/>
          <p14:tracePt t="217626" x="6554788" y="2616200"/>
          <p14:tracePt t="217643" x="6554788" y="2608263"/>
          <p14:tracePt t="217660" x="6564313" y="2598738"/>
          <p14:tracePt t="217676" x="6572250" y="2571750"/>
          <p14:tracePt t="217693" x="6572250" y="2536825"/>
          <p14:tracePt t="217710" x="6581775" y="2500313"/>
          <p14:tracePt t="217728" x="6581775" y="2473325"/>
          <p14:tracePt t="217744" x="6581775" y="2465388"/>
          <p14:tracePt t="217761" x="6581775" y="2455863"/>
          <p14:tracePt t="217778" x="6581775" y="2438400"/>
          <p14:tracePt t="217794" x="6581775" y="2428875"/>
          <p14:tracePt t="217810" x="6581775" y="2420938"/>
          <p14:tracePt t="217826" x="6581775" y="2411413"/>
          <p14:tracePt t="217843" x="6581775" y="2393950"/>
          <p14:tracePt t="217908" x="6581775" y="2384425"/>
          <p14:tracePt t="217925" x="6581775" y="2374900"/>
          <p14:tracePt t="217940" x="6581775" y="2357438"/>
          <p14:tracePt t="217955" x="6581775" y="2349500"/>
          <p14:tracePt t="217969" x="6581775" y="2339975"/>
          <p14:tracePt t="217985" x="6572250" y="2366963"/>
          <p14:tracePt t="218105" x="6564313" y="2384425"/>
          <p14:tracePt t="218121" x="6564313" y="2401888"/>
          <p14:tracePt t="218136" x="6554788" y="2401888"/>
          <p14:tracePt t="218146" x="6545263" y="2446338"/>
          <p14:tracePt t="218160" x="6527800" y="2465388"/>
          <p14:tracePt t="218177" x="6527800" y="2482850"/>
          <p14:tracePt t="218210" x="6527800" y="2492375"/>
          <p14:tracePt t="218298" x="6527800" y="2500313"/>
          <p14:tracePt t="218314" x="6537325" y="2509838"/>
          <p14:tracePt t="218346" x="6545263" y="2527300"/>
          <p14:tracePt t="218362" x="6554788" y="2536825"/>
          <p14:tracePt t="218379" x="6564313" y="2544763"/>
          <p14:tracePt t="218395" x="6581775" y="2563813"/>
          <p14:tracePt t="218411" x="6589713" y="2571750"/>
          <p14:tracePt t="218427" x="6608763" y="2589213"/>
          <p14:tracePt t="218443" x="6616700" y="2589213"/>
          <p14:tracePt t="218460" x="6635750" y="2608263"/>
          <p14:tracePt t="218477" x="6653213" y="2616200"/>
          <p14:tracePt t="218493" x="6661150" y="2625725"/>
          <p14:tracePt t="218510" x="6670675" y="2635250"/>
          <p14:tracePt t="218546" x="6688138" y="2643188"/>
          <p14:tracePt t="218561" x="6707188" y="2643188"/>
          <p14:tracePt t="218577" x="6724650" y="2643188"/>
          <p14:tracePt t="218593" x="6769100" y="2643188"/>
          <p14:tracePt t="218610" x="6813550" y="2635250"/>
          <p14:tracePt t="218627" x="6823075" y="2635250"/>
          <p14:tracePt t="218643" x="6831013" y="2635250"/>
          <p14:tracePt t="218660" x="6850063" y="2635250"/>
          <p14:tracePt t="218677" x="6858000" y="2625725"/>
          <p14:tracePt t="218693" x="6875463" y="2616200"/>
          <p14:tracePt t="218710" x="6902450" y="2616200"/>
          <p14:tracePt t="218728" x="6921500" y="2616200"/>
          <p14:tracePt t="218744" x="6929438" y="2616200"/>
          <p14:tracePt t="218761" x="6946900" y="2608263"/>
          <p14:tracePt t="218777" x="6956425" y="2598738"/>
          <p14:tracePt t="218793" x="6973888" y="2589213"/>
          <p14:tracePt t="218810" x="6983413" y="2589213"/>
          <p14:tracePt t="218827" x="6992938" y="2589213"/>
          <p14:tracePt t="218843" x="7010400" y="2589213"/>
          <p14:tracePt t="218860" x="7027863" y="2589213"/>
          <p14:tracePt t="218878" x="7037388" y="2589213"/>
          <p14:tracePt t="218893" x="7054850" y="2589213"/>
          <p14:tracePt t="218910" x="7064375" y="2589213"/>
          <p14:tracePt t="218927" x="7089775" y="2589213"/>
          <p14:tracePt t="218943" x="7099300" y="2589213"/>
          <p14:tracePt t="218960" x="7126288" y="2608263"/>
          <p14:tracePt t="218978" x="7170738" y="2608263"/>
          <p14:tracePt t="218994" x="7197725" y="2616200"/>
          <p14:tracePt t="219010" x="7242175" y="2625725"/>
          <p14:tracePt t="219027" x="7269163" y="2635250"/>
          <p14:tracePt t="219043" x="7296150" y="2635250"/>
          <p14:tracePt t="219060" x="7340600" y="2652713"/>
          <p14:tracePt t="219076" x="7375525" y="2670175"/>
          <p14:tracePt t="219093" x="7421563" y="2679700"/>
          <p14:tracePt t="219110" x="7473950" y="2714625"/>
          <p14:tracePt t="219127" x="7500938" y="2732088"/>
          <p14:tracePt t="219143" x="7518400" y="2741613"/>
          <p14:tracePt t="219160" x="7518400" y="2759075"/>
          <p14:tracePt t="219176" x="7527925" y="2813050"/>
          <p14:tracePt t="219193" x="7527925" y="2857500"/>
          <p14:tracePt t="219210" x="7537450" y="2911475"/>
          <p14:tracePt t="219226" x="7564438" y="2946400"/>
          <p14:tracePt t="219243" x="7564438" y="2955925"/>
          <p14:tracePt t="219260" x="7572375" y="2973388"/>
          <p14:tracePt t="219277" x="7581900" y="2982913"/>
          <p14:tracePt t="219293" x="7589838" y="2992438"/>
          <p14:tracePt t="219310" x="7608888" y="3017838"/>
          <p14:tracePt t="219326" x="7616825" y="3027363"/>
          <p14:tracePt t="219343" x="7635875" y="3036888"/>
          <p14:tracePt t="219360" x="7680325" y="3044825"/>
          <p14:tracePt t="219360" x="7707313" y="3044825"/>
          <p14:tracePt t="219378" x="7759700" y="3044825"/>
          <p14:tracePt t="219393" x="7804150" y="3044825"/>
          <p14:tracePt t="219410" x="7858125" y="3036888"/>
          <p14:tracePt t="219427" x="7902575" y="3036888"/>
          <p14:tracePt t="219443" x="7956550" y="3027363"/>
          <p14:tracePt t="219460" x="7993063" y="3027363"/>
          <p14:tracePt t="219476" x="8037513" y="3027363"/>
          <p14:tracePt t="219493" x="8054975" y="3027363"/>
          <p14:tracePt t="219510" x="8081963" y="3017838"/>
          <p14:tracePt t="219526" x="8108950" y="3017838"/>
          <p14:tracePt t="219543" x="8143875" y="3017838"/>
          <p14:tracePt t="219560" x="8170863" y="3009900"/>
          <p14:tracePt t="219576" x="8188325" y="3009900"/>
          <p14:tracePt t="219594" x="8251825" y="3009900"/>
          <p14:tracePt t="219612" x="8304213" y="3009900"/>
          <p14:tracePt t="219628" x="8358188" y="3027363"/>
          <p14:tracePt t="219643" x="8367713" y="3044825"/>
          <p14:tracePt t="219676" x="8367713" y="3054350"/>
          <p14:tracePt t="219697" x="8350250" y="3063875"/>
          <p14:tracePt t="219714" x="8340725" y="3063875"/>
          <p14:tracePt t="219730" x="8323263" y="3071813"/>
          <p14:tracePt t="219744" x="8313738" y="3071813"/>
          <p14:tracePt t="219760" x="8286750" y="3081338"/>
          <p14:tracePt t="219777" x="8242300" y="3089275"/>
          <p14:tracePt t="219793" x="8188325" y="3098800"/>
          <p14:tracePt t="219810" x="8116888" y="3116263"/>
          <p14:tracePt t="219827" x="8054975" y="3125788"/>
          <p14:tracePt t="219843" x="7974013" y="3135313"/>
          <p14:tracePt t="219860" x="7867650" y="3152775"/>
          <p14:tracePt t="219878" x="7823200" y="3170238"/>
          <p14:tracePt t="219894" x="7786688" y="3170238"/>
          <p14:tracePt t="219927" x="7786688" y="3152775"/>
          <p14:tracePt t="219986" x="7804150" y="3143250"/>
          <p14:tracePt t="220002" x="7823200" y="3125788"/>
          <p14:tracePt t="220018" x="7850188" y="3108325"/>
          <p14:tracePt t="220034" x="7902575" y="3089275"/>
          <p14:tracePt t="220055" x="7966075" y="3089275"/>
          <p14:tracePt t="220066" x="8001000" y="3089275"/>
          <p14:tracePt t="220077" x="8064500" y="3089275"/>
          <p14:tracePt t="220093" x="8116888" y="3089275"/>
          <p14:tracePt t="220110" x="8161338" y="3089275"/>
          <p14:tracePt t="220127" x="8188325" y="3089275"/>
          <p14:tracePt t="220143" x="8197850" y="3089275"/>
          <p14:tracePt t="220160" x="8224838" y="3089275"/>
          <p14:tracePt t="220177" x="8232775" y="3081338"/>
          <p14:tracePt t="220194" x="8242300" y="3081338"/>
          <p14:tracePt t="220210" x="8232775" y="3081338"/>
          <p14:tracePt t="220260" x="8215313" y="3089275"/>
          <p14:tracePt t="220270" x="8188325" y="3108325"/>
          <p14:tracePt t="220288" x="8153400" y="3125788"/>
          <p14:tracePt t="220302" x="8126413" y="3135313"/>
          <p14:tracePt t="220311" x="8089900" y="3135313"/>
          <p14:tracePt t="220327" x="8037513" y="3135313"/>
          <p14:tracePt t="220344" x="7983538" y="3135313"/>
          <p14:tracePt t="220360" x="7894638" y="3135313"/>
          <p14:tracePt t="220378" x="7840663" y="3143250"/>
          <p14:tracePt t="220394" x="7813675" y="3152775"/>
          <p14:tracePt t="220410" x="7804150" y="3152775"/>
          <p14:tracePt t="220427" x="7813675" y="3143250"/>
          <p14:tracePt t="220488" x="7831138" y="3135313"/>
          <p14:tracePt t="220503" x="7840663" y="3125788"/>
          <p14:tracePt t="220515" x="7858125" y="3108325"/>
          <p14:tracePt t="220527" x="7912100" y="3108325"/>
          <p14:tracePt t="220544" x="7966075" y="3089275"/>
          <p14:tracePt t="220560" x="8027988" y="3071813"/>
          <p14:tracePt t="220577" x="8089900" y="3063875"/>
          <p14:tracePt t="220593" x="8143875" y="3044825"/>
          <p14:tracePt t="220610" x="8188325" y="3036888"/>
          <p14:tracePt t="220628" x="8197850" y="3027363"/>
          <p14:tracePt t="220644" x="8215313" y="3027363"/>
          <p14:tracePt t="220660" x="8224838" y="3027363"/>
          <p14:tracePt t="220677" x="8232775" y="3027363"/>
          <p14:tracePt t="220693" x="8224838" y="3027363"/>
          <p14:tracePt t="220760" x="8215313" y="3027363"/>
          <p14:tracePt t="220774" x="8197850" y="3036888"/>
          <p14:tracePt t="220786" x="8188325" y="3044825"/>
          <p14:tracePt t="220796" x="8135938" y="3054350"/>
          <p14:tracePt t="220810" x="8081963" y="3071813"/>
          <p14:tracePt t="220827" x="8018463" y="3071813"/>
          <p14:tracePt t="220844" x="7956550" y="3081338"/>
          <p14:tracePt t="220860" x="7885113" y="3081338"/>
          <p14:tracePt t="220879" x="7867650" y="3081338"/>
          <p14:tracePt t="220910" x="7867650" y="3071813"/>
          <p14:tracePt t="220932" x="7875588" y="3063875"/>
          <p14:tracePt t="220951" x="7885113" y="3063875"/>
          <p14:tracePt t="220972" x="7894638" y="3054350"/>
          <p14:tracePt t="220981" x="7902575" y="3054350"/>
          <p14:tracePt t="220993" x="7956550" y="3054350"/>
          <p14:tracePt t="221010" x="8027988" y="3044825"/>
          <p14:tracePt t="221027" x="8089900" y="3044825"/>
          <p14:tracePt t="221043" x="8161338" y="3027363"/>
          <p14:tracePt t="221060" x="8224838" y="3017838"/>
          <p14:tracePt t="221077" x="8269288" y="3017838"/>
          <p14:tracePt t="221093" x="8304213" y="3017838"/>
          <p14:tracePt t="221110" x="8323263" y="3017838"/>
          <p14:tracePt t="221144" x="8313738" y="3017838"/>
          <p14:tracePt t="221174" x="8304213" y="3017838"/>
          <p14:tracePt t="221191" x="8296275" y="3017838"/>
          <p14:tracePt t="221204" x="8286750" y="3017838"/>
          <p14:tracePt t="221214" x="8278813" y="3027363"/>
          <p14:tracePt t="221227" x="8259763" y="3036888"/>
          <p14:tracePt t="221243" x="8207375" y="3036888"/>
          <p14:tracePt t="221260" x="8161338" y="3044825"/>
          <p14:tracePt t="221277" x="8135938" y="3044825"/>
          <p14:tracePt t="221294" x="8116888" y="3054350"/>
          <p14:tracePt t="221310" x="8089900" y="3063875"/>
          <p14:tracePt t="221327" x="8072438" y="3063875"/>
          <p14:tracePt t="221344" x="8064500" y="3071813"/>
          <p14:tracePt t="221378" x="8072438" y="3071813"/>
          <p14:tracePt t="221488" x="8072438" y="3081338"/>
          <p14:tracePt t="221636" x="8064500" y="3081338"/>
          <p14:tracePt t="221652" x="8054975" y="3081338"/>
          <p14:tracePt t="221661" x="8045450" y="3081338"/>
          <p14:tracePt t="221677" x="8037513" y="3081338"/>
          <p14:tracePt t="221694" x="8037513" y="3089275"/>
          <p14:tracePt t="221710" x="8027988" y="3089275"/>
          <p14:tracePt t="221738" x="8018463" y="3081338"/>
          <p14:tracePt t="221776" x="8010525" y="3063875"/>
          <p14:tracePt t="221784" x="8001000" y="3054350"/>
          <p14:tracePt t="221800" x="7993063" y="3054350"/>
          <p14:tracePt t="221918" x="7993063" y="3071813"/>
          <p14:tracePt t="221935" x="7993063" y="3081338"/>
          <p14:tracePt t="221950" x="7974013" y="3081338"/>
          <p14:tracePt t="222075" x="7929563" y="3108325"/>
          <p14:tracePt t="222090" x="7875588" y="3135313"/>
          <p14:tracePt t="222107" x="7823200" y="3160713"/>
          <p14:tracePt t="222123" x="7804150" y="3170238"/>
          <p14:tracePt t="222136" x="7796213" y="3179763"/>
          <p14:tracePt t="222147" x="7786688" y="3187700"/>
          <p14:tracePt t="222161" x="7769225" y="3187700"/>
          <p14:tracePt t="222177" x="7742238" y="3187700"/>
          <p14:tracePt t="222194" x="7715250" y="3187700"/>
          <p14:tracePt t="222210" x="7688263" y="3187700"/>
          <p14:tracePt t="222227" x="7680325" y="3187700"/>
          <p14:tracePt t="222243" x="7661275" y="3187700"/>
          <p14:tracePt t="222261" x="7653338" y="3187700"/>
          <p14:tracePt t="222277" x="7653338" y="3179763"/>
          <p14:tracePt t="222332" x="7635875" y="3152775"/>
          <p14:tracePt t="222348" x="7616825" y="3143250"/>
          <p14:tracePt t="222362" x="7554913" y="3108325"/>
          <p14:tracePt t="222379" x="7483475" y="3081338"/>
          <p14:tracePt t="222395" x="7412038" y="3063875"/>
          <p14:tracePt t="222411" x="7358063" y="3054350"/>
          <p14:tracePt t="222428" x="7323138" y="3044825"/>
          <p14:tracePt t="222461" x="7323138" y="3036888"/>
          <p14:tracePt t="222512" x="7331075" y="3036888"/>
          <p14:tracePt t="222528" x="7331075" y="3027363"/>
          <p14:tracePt t="222591" x="7331075" y="3017838"/>
          <p14:tracePt t="222600" x="7340600" y="3009900"/>
          <p14:tracePt t="222611" x="7367588" y="2973388"/>
          <p14:tracePt t="222628" x="7394575" y="2938463"/>
          <p14:tracePt t="222644" x="7421563" y="2911475"/>
          <p14:tracePt t="222661" x="7439025" y="2884488"/>
          <p14:tracePt t="222677" x="7473950" y="2857500"/>
          <p14:tracePt t="222694" x="7483475" y="2840038"/>
          <p14:tracePt t="222710" x="7493000" y="2830513"/>
          <p14:tracePt t="222727" x="7493000" y="2822575"/>
          <p14:tracePt t="222760" x="7493000" y="2840038"/>
          <p14:tracePt t="222857" x="7493000" y="2874963"/>
          <p14:tracePt t="222875" x="7493000" y="2911475"/>
          <p14:tracePt t="222890" x="7493000" y="2965450"/>
          <p14:tracePt t="222906" x="7500938" y="3017838"/>
          <p14:tracePt t="222920" x="7510463" y="3044825"/>
          <p14:tracePt t="222930" x="7510463" y="3108325"/>
          <p14:tracePt t="222944" x="7510463" y="3179763"/>
          <p14:tracePt t="222960" x="7510463" y="3241675"/>
          <p14:tracePt t="222977" x="7510463" y="3295650"/>
          <p14:tracePt t="222993" x="7510463" y="3357563"/>
          <p14:tracePt t="223010" x="7510463" y="3402013"/>
          <p14:tracePt t="223028" x="7510463" y="3492500"/>
          <p14:tracePt t="223044" x="7500938" y="3544888"/>
          <p14:tracePt t="223060" x="7500938" y="3616325"/>
          <p14:tracePt t="223077" x="7500938" y="3679825"/>
          <p14:tracePt t="223094" x="7500938" y="3741738"/>
          <p14:tracePt t="223111" x="7493000" y="3813175"/>
          <p14:tracePt t="223127" x="7483475" y="3894138"/>
          <p14:tracePt t="223144" x="7473950" y="3948113"/>
          <p14:tracePt t="223161" x="7473950" y="4010025"/>
          <p14:tracePt t="223178" x="7473950" y="4098925"/>
          <p14:tracePt t="223194" x="7483475" y="4197350"/>
          <p14:tracePt t="223211" x="7493000" y="4268788"/>
          <p14:tracePt t="223227" x="7500938" y="4313238"/>
          <p14:tracePt t="223243" x="7500938" y="4357688"/>
          <p14:tracePt t="223260" x="7500938" y="4402138"/>
          <p14:tracePt t="223277" x="7500938" y="4448175"/>
          <p14:tracePt t="223294" x="7483475" y="4492625"/>
          <p14:tracePt t="223310" x="7466013" y="4564063"/>
          <p14:tracePt t="223327" x="7446963" y="4635500"/>
          <p14:tracePt t="223344" x="7429500" y="4714875"/>
          <p14:tracePt t="223360" x="7421563" y="4759325"/>
          <p14:tracePt t="223379" x="7421563" y="4813300"/>
          <p14:tracePt t="223394" x="7421563" y="4830763"/>
          <p14:tracePt t="223410" x="7421563" y="4840288"/>
          <p14:tracePt t="223427" x="7421563" y="4867275"/>
          <p14:tracePt t="223444" x="7412038" y="4921250"/>
          <p14:tracePt t="223460" x="7412038" y="4965700"/>
          <p14:tracePt t="223477" x="7412038" y="5019675"/>
          <p14:tracePt t="223494" x="7412038" y="5072063"/>
          <p14:tracePt t="223510" x="7412038" y="5116513"/>
          <p14:tracePt t="223527" x="7412038" y="5197475"/>
          <p14:tracePt t="223545" x="7421563" y="5251450"/>
          <p14:tracePt t="223560" x="7439025" y="5305425"/>
          <p14:tracePt t="223578" x="7456488" y="5376863"/>
          <p14:tracePt t="223594" x="7473950" y="5421313"/>
          <p14:tracePt t="223611" x="7493000" y="5473700"/>
          <p14:tracePt t="223628" x="7500938" y="5500688"/>
          <p14:tracePt t="223644" x="7500938" y="5519738"/>
          <p14:tracePt t="223661" x="7510463" y="5537200"/>
          <p14:tracePt t="223678" x="7510463" y="5564188"/>
          <p14:tracePt t="223694" x="7527925" y="5591175"/>
          <p14:tracePt t="223711" x="7527925" y="5618163"/>
          <p14:tracePt t="223728" x="7537450" y="5635625"/>
          <p14:tracePt t="223744" x="7545388" y="5643563"/>
          <p14:tracePt t="223761" x="7564438" y="5662613"/>
          <p14:tracePt t="223778" x="7572375" y="5670550"/>
          <p14:tracePt t="223796" x="7608888" y="5689600"/>
          <p14:tracePt t="223811" x="7643813" y="5697538"/>
          <p14:tracePt t="223828" x="7688263" y="5697538"/>
          <p14:tracePt t="223844" x="7751763" y="5697538"/>
          <p14:tracePt t="223861" x="7813675" y="5707063"/>
          <p14:tracePt t="223861" x="7850188" y="5707063"/>
          <p14:tracePt t="223880" x="7885113" y="5707063"/>
          <p14:tracePt t="223894" x="7966075" y="5707063"/>
          <p14:tracePt t="223911" x="8018463" y="5689600"/>
          <p14:tracePt t="223927" x="8064500" y="5680075"/>
          <p14:tracePt t="223944" x="8108950" y="5670550"/>
          <p14:tracePt t="223960" x="8161338" y="5670550"/>
          <p14:tracePt t="223977" x="8197850" y="5670550"/>
          <p14:tracePt t="223994" x="8242300" y="5670550"/>
          <p14:tracePt t="224011" x="8296275" y="5670550"/>
          <p14:tracePt t="224028" x="8304213" y="5670550"/>
          <p14:tracePt t="224060" x="8296275" y="5670550"/>
          <p14:tracePt t="224154" x="8251825" y="5689600"/>
          <p14:tracePt t="224170" x="8197850" y="5707063"/>
          <p14:tracePt t="224186" x="8143875" y="5724525"/>
          <p14:tracePt t="224201" x="8126413" y="5724525"/>
          <p14:tracePt t="224210" x="8072438" y="5741988"/>
          <p14:tracePt t="224227" x="8027988" y="5741988"/>
          <p14:tracePt t="224244" x="7974013" y="5751513"/>
          <p14:tracePt t="224260" x="7939088" y="5751513"/>
          <p14:tracePt t="224277" x="7921625" y="5751513"/>
          <p14:tracePt t="224295" x="7902575" y="5751513"/>
          <p14:tracePt t="224310" x="7894638" y="5741988"/>
          <p14:tracePt t="224327" x="7885113" y="5715000"/>
          <p14:tracePt t="224344" x="7840663" y="5670550"/>
          <p14:tracePt t="224360" x="7796213" y="5618163"/>
          <p14:tracePt t="224378" x="7769225" y="5554663"/>
          <p14:tracePt t="224394" x="7742238" y="5465763"/>
          <p14:tracePt t="224411" x="7732713" y="5384800"/>
          <p14:tracePt t="224428" x="7715250" y="5268913"/>
          <p14:tracePt t="224444" x="7715250" y="5135563"/>
          <p14:tracePt t="224460" x="7715250" y="5019675"/>
          <p14:tracePt t="224477" x="7715250" y="4894263"/>
          <p14:tracePt t="224494" x="7715250" y="4759325"/>
          <p14:tracePt t="224510" x="7715250" y="4635500"/>
          <p14:tracePt t="224528" x="7688263" y="4465638"/>
          <p14:tracePt t="224544" x="7670800" y="4340225"/>
          <p14:tracePt t="224561" x="7653338" y="4214813"/>
          <p14:tracePt t="224577" x="7643813" y="4064000"/>
          <p14:tracePt t="224594" x="7626350" y="3921125"/>
          <p14:tracePt t="224610" x="7599363" y="3786188"/>
          <p14:tracePt t="224627" x="7581900" y="3643313"/>
          <p14:tracePt t="224644" x="7527925" y="3517900"/>
          <p14:tracePt t="224661" x="7446963" y="3322638"/>
          <p14:tracePt t="224677" x="7402513" y="3232150"/>
          <p14:tracePt t="224694" x="7367588" y="3135313"/>
          <p14:tracePt t="224710" x="7350125" y="3063875"/>
          <p14:tracePt t="224727" x="7323138" y="3000375"/>
          <p14:tracePt t="224744" x="7313613" y="2955925"/>
          <p14:tracePt t="224760" x="7286625" y="2884488"/>
          <p14:tracePt t="224778" x="7269163" y="2867025"/>
          <p14:tracePt t="224795" x="7269163" y="2857500"/>
          <p14:tracePt t="224810" x="7251700" y="2840038"/>
          <p14:tracePt t="224827" x="7242175" y="2830513"/>
          <p14:tracePt t="224844" x="7232650" y="2813050"/>
          <p14:tracePt t="224861" x="7224713" y="2803525"/>
          <p14:tracePt t="224878" x="7224713" y="2795588"/>
          <p14:tracePt t="224894" x="7232650" y="2803525"/>
          <p14:tracePt t="225013" x="7259638" y="2813050"/>
          <p14:tracePt t="225029" x="7269163" y="2822575"/>
          <p14:tracePt t="225046" x="7286625" y="2830513"/>
          <p14:tracePt t="225062" x="7296150" y="2830513"/>
          <p14:tracePt t="225078" x="7304088" y="2830513"/>
          <p14:tracePt t="225109" x="7313613" y="2840038"/>
          <p14:tracePt t="225126" x="7323138" y="2849563"/>
          <p14:tracePt t="225144" x="7331075" y="2857500"/>
          <p14:tracePt t="225161" x="7350125" y="2894013"/>
          <p14:tracePt t="225177" x="7367588" y="2921000"/>
          <p14:tracePt t="225194" x="7375525" y="2955925"/>
          <p14:tracePt t="225211" x="7394575" y="2982913"/>
          <p14:tracePt t="225227" x="7402513" y="3036888"/>
          <p14:tracePt t="225244" x="7402513" y="3081338"/>
          <p14:tracePt t="225261" x="7402513" y="3135313"/>
          <p14:tracePt t="225278" x="7421563" y="3224213"/>
          <p14:tracePt t="225295" x="7439025" y="3268663"/>
          <p14:tracePt t="225311" x="7439025" y="3295650"/>
          <p14:tracePt t="225328" x="7446963" y="3330575"/>
          <p14:tracePt t="225344" x="7446963" y="3357563"/>
          <p14:tracePt t="225361" x="7456488" y="3394075"/>
          <p14:tracePt t="225378" x="7466013" y="3446463"/>
          <p14:tracePt t="225394" x="7473950" y="3509963"/>
          <p14:tracePt t="225410" x="7473950" y="3589338"/>
          <p14:tracePt t="225427" x="7473950" y="3670300"/>
          <p14:tracePt t="225444" x="7473950" y="3714750"/>
          <p14:tracePt t="225460" x="7466013" y="3768725"/>
          <p14:tracePt t="225477" x="7466013" y="3813175"/>
          <p14:tracePt t="225494" x="7456488" y="3867150"/>
          <p14:tracePt t="225511" x="7446963" y="3929063"/>
          <p14:tracePt t="225527" x="7421563" y="4027488"/>
          <p14:tracePt t="225545" x="7394575" y="4071938"/>
          <p14:tracePt t="225561" x="7375525" y="4098925"/>
          <p14:tracePt t="225577" x="7367588" y="4125913"/>
          <p14:tracePt t="225594" x="7350125" y="4170363"/>
          <p14:tracePt t="225610" x="7331075" y="4241800"/>
          <p14:tracePt t="225627" x="7313613" y="4367213"/>
          <p14:tracePt t="225644" x="7313613" y="4500563"/>
          <p14:tracePt t="225661" x="7304088" y="4635500"/>
          <p14:tracePt t="225677" x="7304088" y="4768850"/>
          <p14:tracePt t="225694" x="7313613" y="4822825"/>
          <p14:tracePt t="225710" x="7323138" y="4884738"/>
          <p14:tracePt t="225727" x="7358063" y="4965700"/>
          <p14:tracePt t="225745" x="7375525" y="5054600"/>
          <p14:tracePt t="225762" x="7402513" y="5207000"/>
          <p14:tracePt t="225779" x="7429500" y="5295900"/>
          <p14:tracePt t="225794" x="7456488" y="5367338"/>
          <p14:tracePt t="225811" x="7493000" y="5421313"/>
          <p14:tracePt t="225827" x="7518400" y="5456238"/>
          <p14:tracePt t="225844" x="7554913" y="5510213"/>
          <p14:tracePt t="225860" x="7572375" y="5546725"/>
          <p14:tracePt t="225878" x="7589838" y="5564188"/>
          <p14:tracePt t="225894" x="7599363" y="5564188"/>
          <p14:tracePt t="225910" x="7616825" y="5581650"/>
          <p14:tracePt t="225929" x="7643813" y="5591175"/>
          <p14:tracePt t="225944" x="7680325" y="5608638"/>
          <p14:tracePt t="225961" x="7732713" y="5618163"/>
          <p14:tracePt t="225978" x="7796213" y="5618163"/>
          <p14:tracePt t="225994" x="7875588" y="5608638"/>
          <p14:tracePt t="226011" x="7983538" y="5591175"/>
          <p14:tracePt t="226028" x="8089900" y="5564188"/>
          <p14:tracePt t="226045" x="8153400" y="5537200"/>
          <p14:tracePt t="226061" x="8188325" y="5492750"/>
          <p14:tracePt t="226078" x="8242300" y="5421313"/>
          <p14:tracePt t="226095" x="8296275" y="5278438"/>
          <p14:tracePt t="226111" x="8331200" y="5108575"/>
          <p14:tracePt t="226128" x="8350250" y="4956175"/>
          <p14:tracePt t="226144" x="8350250" y="4830763"/>
          <p14:tracePt t="226161" x="8358188" y="4706938"/>
          <p14:tracePt t="226178" x="8367713" y="4537075"/>
          <p14:tracePt t="226195" x="8367713" y="4483100"/>
          <p14:tracePt t="226211" x="8367713" y="4465638"/>
          <p14:tracePt t="226228" x="8367713" y="4448175"/>
          <p14:tracePt t="226244" x="8358188" y="4438650"/>
          <p14:tracePt t="226261" x="8350250" y="4421188"/>
          <p14:tracePt t="226278" x="8331200" y="4402138"/>
          <p14:tracePt t="226295" x="8304213" y="4394200"/>
          <p14:tracePt t="226311" x="8286750" y="4384675"/>
          <p14:tracePt t="226328" x="8259763" y="4384675"/>
          <p14:tracePt t="226344" x="8232775" y="4384675"/>
          <p14:tracePt t="226361" x="8207375" y="4384675"/>
          <p14:tracePt t="226379" x="8180388" y="4384675"/>
          <p14:tracePt t="226394" x="8170863" y="4394200"/>
          <p14:tracePt t="226411" x="8143875" y="4448175"/>
          <p14:tracePt t="226429" x="8135938" y="4500563"/>
          <p14:tracePt t="226445" x="8126413" y="4545013"/>
          <p14:tracePt t="226461" x="8116888" y="4598988"/>
          <p14:tracePt t="226478" x="8116888" y="4643438"/>
          <p14:tracePt t="226494" x="8135938" y="4679950"/>
          <p14:tracePt t="226511" x="8180388" y="4724400"/>
          <p14:tracePt t="226529" x="8259763" y="4778375"/>
          <p14:tracePt t="226546" x="8304213" y="4795838"/>
          <p14:tracePt t="226561" x="8358188" y="4805363"/>
          <p14:tracePt t="226578" x="8394700" y="4805363"/>
          <p14:tracePt t="226594" x="8429625" y="4795838"/>
          <p14:tracePt t="226611" x="8456613" y="4786313"/>
          <p14:tracePt t="226627" x="8555038" y="4724400"/>
          <p14:tracePt t="226644" x="8609013" y="4679950"/>
          <p14:tracePt t="226661" x="8636000" y="4625975"/>
          <p14:tracePt t="226677" x="8661400" y="4537075"/>
          <p14:tracePt t="226695" x="8670925" y="4465638"/>
          <p14:tracePt t="226712" x="8670925" y="4411663"/>
          <p14:tracePt t="226728" x="8670925" y="4376738"/>
          <p14:tracePt t="226744" x="8661400" y="4367213"/>
          <p14:tracePt t="226761" x="8643938" y="4349750"/>
          <p14:tracePt t="226778" x="8599488" y="4330700"/>
          <p14:tracePt t="226794" x="8518525" y="4322763"/>
          <p14:tracePt t="226811" x="8456613" y="4322763"/>
          <p14:tracePt t="226828" x="8385175" y="4322763"/>
          <p14:tracePt t="226845" x="8323263" y="4322763"/>
          <p14:tracePt t="226862" x="8251825" y="4340225"/>
          <p14:tracePt t="226880" x="8116888" y="4376738"/>
          <p14:tracePt t="226895" x="7993063" y="4421188"/>
          <p14:tracePt t="226911" x="7875588" y="4456113"/>
          <p14:tracePt t="226927" x="7786688" y="4483100"/>
          <p14:tracePt t="226945" x="7778750" y="4492625"/>
          <p14:tracePt t="226961" x="7778750" y="4519613"/>
          <p14:tracePt t="226977" x="7786688" y="4598988"/>
          <p14:tracePt t="226994" x="7850188" y="4706938"/>
          <p14:tracePt t="227010" x="7902575" y="4768850"/>
          <p14:tracePt t="227027" x="7947025" y="4805363"/>
          <p14:tracePt t="227044" x="8027988" y="4822825"/>
          <p14:tracePt t="227061" x="8081963" y="4822825"/>
          <p14:tracePt t="227077" x="8143875" y="4822825"/>
          <p14:tracePt t="227094" x="8224838" y="4805363"/>
          <p14:tracePt t="227110" x="8296275" y="4778375"/>
          <p14:tracePt t="227127" x="8358188" y="4741863"/>
          <p14:tracePt t="227144" x="8385175" y="4714875"/>
          <p14:tracePt t="227161" x="8394700" y="4706938"/>
          <p14:tracePt t="227177" x="8394700" y="4697413"/>
          <p14:tracePt t="227225" x="8394700" y="4687888"/>
          <p14:tracePt t="227240" x="8385175" y="4679950"/>
          <p14:tracePt t="227256" x="8375650" y="4679950"/>
          <p14:tracePt t="227282" x="8367713" y="4662488"/>
          <p14:tracePt t="227299" x="8367713" y="4635500"/>
          <p14:tracePt t="229228" x="8001000" y="4911725"/>
          <p14:tracePt t="229236" x="7858125" y="4983163"/>
          <p14:tracePt t="229245" x="7564438" y="5143500"/>
          <p14:tracePt t="229262" x="7331075" y="5233988"/>
          <p14:tracePt t="229278" x="7116763" y="5305425"/>
          <p14:tracePt t="229295" x="6938963" y="5411788"/>
          <p14:tracePt t="229311" x="6796088" y="5483225"/>
          <p14:tracePt t="229328" x="6518275" y="5581650"/>
          <p14:tracePt t="229345" x="6303963" y="5618163"/>
          <p14:tracePt t="229361" x="6135688" y="5662613"/>
          <p14:tracePt t="229379" x="6000750" y="5707063"/>
          <p14:tracePt t="229395" x="5840413" y="5768975"/>
          <p14:tracePt t="229411" x="5643563" y="5884863"/>
          <p14:tracePt t="229428" x="5375275" y="6010275"/>
          <p14:tracePt t="229445" x="5099050" y="6118225"/>
          <p14:tracePt t="229461" x="4732338" y="6215063"/>
          <p14:tracePt t="229478" x="4554538" y="6242050"/>
          <p14:tracePt t="229495" x="4384675" y="6261100"/>
          <p14:tracePt t="229511" x="4232275" y="6269038"/>
          <p14:tracePt t="229528" x="4081463" y="6269038"/>
          <p14:tracePt t="229545" x="3884613" y="6261100"/>
          <p14:tracePt t="229561" x="3724275" y="6251575"/>
          <p14:tracePt t="229578" x="3438525" y="6234113"/>
          <p14:tracePt t="229596" x="3170238" y="6234113"/>
          <p14:tracePt t="229611" x="2822575" y="6207125"/>
          <p14:tracePt t="229628" x="2509838" y="6207125"/>
          <p14:tracePt t="229645" x="2259013" y="6207125"/>
          <p14:tracePt t="229661" x="1990725" y="6189663"/>
          <p14:tracePt t="229678" x="1704975" y="6143625"/>
          <p14:tracePt t="229695" x="1517650" y="6135688"/>
          <p14:tracePt t="229711" x="1339850" y="6170613"/>
          <p14:tracePt t="229728" x="1258888" y="6189663"/>
          <p14:tracePt t="229745" x="1152525" y="6189663"/>
          <p14:tracePt t="229761" x="1081088" y="6180138"/>
          <p14:tracePt t="229778" x="1009650" y="6162675"/>
          <p14:tracePt t="229795" x="955675" y="6143625"/>
          <p14:tracePt t="229812" x="901700" y="6126163"/>
          <p14:tracePt t="229828" x="830263" y="6099175"/>
          <p14:tracePt t="229845" x="785813" y="6054725"/>
          <p14:tracePt t="229861" x="758825" y="6027738"/>
          <p14:tracePt t="229879" x="741363" y="6010275"/>
          <p14:tracePt t="229895" x="723900" y="5975350"/>
          <p14:tracePt t="229911" x="704850" y="5948363"/>
          <p14:tracePt t="229929" x="679450" y="5938838"/>
          <p14:tracePt t="229945" x="669925" y="5921375"/>
          <p14:tracePt t="229961" x="652463" y="5911850"/>
          <p14:tracePt t="229978" x="642938" y="5903913"/>
          <p14:tracePt t="229995" x="633413" y="5903913"/>
          <p14:tracePt t="230017" x="633413" y="5894388"/>
          <p14:tracePt t="230029" x="615950" y="5894388"/>
          <p14:tracePt t="230045" x="598488" y="5876925"/>
          <p14:tracePt t="230062" x="554038" y="5849938"/>
          <p14:tracePt t="230078" x="517525" y="5840413"/>
          <p14:tracePt t="230095" x="509588" y="5840413"/>
          <p14:tracePt t="230128" x="490538" y="5840413"/>
          <p14:tracePt t="230157" x="490538" y="5832475"/>
          <p14:tracePt t="230173" x="482600" y="5822950"/>
          <p14:tracePt t="230181" x="473075" y="5822950"/>
          <p14:tracePt t="230194" x="455613" y="5805488"/>
          <p14:tracePt t="230212" x="438150" y="5786438"/>
          <p14:tracePt t="230228" x="411163" y="5768975"/>
          <p14:tracePt t="230245" x="374650" y="5761038"/>
          <p14:tracePt t="230262" x="339725" y="5741988"/>
          <p14:tracePt t="230278" x="322263" y="5734050"/>
          <p14:tracePt t="230295" x="322263" y="5724525"/>
          <p14:tracePt t="230311" x="312738" y="5724525"/>
          <p14:tracePt t="230328" x="303213" y="5724525"/>
          <p14:tracePt t="230408" x="303213" y="5734050"/>
          <p14:tracePt t="230418" x="295275" y="5741988"/>
          <p14:tracePt t="230428" x="285750" y="5741988"/>
          <p14:tracePt t="230445" x="276225" y="5761038"/>
          <p14:tracePt t="230462" x="276225" y="5768975"/>
          <p14:tracePt t="230478" x="276225" y="5795963"/>
          <p14:tracePt t="230495" x="276225" y="5813425"/>
          <p14:tracePt t="230511" x="276225" y="5822950"/>
          <p14:tracePt t="230549" x="276225" y="5832475"/>
          <p14:tracePt t="230557" x="285750" y="5840413"/>
          <p14:tracePt t="230565" x="295275" y="5840413"/>
          <p14:tracePt t="230578" x="322263" y="5849938"/>
          <p14:tracePt t="230595" x="330200" y="5849938"/>
          <p14:tracePt t="230611" x="347663" y="5849938"/>
          <p14:tracePt t="230628" x="366713" y="5849938"/>
          <p14:tracePt t="230644" x="384175" y="5840413"/>
          <p14:tracePt t="230661" x="393700" y="5822950"/>
          <p14:tracePt t="230678" x="401638" y="5822950"/>
          <p14:tracePt t="230712" x="411163" y="5805488"/>
          <p14:tracePt t="230730" x="419100" y="5795963"/>
          <p14:tracePt t="230745" x="473075" y="5741988"/>
          <p14:tracePt t="230761" x="517525" y="5707063"/>
          <p14:tracePt t="230778" x="536575" y="5680075"/>
          <p14:tracePt t="230795" x="544513" y="5680075"/>
          <p14:tracePt t="230811" x="544513" y="5670550"/>
          <p14:tracePt t="230828" x="536575" y="5643563"/>
          <p14:tracePt t="230846" x="527050" y="5626100"/>
          <p14:tracePt t="230861" x="509588" y="5618163"/>
          <p14:tracePt t="230879" x="500063" y="5618163"/>
          <p14:tracePt t="230894" x="490538" y="5618163"/>
          <p14:tracePt t="230911" x="482600" y="5618163"/>
          <p14:tracePt t="230928" x="473075" y="5618163"/>
          <p14:tracePt t="230944" x="465138" y="5618163"/>
          <p14:tracePt t="230961" x="465138" y="5626100"/>
          <p14:tracePt t="230978" x="465138" y="5635625"/>
          <p14:tracePt t="231026" x="446088" y="5643563"/>
          <p14:tracePt t="231042" x="438150" y="5662613"/>
          <p14:tracePt t="231053" x="428625" y="5689600"/>
          <p14:tracePt t="231062" x="419100" y="5734050"/>
          <p14:tracePt t="231078" x="411163" y="5813425"/>
          <p14:tracePt t="231095" x="401638" y="5867400"/>
          <p14:tracePt t="231111" x="401638" y="5911850"/>
          <p14:tracePt t="231128" x="401638" y="5956300"/>
          <p14:tracePt t="231145" x="419100" y="5965825"/>
          <p14:tracePt t="231161" x="438150" y="5975350"/>
          <p14:tracePt t="231178" x="490538" y="5975350"/>
          <p14:tracePt t="231195" x="500063" y="5975350"/>
          <p14:tracePt t="231211" x="509588" y="5975350"/>
          <p14:tracePt t="231228" x="536575" y="5956300"/>
          <p14:tracePt t="231245" x="544513" y="5948363"/>
          <p14:tracePt t="231261" x="554038" y="5911850"/>
          <p14:tracePt t="231278" x="561975" y="5876925"/>
          <p14:tracePt t="231295" x="554038" y="5822950"/>
          <p14:tracePt t="231311" x="527050" y="5795963"/>
          <p14:tracePt t="231328" x="455613" y="5734050"/>
          <p14:tracePt t="231347" x="411163" y="5724525"/>
          <p14:tracePt t="231363" x="384175" y="5707063"/>
          <p14:tracePt t="231379" x="357188" y="5707063"/>
          <p14:tracePt t="231395" x="330200" y="5707063"/>
          <p14:tracePt t="231412" x="303213" y="5715000"/>
          <p14:tracePt t="231428" x="285750" y="5724525"/>
          <p14:tracePt t="231445" x="276225" y="5734050"/>
          <p14:tracePt t="231462" x="268288" y="5768975"/>
          <p14:tracePt t="231478" x="268288" y="5832475"/>
          <p14:tracePt t="231496" x="276225" y="5857875"/>
          <p14:tracePt t="231511" x="295275" y="5876925"/>
          <p14:tracePt t="231528" x="322263" y="5921375"/>
          <p14:tracePt t="231545" x="384175" y="5965825"/>
          <p14:tracePt t="231562" x="446088" y="5992813"/>
          <p14:tracePt t="231578" x="517525" y="6010275"/>
          <p14:tracePt t="231596" x="527050" y="6010275"/>
          <p14:tracePt t="231612" x="536575" y="6010275"/>
          <p14:tracePt t="231628" x="544513" y="5992813"/>
          <p14:tracePt t="231645" x="544513" y="5965825"/>
          <p14:tracePt t="231661" x="544513" y="5948363"/>
          <p14:tracePt t="231678" x="544513" y="5911850"/>
          <p14:tracePt t="231695" x="544513" y="5867400"/>
          <p14:tracePt t="231712" x="527050" y="5832475"/>
          <p14:tracePt t="231728" x="509588" y="5813425"/>
          <p14:tracePt t="231746" x="482600" y="5786438"/>
          <p14:tracePt t="231762" x="465138" y="5778500"/>
          <p14:tracePt t="231779" x="465138" y="5768975"/>
          <p14:tracePt t="231795" x="455613" y="5761038"/>
          <p14:tracePt t="231828" x="446088" y="5761038"/>
          <p14:tracePt t="231863" x="446088" y="5768975"/>
          <p14:tracePt t="231878" x="428625" y="5813425"/>
          <p14:tracePt t="231895" x="411163" y="5832475"/>
          <p14:tracePt t="231912" x="411163" y="5840413"/>
          <p14:tracePt t="234078" x="411163" y="5822950"/>
          <p14:tracePt t="234601" x="446088" y="5786438"/>
          <p14:tracePt t="234616" x="455613" y="5768975"/>
          <p14:tracePt t="234632" x="473075" y="5761038"/>
          <p14:tracePt t="234648" x="473075" y="5751513"/>
          <p14:tracePt t="234663" x="482600" y="5741988"/>
          <p14:tracePt t="234680" x="490538" y="5724525"/>
          <p14:tracePt t="234709" x="509588" y="5689600"/>
          <p14:tracePt t="234725" x="517525" y="5689600"/>
          <p14:tracePt t="234742" x="527050" y="5689600"/>
          <p14:tracePt t="234819" x="527050" y="5680075"/>
          <p14:tracePt t="234844" x="536575" y="5680075"/>
          <p14:tracePt t="234881" x="527050" y="5680075"/>
          <p14:tracePt t="235195" x="517525" y="5697538"/>
          <p14:tracePt t="236986" x="517525" y="5707063"/>
          <p14:tracePt t="237281" x="509588" y="5724525"/>
          <p14:tracePt t="237298" x="500063" y="5734050"/>
          <p14:tracePt t="237313" x="500063" y="5741988"/>
          <p14:tracePt t="237329" x="500063" y="5751513"/>
          <p14:tracePt t="237346" x="500063" y="5761038"/>
          <p14:tracePt t="237362" x="509588" y="5761038"/>
          <p14:tracePt t="239859" x="517525" y="5751513"/>
          <p14:tracePt t="240512" x="536575" y="5751513"/>
          <p14:tracePt t="240526" x="554038" y="5741988"/>
          <p14:tracePt t="240537" x="571500" y="5741988"/>
          <p14:tracePt t="240550" x="581025" y="5741988"/>
          <p14:tracePt t="240562" x="588963" y="5734050"/>
          <p14:tracePt t="240579" x="588963" y="5724525"/>
          <p14:tracePt t="240596" x="588963" y="5734050"/>
          <p14:tracePt t="240894" x="588963" y="5741988"/>
          <p14:tracePt t="240910" x="588963" y="5751513"/>
          <p14:tracePt t="240927" x="581025" y="5761038"/>
          <p14:tracePt t="240958" x="571500" y="5761038"/>
          <p14:tracePt t="241012" x="561975" y="5786438"/>
          <p14:tracePt t="241028" x="554038" y="5822950"/>
          <p14:tracePt t="241044" x="544513" y="5849938"/>
          <p14:tracePt t="241060" x="527050" y="5857875"/>
          <p14:tracePt t="241076" x="527050" y="5840413"/>
          <p14:tracePt t="241138" x="536575" y="5832475"/>
          <p14:tracePt t="241153" x="536575" y="5822950"/>
          <p14:tracePt t="241168" x="527050" y="5813425"/>
          <p14:tracePt t="241207" x="527050" y="5805488"/>
          <p14:tracePt t="241216" x="527050" y="5795963"/>
          <p14:tracePt t="241254" x="517525" y="5795963"/>
          <p14:tracePt t="241442" x="509588" y="5795963"/>
          <p14:tracePt t="241466" x="500063" y="5795963"/>
          <p14:tracePt t="241475" x="500063" y="5805488"/>
          <p14:tracePt t="241487" x="473075" y="5813425"/>
          <p14:tracePt t="241497" x="473075" y="5822950"/>
          <p14:tracePt t="241513" x="482600" y="5822950"/>
          <p14:tracePt t="241535" x="482600" y="5832475"/>
          <p14:tracePt t="241547" x="490538" y="5832475"/>
          <p14:tracePt t="241606" x="500063" y="5813425"/>
          <p14:tracePt t="241630" x="509588" y="5795963"/>
          <p14:tracePt t="241640" x="517525" y="5786438"/>
          <p14:tracePt t="241650" x="517525" y="5778500"/>
          <p14:tracePt t="241667" x="517525" y="5768975"/>
          <p14:tracePt t="241864" x="527050" y="5768975"/>
          <p14:tracePt t="241877" x="536575" y="5761038"/>
          <p14:tracePt t="241885" x="544513" y="5751513"/>
          <p14:tracePt t="242796" x="544513" y="5741988"/>
          <p14:tracePt t="243498" x="561975" y="5724525"/>
          <p14:tracePt t="243515" x="588963" y="5689600"/>
          <p14:tracePt t="243548" x="588963" y="5662613"/>
          <p14:tracePt t="243616" x="588963" y="5653088"/>
          <p14:tracePt t="243624" x="581025" y="5643563"/>
          <p14:tracePt t="243633" x="571500" y="5618163"/>
          <p14:tracePt t="243646" x="554038" y="5572125"/>
          <p14:tracePt t="243663" x="536575" y="5546725"/>
          <p14:tracePt t="243680" x="536575" y="5537200"/>
          <p14:tracePt t="243696" x="527050" y="5537200"/>
          <p14:tracePt t="243772" x="509588" y="5546725"/>
          <p14:tracePt t="243789" x="500063" y="5591175"/>
          <p14:tracePt t="243805" x="500063" y="5626100"/>
          <p14:tracePt t="243821" x="490538" y="5653088"/>
          <p14:tracePt t="243832" x="473075" y="5689600"/>
          <p14:tracePt t="243847" x="455613" y="5715000"/>
          <p14:tracePt t="243880" x="473075" y="5715000"/>
          <p14:tracePt t="243976" x="517525" y="5707063"/>
          <p14:tracePt t="243990" x="544513" y="5697538"/>
          <p14:tracePt t="244004" x="581025" y="5689600"/>
          <p14:tracePt t="244015" x="608013" y="5689600"/>
          <p14:tracePt t="244030" x="615950" y="5680075"/>
          <p14:tracePt t="244063" x="615950" y="5670550"/>
          <p14:tracePt t="244100" x="615950" y="5662613"/>
          <p14:tracePt t="244116" x="615950" y="5653088"/>
          <p14:tracePt t="244131" x="615950" y="5643563"/>
          <p14:tracePt t="244147" x="615950" y="5635625"/>
          <p14:tracePt t="244154" x="608013" y="5626100"/>
          <p14:tracePt t="244184" x="598488" y="5618163"/>
          <p14:tracePt t="244218" x="588963" y="5618163"/>
          <p14:tracePt t="244234" x="588963" y="5608638"/>
          <p14:tracePt t="244241" x="581025" y="5608638"/>
          <p14:tracePt t="244249" x="571500" y="5599113"/>
          <p14:tracePt t="244264" x="561975" y="5599113"/>
          <p14:tracePt t="244280" x="544513" y="5591175"/>
          <p14:tracePt t="244296" x="527050" y="5581650"/>
          <p14:tracePt t="244313" x="517525" y="5572125"/>
          <p14:tracePt t="244329" x="500063" y="5564188"/>
          <p14:tracePt t="244363" x="490538" y="5564188"/>
          <p14:tracePt t="244398" x="482600" y="5564188"/>
          <p14:tracePt t="244414" x="465138" y="5599113"/>
          <p14:tracePt t="244430" x="446088" y="5662613"/>
          <p14:tracePt t="244447" x="438150" y="5724525"/>
          <p14:tracePt t="244463" x="428625" y="5795963"/>
          <p14:tracePt t="244480" x="428625" y="5849938"/>
          <p14:tracePt t="244497" x="428625" y="5929313"/>
          <p14:tracePt t="244514" x="455613" y="5956300"/>
          <p14:tracePt t="244530" x="500063" y="5983288"/>
          <p14:tracePt t="244547" x="544513" y="6000750"/>
          <p14:tracePt t="244563" x="554038" y="6000750"/>
          <p14:tracePt t="244597" x="561975" y="6000750"/>
          <p14:tracePt t="244613" x="571500" y="6000750"/>
          <p14:tracePt t="244630" x="581025" y="5956300"/>
          <p14:tracePt t="244646" x="581025" y="5876925"/>
          <p14:tracePt t="244663" x="561975" y="5822950"/>
          <p14:tracePt t="244680" x="527050" y="5768975"/>
          <p14:tracePt t="244696" x="473075" y="5715000"/>
          <p14:tracePt t="244713" x="419100" y="5670550"/>
          <p14:tracePt t="244729" x="401638" y="5653088"/>
          <p14:tracePt t="244746" x="384175" y="5643563"/>
          <p14:tracePt t="244763" x="366713" y="5643563"/>
          <p14:tracePt t="244780" x="357188" y="5643563"/>
          <p14:tracePt t="244814" x="347663" y="5653088"/>
          <p14:tracePt t="244830" x="347663" y="5697538"/>
          <p14:tracePt t="244847" x="347663" y="5741988"/>
          <p14:tracePt t="244864" x="347663" y="5786438"/>
          <p14:tracePt t="244880" x="366713" y="5822950"/>
          <p14:tracePt t="244897" x="411163" y="5840413"/>
          <p14:tracePt t="244914" x="428625" y="5857875"/>
          <p14:tracePt t="244930" x="438150" y="5857875"/>
          <p14:tracePt t="244946" x="446088" y="5857875"/>
          <p14:tracePt t="244963" x="465138" y="5840413"/>
          <p14:tracePt t="244980" x="465138" y="5813425"/>
          <p14:tracePt t="244996" x="473075" y="5761038"/>
          <p14:tracePt t="245030" x="465138" y="5761038"/>
          <p14:tracePt t="245116" x="465138" y="5734050"/>
          <p14:tracePt t="245203" x="465138" y="5724525"/>
          <p14:tracePt t="245219" x="465138" y="5697538"/>
          <p14:tracePt t="245236" x="465138" y="5670550"/>
          <p14:tracePt t="245252" x="465138" y="5662613"/>
          <p14:tracePt t="245267" x="455613" y="5653088"/>
          <p14:tracePt t="245280" x="446088" y="5635625"/>
          <p14:tracePt t="245297" x="438150" y="5626100"/>
          <p14:tracePt t="245313" x="428625" y="5608638"/>
          <p14:tracePt t="245330" x="419100" y="5599113"/>
          <p14:tracePt t="245347" x="411163" y="5591175"/>
          <p14:tracePt t="245363" x="401638" y="5581650"/>
          <p14:tracePt t="245363" x="401638" y="5572125"/>
          <p14:tracePt t="245382" x="393700" y="5564188"/>
          <p14:tracePt t="245397" x="374650" y="5554663"/>
          <p14:tracePt t="245414" x="357188" y="5537200"/>
          <p14:tracePt t="245430" x="347663" y="5527675"/>
          <p14:tracePt t="245447" x="330200" y="5519738"/>
          <p14:tracePt t="245463" x="322263" y="5510213"/>
          <p14:tracePt t="245480" x="312738" y="5500688"/>
          <p14:tracePt t="245497" x="303213" y="5492750"/>
          <p14:tracePt t="245513" x="295275" y="5492750"/>
          <p14:tracePt t="245531" x="295275" y="5483225"/>
          <p14:tracePt t="245548" x="285750" y="5483225"/>
          <p14:tracePt t="245564" x="276225" y="5483225"/>
          <p14:tracePt t="245623" x="276225" y="5510213"/>
          <p14:tracePt t="245648" x="276225" y="5519738"/>
          <p14:tracePt t="245656" x="276225" y="5537200"/>
          <p14:tracePt t="245664" x="276225" y="5546725"/>
          <p14:tracePt t="245680" x="276225" y="5554663"/>
          <p14:tracePt t="245702" x="276225" y="5564188"/>
          <p14:tracePt t="245713" x="285750" y="5564188"/>
          <p14:tracePt t="245729" x="295275" y="5554663"/>
          <p14:tracePt t="245746" x="312738" y="5554663"/>
          <p14:tracePt t="245763" x="339725" y="5527675"/>
          <p14:tracePt t="245780" x="347663" y="5519738"/>
          <p14:tracePt t="245797" x="366713" y="5500688"/>
          <p14:tracePt t="245813" x="366713" y="5483225"/>
          <p14:tracePt t="245830" x="374650" y="5473700"/>
          <p14:tracePt t="245846" x="374650" y="5465763"/>
          <p14:tracePt t="245880" x="374650" y="5483225"/>
          <p14:tracePt t="245952" x="366713" y="5510213"/>
          <p14:tracePt t="245960" x="366713" y="5537200"/>
          <p14:tracePt t="245971" x="366713" y="5554663"/>
          <p14:tracePt t="245981" x="366713" y="5599113"/>
          <p14:tracePt t="246013" x="374650" y="5581650"/>
          <p14:tracePt t="246070" x="384175" y="5572125"/>
          <p14:tracePt t="246079" x="401638" y="5527675"/>
          <p14:tracePt t="246095" x="411163" y="5500688"/>
          <p14:tracePt t="246113" x="411163" y="5473700"/>
          <p14:tracePt t="246130" x="411163" y="5465763"/>
          <p14:tracePt t="246146" x="411163" y="5456238"/>
          <p14:tracePt t="246163" x="411163" y="5465763"/>
          <p14:tracePt t="246570" x="401638" y="5465763"/>
          <p14:tracePt t="246581" x="393700" y="5473700"/>
          <p14:tracePt t="246597" x="374650" y="5492750"/>
          <p14:tracePt t="246614" x="366713" y="5492750"/>
          <p14:tracePt t="246630" x="347663" y="5510213"/>
          <p14:tracePt t="246663" x="339725" y="5510213"/>
          <p14:tracePt t="246679" x="347663" y="5510213"/>
          <p14:tracePt t="246813" x="366713" y="5500688"/>
          <p14:tracePt t="246829" x="374650" y="5492750"/>
          <p14:tracePt t="246845" x="384175" y="5483225"/>
          <p14:tracePt t="246859" x="401638" y="5483225"/>
          <p14:tracePt t="246869" x="419100" y="5483225"/>
          <p14:tracePt t="246880" x="473075" y="5492750"/>
          <p14:tracePt t="246897" x="581025" y="5519738"/>
          <p14:tracePt t="246915" x="669925" y="5527675"/>
          <p14:tracePt t="246931" x="812800" y="5546725"/>
          <p14:tracePt t="246947" x="1009650" y="5564188"/>
          <p14:tracePt t="246964" x="1250950" y="5554663"/>
          <p14:tracePt t="246980" x="1500188" y="5546725"/>
          <p14:tracePt t="246997" x="1724025" y="5537200"/>
          <p14:tracePt t="247013" x="1946275" y="5519738"/>
          <p14:tracePt t="247030" x="2160588" y="5510213"/>
          <p14:tracePt t="247048" x="2473325" y="5473700"/>
          <p14:tracePt t="247064" x="2697163" y="5448300"/>
          <p14:tracePt t="247080" x="2965450" y="5429250"/>
          <p14:tracePt t="247097" x="3187700" y="5402263"/>
          <p14:tracePt t="247113" x="3384550" y="5402263"/>
          <p14:tracePt t="247130" x="3509963" y="5394325"/>
          <p14:tracePt t="247147" x="3679825" y="5357813"/>
          <p14:tracePt t="247165" x="3768725" y="5340350"/>
          <p14:tracePt t="247181" x="3822700" y="5330825"/>
          <p14:tracePt t="247198" x="3894138" y="5313363"/>
          <p14:tracePt t="247214" x="3965575" y="5295900"/>
          <p14:tracePt t="247230" x="4027488" y="5278438"/>
          <p14:tracePt t="247247" x="4081463" y="5268913"/>
          <p14:tracePt t="247263" x="4133850" y="5259388"/>
          <p14:tracePt t="247280" x="4197350" y="5259388"/>
          <p14:tracePt t="247297" x="4286250" y="5278438"/>
          <p14:tracePt t="247314" x="4357688" y="5278438"/>
          <p14:tracePt t="247330" x="4419600" y="5278438"/>
          <p14:tracePt t="247347" x="4483100" y="5278438"/>
          <p14:tracePt t="247363" x="4527550" y="5295900"/>
          <p14:tracePt t="247381" x="4581525" y="5305425"/>
          <p14:tracePt t="247397" x="4652963" y="5313363"/>
          <p14:tracePt t="247414" x="4714875" y="5322888"/>
          <p14:tracePt t="247431" x="4786313" y="5330825"/>
          <p14:tracePt t="247447" x="4884738" y="5349875"/>
          <p14:tracePt t="247464" x="4965700" y="5367338"/>
          <p14:tracePt t="247480" x="5045075" y="5394325"/>
          <p14:tracePt t="247497" x="5126038" y="5394325"/>
          <p14:tracePt t="247514" x="5207000" y="5394325"/>
          <p14:tracePt t="247531" x="5278438" y="5384800"/>
          <p14:tracePt t="247547" x="5313363" y="5384800"/>
          <p14:tracePt t="247563" x="5340350" y="5384800"/>
          <p14:tracePt t="247580" x="5349875" y="5384800"/>
          <p14:tracePt t="247597" x="5367338" y="5384800"/>
          <p14:tracePt t="247613" x="5375275" y="5384800"/>
          <p14:tracePt t="247630" x="5394325" y="5376863"/>
          <p14:tracePt t="247647" x="5402263" y="5376863"/>
          <p14:tracePt t="247663" x="5411788" y="5376863"/>
          <p14:tracePt t="247682" x="5421313" y="5376863"/>
          <p14:tracePt t="247759" x="5421313" y="5384800"/>
          <p14:tracePt t="247939" x="5421313" y="5394325"/>
          <p14:tracePt t="247963" x="5421313" y="5402263"/>
          <p14:tracePt t="248001" x="5421313" y="5411788"/>
          <p14:tracePt t="248283" x="5421313" y="5421313"/>
          <p14:tracePt t="248299" x="5421313" y="5429250"/>
          <p14:tracePt t="248791" x="5411788" y="5429250"/>
          <p14:tracePt t="248806" x="5411788" y="5438775"/>
          <p14:tracePt t="248831" x="5402263" y="5438775"/>
          <p14:tracePt t="248917" x="5394325" y="5448300"/>
          <p14:tracePt t="249253" x="5375275" y="5456238"/>
          <p14:tracePt t="249269" x="5349875" y="5465763"/>
          <p14:tracePt t="249286" x="5330825" y="5465763"/>
          <p14:tracePt t="249301" x="5313363" y="5473700"/>
          <p14:tracePt t="249316" x="5295900" y="5483225"/>
          <p14:tracePt t="249331" x="5286375" y="5483225"/>
          <p14:tracePt t="249347" x="5268913" y="5492750"/>
          <p14:tracePt t="249364" x="5214938" y="5500688"/>
          <p14:tracePt t="249381" x="5170488" y="5510213"/>
          <p14:tracePt t="249397" x="5108575" y="5519738"/>
          <p14:tracePt t="249414" x="5045075" y="5537200"/>
          <p14:tracePt t="249430" x="4956175" y="5554663"/>
          <p14:tracePt t="249447" x="4813300" y="5599113"/>
          <p14:tracePt t="249464" x="4510088" y="5724525"/>
          <p14:tracePt t="249480" x="4232275" y="5805488"/>
          <p14:tracePt t="249497" x="3857625" y="5876925"/>
          <p14:tracePt t="249514" x="3527425" y="5911850"/>
          <p14:tracePt t="249530" x="3152775" y="5938838"/>
          <p14:tracePt t="249548" x="2724150" y="6000750"/>
          <p14:tracePt t="249563" x="2339975" y="6072188"/>
          <p14:tracePt t="249581" x="1839913" y="6126163"/>
          <p14:tracePt t="249597" x="1598613" y="6143625"/>
          <p14:tracePt t="249613" x="1428750" y="6207125"/>
          <p14:tracePt t="249630" x="1295400" y="6224588"/>
          <p14:tracePt t="249647" x="1169988" y="6242050"/>
          <p14:tracePt t="249663" x="1108075" y="6261100"/>
          <p14:tracePt t="249680" x="1062038" y="6261100"/>
          <p14:tracePt t="249697" x="1027113" y="6261100"/>
          <p14:tracePt t="249713" x="965200" y="6261100"/>
          <p14:tracePt t="249730" x="884238" y="6251575"/>
          <p14:tracePt t="249747" x="758825" y="6234113"/>
          <p14:tracePt t="249763" x="608013" y="6224588"/>
          <p14:tracePt t="249781" x="446088" y="6224588"/>
          <p14:tracePt t="249798" x="268288" y="6224588"/>
          <p14:tracePt t="249816" x="179388" y="6215063"/>
          <p14:tracePt t="249833" x="133350" y="6197600"/>
          <p14:tracePt t="249849" x="115888" y="6180138"/>
          <p14:tracePt t="249864" x="98425" y="6162675"/>
          <p14:tracePt t="249881" x="88900" y="6126163"/>
          <p14:tracePt t="249897" x="98425" y="6072188"/>
          <p14:tracePt t="249914" x="107950" y="6046788"/>
          <p14:tracePt t="249930" x="115888" y="6027738"/>
          <p14:tracePt t="249947" x="115888" y="6010275"/>
          <p14:tracePt t="249963" x="133350" y="5992813"/>
          <p14:tracePt t="249980" x="133350" y="5983288"/>
          <p14:tracePt t="250013" x="142875" y="5983288"/>
          <p14:tracePt t="250030" x="142875" y="5975350"/>
          <p14:tracePt t="250047" x="142875" y="5965825"/>
          <p14:tracePt t="250138" x="160338" y="5956300"/>
          <p14:tracePt t="250153" x="169863" y="5948363"/>
          <p14:tracePt t="250169" x="187325" y="5938838"/>
          <p14:tracePt t="250185" x="204788" y="5929313"/>
          <p14:tracePt t="250197" x="312738" y="5903913"/>
          <p14:tracePt t="250215" x="465138" y="5876925"/>
          <p14:tracePt t="250230" x="633413" y="5857875"/>
          <p14:tracePt t="250247" x="830263" y="5832475"/>
          <p14:tracePt t="250264" x="1017588" y="5813425"/>
          <p14:tracePt t="250280" x="1169988" y="5786438"/>
          <p14:tracePt t="250297" x="1312863" y="5761038"/>
          <p14:tracePt t="250315" x="1571625" y="5715000"/>
          <p14:tracePt t="250332" x="1751013" y="5689600"/>
          <p14:tracePt t="250348" x="1847850" y="5680075"/>
          <p14:tracePt t="250364" x="1919288" y="5680075"/>
          <p14:tracePt t="250381" x="1965325" y="5680075"/>
          <p14:tracePt t="250397" x="1982788" y="5680075"/>
          <p14:tracePt t="250414" x="1990725" y="5680075"/>
          <p14:tracePt t="250430" x="2000250" y="5680075"/>
          <p14:tracePt t="250872" x="2000250" y="5670550"/>
          <p14:tracePt t="250888" x="1990725" y="5670550"/>
          <p14:tracePt t="251083" x="1990725" y="5662613"/>
          <p14:tracePt t="251098" x="1973263" y="5653088"/>
          <p14:tracePt t="251115" x="1965325" y="5643563"/>
          <p14:tracePt t="251131" x="1955800" y="5643563"/>
          <p14:tracePt t="251147" x="1946275" y="5643563"/>
          <p14:tracePt t="251169" x="1938338" y="5643563"/>
          <p14:tracePt t="251256" x="1928813" y="5643563"/>
          <p14:tracePt t="251270" x="1919288" y="5653088"/>
          <p14:tracePt t="251286" x="1911350" y="5653088"/>
          <p14:tracePt t="251300" x="1893888" y="5662613"/>
          <p14:tracePt t="251314" x="1874838" y="5662613"/>
          <p14:tracePt t="251331" x="1857375" y="5662613"/>
          <p14:tracePt t="251347" x="1839913" y="5643563"/>
          <p14:tracePt t="251364" x="1822450" y="5635625"/>
          <p14:tracePt t="251381" x="1795463" y="5626100"/>
          <p14:tracePt t="251398" x="1768475" y="5626100"/>
          <p14:tracePt t="251414" x="1751013" y="5626100"/>
          <p14:tracePt t="251431" x="1724025" y="5618163"/>
          <p14:tracePt t="251447" x="1697038" y="5618163"/>
          <p14:tracePt t="251464" x="1679575" y="5599113"/>
          <p14:tracePt t="251481" x="1652588" y="5599113"/>
          <p14:tracePt t="251498" x="1616075" y="5599113"/>
          <p14:tracePt t="251514" x="1554163" y="5591175"/>
          <p14:tracePt t="251531" x="1509713" y="5591175"/>
          <p14:tracePt t="251548" x="1455738" y="5591175"/>
          <p14:tracePt t="251564" x="1401763" y="5591175"/>
          <p14:tracePt t="251581" x="1357313" y="5581650"/>
          <p14:tracePt t="251597" x="1303338" y="5564188"/>
          <p14:tracePt t="251614" x="1285875" y="5546725"/>
          <p14:tracePt t="251631" x="1276350" y="5537200"/>
          <p14:tracePt t="251647" x="1258888" y="5519738"/>
          <p14:tracePt t="251664" x="1250950" y="5510213"/>
          <p14:tracePt t="251681" x="1241425" y="5500688"/>
          <p14:tracePt t="251697" x="1241425" y="5492750"/>
          <p14:tracePt t="251730" x="1241425" y="5483225"/>
          <p14:tracePt t="251778" x="1231900" y="5473700"/>
          <p14:tracePt t="251858" x="1223963" y="5473700"/>
          <p14:tracePt t="251873" x="1214438" y="5465763"/>
          <p14:tracePt t="251896" x="1214438" y="5456238"/>
          <p14:tracePt t="251911" x="1214438" y="5448300"/>
          <p14:tracePt t="251936" x="1204913" y="5438775"/>
          <p14:tracePt t="251951" x="1204913" y="5429250"/>
          <p14:tracePt t="252084" x="1204913" y="5421313"/>
          <p14:tracePt t="252116" x="1204913" y="5411788"/>
          <p14:tracePt t="252131" x="1214438" y="5411788"/>
          <p14:tracePt t="252147" x="1223963" y="5411788"/>
          <p14:tracePt t="252164" x="1223963" y="5402263"/>
          <p14:tracePt t="252181" x="1231900" y="5402263"/>
          <p14:tracePt t="252215" x="1231900" y="5394325"/>
          <p14:tracePt t="252239" x="1241425" y="5384800"/>
          <p14:tracePt t="252280" x="1250950" y="5376863"/>
          <p14:tracePt t="252326" x="1250950" y="5367338"/>
          <p14:tracePt t="252342" x="1258888" y="5367338"/>
          <p14:tracePt t="252366" x="1268413" y="5357813"/>
          <p14:tracePt t="252374" x="1276350" y="5357813"/>
          <p14:tracePt t="252384" x="1295400" y="5349875"/>
          <p14:tracePt t="252397" x="1330325" y="5349875"/>
          <p14:tracePt t="252414" x="1357313" y="5349875"/>
          <p14:tracePt t="252430" x="1374775" y="5349875"/>
          <p14:tracePt t="252447" x="1384300" y="5349875"/>
          <p14:tracePt t="252464" x="1419225" y="5349875"/>
          <p14:tracePt t="252482" x="1428750" y="5349875"/>
          <p14:tracePt t="252498" x="1428750" y="5357813"/>
          <p14:tracePt t="252624" x="1419225" y="5367338"/>
          <p14:tracePt t="252645" x="1411288" y="5367338"/>
          <p14:tracePt t="252660" x="1393825" y="5376863"/>
          <p14:tracePt t="252678" x="1366838" y="5394325"/>
          <p14:tracePt t="252694" x="1330325" y="5402263"/>
          <p14:tracePt t="252710" x="1258888" y="5421313"/>
          <p14:tracePt t="252726" x="1214438" y="5438775"/>
          <p14:tracePt t="252742" x="1160463" y="5448300"/>
          <p14:tracePt t="252757" x="1125538" y="5456238"/>
          <p14:tracePt t="252770" x="1071563" y="5473700"/>
          <p14:tracePt t="252781" x="1036638" y="5492750"/>
          <p14:tracePt t="252798" x="1000125" y="5500688"/>
          <p14:tracePt t="252814" x="965200" y="5500688"/>
          <p14:tracePt t="252831" x="946150" y="5500688"/>
          <p14:tracePt t="252848" x="938213" y="5500688"/>
          <p14:tracePt t="252864" x="928688" y="5500688"/>
          <p14:tracePt t="252882" x="919163" y="5500688"/>
          <p14:tracePt t="252935" x="911225" y="5500688"/>
          <p14:tracePt t="252944" x="901700" y="5500688"/>
          <p14:tracePt t="252967" x="893763" y="5500688"/>
          <p14:tracePt t="252976" x="884238" y="5500688"/>
          <p14:tracePt t="252986" x="874713" y="5500688"/>
          <p14:tracePt t="252998" x="847725" y="5492750"/>
          <p14:tracePt t="253014" x="803275" y="5483225"/>
          <p14:tracePt t="253031" x="776288" y="5483225"/>
          <p14:tracePt t="253048" x="741363" y="5483225"/>
          <p14:tracePt t="253064" x="696913" y="5483225"/>
          <p14:tracePt t="253081" x="642938" y="5483225"/>
          <p14:tracePt t="253098" x="608013" y="5483225"/>
          <p14:tracePt t="253114" x="554038" y="5483225"/>
          <p14:tracePt t="253132" x="517525" y="5483225"/>
          <p14:tracePt t="253148" x="490538" y="5473700"/>
          <p14:tracePt t="253164" x="438150" y="5473700"/>
          <p14:tracePt t="253181" x="401638" y="5473700"/>
          <p14:tracePt t="253198" x="393700" y="5473700"/>
          <p14:tracePt t="253214" x="374650" y="5473700"/>
          <p14:tracePt t="253232" x="366713" y="5473700"/>
          <p14:tracePt t="253255" x="374650" y="5473700"/>
          <p14:tracePt t="253350" x="419100" y="5483225"/>
          <p14:tracePt t="253367" x="500063" y="5500688"/>
          <p14:tracePt t="253384" x="625475" y="5500688"/>
          <p14:tracePt t="253399" x="750888" y="5510213"/>
          <p14:tracePt t="253414" x="884238" y="5527675"/>
          <p14:tracePt t="253431" x="965200" y="5546725"/>
          <p14:tracePt t="253448" x="1036638" y="5546725"/>
          <p14:tracePt t="253464" x="1125538" y="5537200"/>
          <p14:tracePt t="253482" x="1187450" y="5519738"/>
          <p14:tracePt t="253498" x="1204913" y="5483225"/>
          <p14:tracePt t="253514" x="1214438" y="5483225"/>
          <p14:tracePt t="253531" x="1223963" y="5483225"/>
          <p14:tracePt t="253780" x="1223963" y="5492750"/>
          <p14:tracePt t="253858" x="1231900" y="5492750"/>
          <p14:tracePt t="253877" x="1241425" y="5500688"/>
          <p14:tracePt t="253888" x="1250950" y="5519738"/>
          <p14:tracePt t="253899" x="1258888" y="5527675"/>
          <p14:tracePt t="253928" x="1268413" y="5537200"/>
          <p14:tracePt t="254038" x="1268413" y="5546725"/>
          <p14:tracePt t="254055" x="1268413" y="5554663"/>
          <p14:tracePt t="254066" x="1276350" y="5564188"/>
          <p14:tracePt t="254081" x="1276350" y="5581650"/>
          <p14:tracePt t="254114" x="1276350" y="5591175"/>
          <p14:tracePt t="254131" x="1276350" y="5599113"/>
          <p14:tracePt t="254218" x="1268413" y="5599113"/>
          <p14:tracePt t="255000" x="1258888" y="5599113"/>
          <p14:tracePt t="255909" x="1250950" y="5599113"/>
          <p14:tracePt t="256454" x="1241425" y="5608638"/>
          <p14:tracePt t="256470" x="1231900" y="5608638"/>
          <p14:tracePt t="256481" x="1223963" y="5608638"/>
          <p14:tracePt t="256500" x="1223963" y="5618163"/>
          <p14:tracePt t="256514" x="1214438" y="5618163"/>
          <p14:tracePt t="256531" x="1214438" y="5626100"/>
          <p14:tracePt t="256745" x="1204913" y="5635625"/>
          <p14:tracePt t="256760" x="1196975" y="5643563"/>
          <p14:tracePt t="256775" x="1196975" y="5653088"/>
          <p14:tracePt t="257143" x="1196975" y="5662613"/>
          <p14:tracePt t="257167" x="1196975" y="5670550"/>
          <p14:tracePt t="257181" x="1187450" y="5680075"/>
          <p14:tracePt t="257777" x="1179513" y="5689600"/>
          <p14:tracePt t="262225" x="1241425" y="5689600"/>
          <p14:tracePt t="262242" x="1330325" y="5689600"/>
          <p14:tracePt t="262258" x="1384300" y="5670550"/>
          <p14:tracePt t="262273" x="1411288" y="5662613"/>
          <p14:tracePt t="262284" x="1465263" y="5643563"/>
          <p14:tracePt t="262300" x="1509713" y="5643563"/>
          <p14:tracePt t="262315" x="1536700" y="5635625"/>
          <p14:tracePt t="262332" x="1633538" y="5608638"/>
          <p14:tracePt t="262349" x="1724025" y="5608638"/>
          <p14:tracePt t="262365" x="1812925" y="5608638"/>
          <p14:tracePt t="262383" x="1928813" y="5618163"/>
          <p14:tracePt t="262399" x="1973263" y="5635625"/>
          <p14:tracePt t="262415" x="1990725" y="5643563"/>
          <p14:tracePt t="262449" x="2000250" y="5653088"/>
          <p14:tracePt t="262500" x="2009775" y="5653088"/>
          <p14:tracePt t="262516" x="2027238" y="5662613"/>
          <p14:tracePt t="262533" x="2036763" y="5680075"/>
          <p14:tracePt t="262550" x="2044700" y="5680075"/>
          <p14:tracePt t="262565" x="2054225" y="5680075"/>
          <p14:tracePt t="262585" x="2062163" y="5680075"/>
          <p14:tracePt t="262601" x="2062163" y="5689600"/>
          <p14:tracePt t="262680" x="2071688" y="5697538"/>
          <p14:tracePt t="262804" x="2081213" y="5707063"/>
          <p14:tracePt t="262820" x="2089150" y="5715000"/>
          <p14:tracePt t="262836" x="2098675" y="5734050"/>
          <p14:tracePt t="262853" x="2116138" y="5741988"/>
          <p14:tracePt t="262869" x="2125663" y="5761038"/>
          <p14:tracePt t="262883" x="2133600" y="5761038"/>
          <p14:tracePt t="262899" x="2143125" y="5761038"/>
          <p14:tracePt t="262915" x="2143125" y="5768975"/>
          <p14:tracePt t="262932" x="2152650" y="5768975"/>
          <p14:tracePt t="262960" x="2160588" y="5768975"/>
          <p14:tracePt t="263729" x="2268538" y="5768975"/>
          <p14:tracePt t="263744" x="2366963" y="5761038"/>
          <p14:tracePt t="263756" x="2482850" y="5751513"/>
          <p14:tracePt t="263768" x="2562225" y="5751513"/>
          <p14:tracePt t="263782" x="2670175" y="5751513"/>
          <p14:tracePt t="263798" x="2822575" y="5751513"/>
          <p14:tracePt t="263815" x="3000375" y="5751513"/>
          <p14:tracePt t="263832" x="3152775" y="5761038"/>
          <p14:tracePt t="263849" x="3276600" y="5786438"/>
          <p14:tracePt t="263865" x="3419475" y="5805488"/>
          <p14:tracePt t="263865" x="3490913" y="5813425"/>
          <p14:tracePt t="263883" x="3660775" y="5840413"/>
          <p14:tracePt t="263898" x="3840163" y="5849938"/>
          <p14:tracePt t="263915" x="4054475" y="5849938"/>
          <p14:tracePt t="263932" x="4232275" y="5832475"/>
          <p14:tracePt t="263948" x="4384675" y="5822950"/>
          <p14:tracePt t="263965" x="4465638" y="5822950"/>
          <p14:tracePt t="263982" x="4510088" y="5840413"/>
          <p14:tracePt t="263998" x="4554538" y="5857875"/>
          <p14:tracePt t="264015" x="4589463" y="5867400"/>
          <p14:tracePt t="264032" x="4643438" y="5867400"/>
          <p14:tracePt t="264048" x="4724400" y="5867400"/>
          <p14:tracePt t="264065" x="4830763" y="5857875"/>
          <p14:tracePt t="264082" x="4921250" y="5857875"/>
          <p14:tracePt t="264098" x="5000625" y="5857875"/>
          <p14:tracePt t="264115" x="5072063" y="5840413"/>
          <p14:tracePt t="264132" x="5153025" y="5832475"/>
          <p14:tracePt t="264148" x="5303838" y="5813425"/>
          <p14:tracePt t="264165" x="5402263" y="5805488"/>
          <p14:tracePt t="264183" x="5473700" y="5805488"/>
          <p14:tracePt t="264199" x="5518150" y="5805488"/>
          <p14:tracePt t="264216" x="5545138" y="5805488"/>
          <p14:tracePt t="264232" x="5554663" y="5805488"/>
          <p14:tracePt t="264249" x="5564188" y="5805488"/>
          <p14:tracePt t="264265" x="5572125" y="5805488"/>
          <p14:tracePt t="264314" x="5589588" y="5805488"/>
          <p14:tracePt t="264345" x="5599113" y="5805488"/>
          <p14:tracePt t="264391" x="5608638" y="5805488"/>
          <p14:tracePt t="264400" x="5616575" y="5805488"/>
          <p14:tracePt t="264421" x="5616575" y="5795963"/>
          <p14:tracePt t="264470" x="5616575" y="5786438"/>
          <p14:tracePt t="264488" x="5616575" y="5768975"/>
          <p14:tracePt t="264501" x="5608638" y="5761038"/>
          <p14:tracePt t="264516" x="5599113" y="5751513"/>
          <p14:tracePt t="264532" x="5581650" y="5741988"/>
          <p14:tracePt t="264549" x="5572125" y="5741988"/>
          <p14:tracePt t="264565" x="5545138" y="5741988"/>
          <p14:tracePt t="264582" x="5518150" y="5741988"/>
          <p14:tracePt t="264600" x="5510213" y="5751513"/>
          <p14:tracePt t="264616" x="5492750" y="5768975"/>
          <p14:tracePt t="264632" x="5483225" y="5786438"/>
          <p14:tracePt t="264650" x="5483225" y="5795963"/>
          <p14:tracePt t="264666" x="5500688" y="5832475"/>
          <p14:tracePt t="264682" x="5518150" y="5849938"/>
          <p14:tracePt t="264699" x="5518150" y="5857875"/>
          <p14:tracePt t="264716" x="5537200" y="5876925"/>
          <p14:tracePt t="264733" x="5572125" y="5894388"/>
          <p14:tracePt t="264750" x="5616575" y="5911850"/>
          <p14:tracePt t="264766" x="5661025" y="5911850"/>
          <p14:tracePt t="264782" x="5707063" y="5911850"/>
          <p14:tracePt t="264799" x="5741988" y="5903913"/>
          <p14:tracePt t="264816" x="5786438" y="5884863"/>
          <p14:tracePt t="264832" x="5813425" y="5876925"/>
          <p14:tracePt t="264849" x="5822950" y="5857875"/>
          <p14:tracePt t="264884" x="5822950" y="5840413"/>
          <p14:tracePt t="264899" x="5813425" y="5832475"/>
          <p14:tracePt t="264916" x="5803900" y="5795963"/>
          <p14:tracePt t="264933" x="5786438" y="5778500"/>
          <p14:tracePt t="264949" x="5778500" y="5768975"/>
          <p14:tracePt t="264966" x="5759450" y="5751513"/>
          <p14:tracePt t="264982" x="5751513" y="5741988"/>
          <p14:tracePt t="264999" x="5724525" y="5724525"/>
          <p14:tracePt t="265015" x="5697538" y="5715000"/>
          <p14:tracePt t="265032" x="5680075" y="5715000"/>
          <p14:tracePt t="265049" x="5653088" y="5715000"/>
          <p14:tracePt t="265065" x="5643563" y="5724525"/>
          <p14:tracePt t="265082" x="5616575" y="5741988"/>
          <p14:tracePt t="265099" x="5608638" y="5751513"/>
          <p14:tracePt t="265116" x="5599113" y="5805488"/>
          <p14:tracePt t="265135" x="5616575" y="5876925"/>
          <p14:tracePt t="265153" x="5670550" y="5938838"/>
          <p14:tracePt t="265170" x="5688013" y="6000750"/>
          <p14:tracePt t="265188" x="5688013" y="6010275"/>
          <p14:tracePt t="265199" x="5697538" y="6019800"/>
          <p14:tracePt t="265216" x="5707063" y="6027738"/>
          <p14:tracePt t="265232" x="5715000" y="6027738"/>
          <p14:tracePt t="265249" x="5732463" y="6019800"/>
          <p14:tracePt t="265266" x="5751513" y="5992813"/>
          <p14:tracePt t="265282" x="5768975" y="5956300"/>
          <p14:tracePt t="265299" x="5786438" y="5929313"/>
          <p14:tracePt t="265315" x="5786438" y="5911850"/>
          <p14:tracePt t="265332" x="5778500" y="5876925"/>
          <p14:tracePt t="265348" x="5741988" y="5840413"/>
          <p14:tracePt t="265365" x="5670550" y="5795963"/>
          <p14:tracePt t="265385" x="5626100" y="5768975"/>
          <p14:tracePt t="265400" x="5608638" y="5751513"/>
          <p14:tracePt t="265415" x="5589588" y="5741988"/>
          <p14:tracePt t="265432" x="5581650" y="5741988"/>
          <p14:tracePt t="265449" x="5572125" y="5741988"/>
          <p14:tracePt t="265465" x="5564188" y="5741988"/>
          <p14:tracePt t="265482" x="5554663" y="5751513"/>
          <p14:tracePt t="265499" x="5537200" y="5813425"/>
          <p14:tracePt t="265515" x="5572125" y="5884863"/>
          <p14:tracePt t="265533" x="5643563" y="5965825"/>
          <p14:tracePt t="265550" x="5697538" y="6019800"/>
          <p14:tracePt t="265569" x="5715000" y="6037263"/>
          <p14:tracePt t="265582" x="5715000" y="6046788"/>
          <p14:tracePt t="265599" x="5732463" y="6046788"/>
          <p14:tracePt t="265616" x="5741988" y="6046788"/>
          <p14:tracePt t="265632" x="5759450" y="6019800"/>
          <p14:tracePt t="265650" x="5768975" y="5965825"/>
          <p14:tracePt t="265666" x="5768975" y="5929313"/>
          <p14:tracePt t="265682" x="5768975" y="5894388"/>
          <p14:tracePt t="265699" x="5741988" y="5867400"/>
          <p14:tracePt t="265716" x="5732463" y="5857875"/>
          <p14:tracePt t="265732" x="5715000" y="5857875"/>
          <p14:tracePt t="265765" x="5688013" y="5867400"/>
          <p14:tracePt t="265782" x="5688013" y="5876925"/>
          <p14:tracePt t="265799" x="5697538" y="5876925"/>
          <p14:tracePt t="265940" x="5697538" y="5857875"/>
          <p14:tracePt t="265956" x="5707063" y="5840413"/>
          <p14:tracePt t="265971" x="5707063" y="5832475"/>
          <p14:tracePt t="265982" x="5697538" y="5822950"/>
          <p14:tracePt t="265999" x="5688013" y="5805488"/>
          <p14:tracePt t="266016" x="5670550" y="5786438"/>
          <p14:tracePt t="269582" x="5670550" y="5751513"/>
          <p14:tracePt t="270209" x="5670550" y="5724525"/>
          <p14:tracePt t="270226" x="5661025" y="5734050"/>
          <p14:tracePt t="270286" x="5653088" y="5761038"/>
          <p14:tracePt t="270294" x="5643563" y="5786438"/>
          <p14:tracePt t="270302" x="5635625" y="5795963"/>
          <p14:tracePt t="270316" x="5626100" y="5822950"/>
          <p14:tracePt t="270333" x="5608638" y="5822950"/>
          <p14:tracePt t="270350" x="5599113" y="5832475"/>
          <p14:tracePt t="270367" x="5581650" y="5849938"/>
          <p14:tracePt t="270384" x="5572125" y="5857875"/>
          <p14:tracePt t="270400" x="5572125" y="5876925"/>
          <p14:tracePt t="270451" x="5608638" y="5884863"/>
          <p14:tracePt t="270464" x="5697538" y="5884863"/>
          <p14:tracePt t="270484" x="5707063" y="5884863"/>
          <p14:tracePt t="270500" x="5697538" y="5894388"/>
          <p14:tracePt t="270545" x="5564188" y="5911850"/>
          <p14:tracePt t="270562" x="5340350" y="5911850"/>
          <p14:tracePt t="270577" x="5232400" y="5911850"/>
          <p14:tracePt t="270591" x="5064125" y="5884863"/>
          <p14:tracePt t="270605" x="5018088" y="5876925"/>
          <p14:tracePt t="270621" x="5018088" y="5867400"/>
          <p14:tracePt t="270663" x="5099050" y="5857875"/>
          <p14:tracePt t="270677" x="5303838" y="5840413"/>
          <p14:tracePt t="270690" x="5456238" y="5813425"/>
          <p14:tracePt t="270704" x="5483225" y="5805488"/>
          <p14:tracePt t="270717" x="5492750" y="5805488"/>
          <p14:tracePt t="270733" x="5500688" y="5795963"/>
          <p14:tracePt t="270843" x="5626100" y="5778500"/>
          <p14:tracePt t="270860" x="5768975" y="5751513"/>
          <p14:tracePt t="270875" x="5803900" y="5741988"/>
          <p14:tracePt t="270891" x="5795963" y="5751513"/>
          <p14:tracePt t="270943" x="5768975" y="5761038"/>
          <p14:tracePt t="270953" x="5759450" y="5761038"/>
          <p14:tracePt t="270967" x="5759450" y="5768975"/>
          <p14:tracePt t="270991" x="5759450" y="5778500"/>
          <p14:tracePt t="271015" x="5795963" y="5786438"/>
          <p14:tracePt t="271030" x="5813425" y="5786438"/>
          <p14:tracePt t="271044" x="5813425" y="5778500"/>
          <p14:tracePt t="271069" x="5803900" y="5778500"/>
          <p14:tracePt t="271108" x="5759450" y="5786438"/>
          <p14:tracePt t="271115" x="5724525" y="5795963"/>
          <p14:tracePt t="271123" x="5697538" y="5805488"/>
          <p14:tracePt t="271133" x="5732463" y="5805488"/>
          <p14:tracePt t="271171" x="5795963" y="5805488"/>
          <p14:tracePt t="271178" x="5875338" y="5786438"/>
          <p14:tracePt t="271186" x="5946775" y="5778500"/>
          <p14:tracePt t="271199" x="6027738" y="5761038"/>
          <p14:tracePt t="271233" x="6018213" y="5761038"/>
          <p14:tracePt t="271287" x="6018213" y="5768975"/>
          <p14:tracePt t="275789" x="6010275" y="5768975"/>
          <p14:tracePt t="275824" x="5965825" y="5768975"/>
          <p14:tracePt t="275840" x="5921375" y="5768975"/>
          <p14:tracePt t="275857" x="5875338" y="5768975"/>
          <p14:tracePt t="275873" x="5857875" y="5761038"/>
          <p14:tracePt t="275884" x="5830888" y="5751513"/>
          <p14:tracePt t="275900" x="5795963" y="5741988"/>
          <p14:tracePt t="275918" x="5741988" y="5741988"/>
          <p14:tracePt t="275934" x="5697538" y="5751513"/>
          <p14:tracePt t="275950" x="5635625" y="5768975"/>
          <p14:tracePt t="275967" x="5572125" y="5778500"/>
          <p14:tracePt t="275984" x="5500688" y="5778500"/>
          <p14:tracePt t="276000" x="5402263" y="5795963"/>
          <p14:tracePt t="276018" x="5303838" y="5795963"/>
          <p14:tracePt t="276034" x="5214938" y="5795963"/>
          <p14:tracePt t="276050" x="5153025" y="5795963"/>
          <p14:tracePt t="276067" x="5099050" y="5795963"/>
          <p14:tracePt t="276084" x="5081588" y="5795963"/>
          <p14:tracePt t="276100" x="5064125" y="5795963"/>
          <p14:tracePt t="276117" x="5037138" y="5795963"/>
          <p14:tracePt t="276134" x="5027613" y="5795963"/>
          <p14:tracePt t="276150" x="5018088" y="5795963"/>
          <p14:tracePt t="276168" x="5000625" y="5795963"/>
          <p14:tracePt t="276184" x="4983163" y="5795963"/>
          <p14:tracePt t="276201" x="4965700" y="5795963"/>
          <p14:tracePt t="276217" x="4921250" y="5786438"/>
          <p14:tracePt t="276234" x="4875213" y="5786438"/>
          <p14:tracePt t="276250" x="4822825" y="5778500"/>
          <p14:tracePt t="276268" x="4795838" y="5768975"/>
          <p14:tracePt t="276284" x="4759325" y="5761038"/>
          <p14:tracePt t="276300" x="4705350" y="5751513"/>
          <p14:tracePt t="276317" x="4660900" y="5741988"/>
          <p14:tracePt t="276334" x="4608513" y="5741988"/>
          <p14:tracePt t="276350" x="4562475" y="5741988"/>
          <p14:tracePt t="276367" x="4537075" y="5741988"/>
          <p14:tracePt t="276367" x="4518025" y="5741988"/>
          <p14:tracePt t="276385" x="4510088" y="5741988"/>
          <p14:tracePt t="276400" x="4446588" y="5741988"/>
          <p14:tracePt t="276418" x="4411663" y="5751513"/>
          <p14:tracePt t="276434" x="4367213" y="5751513"/>
          <p14:tracePt t="276450" x="4322763" y="5761038"/>
          <p14:tracePt t="276467" x="4251325" y="5761038"/>
          <p14:tracePt t="276484" x="4187825" y="5761038"/>
          <p14:tracePt t="276500" x="4116388" y="5768975"/>
          <p14:tracePt t="276517" x="3938588" y="5768975"/>
          <p14:tracePt t="276534" x="3786188" y="5761038"/>
          <p14:tracePt t="276551" x="3660775" y="5741988"/>
          <p14:tracePt t="276567" x="3562350" y="5734050"/>
          <p14:tracePt t="276583" x="3455988" y="5724525"/>
          <p14:tracePt t="276600" x="3330575" y="5724525"/>
          <p14:tracePt t="276617" x="3268663" y="5734050"/>
          <p14:tracePt t="276633" x="3214688" y="5734050"/>
          <p14:tracePt t="276650" x="3170238" y="5734050"/>
          <p14:tracePt t="276667" x="3098800" y="5734050"/>
          <p14:tracePt t="276683" x="3054350" y="5715000"/>
          <p14:tracePt t="276700" x="3044825" y="5715000"/>
          <p14:tracePt t="276717" x="3036888" y="5715000"/>
          <p14:tracePt t="276733" x="3027363" y="5715000"/>
          <p14:tracePt t="276754" x="3017838" y="5715000"/>
          <p14:tracePt t="276768" x="2990850" y="5715000"/>
          <p14:tracePt t="276784" x="2982913" y="5707063"/>
          <p14:tracePt t="276800" x="2965450" y="5707063"/>
          <p14:tracePt t="276817" x="2928938" y="5707063"/>
          <p14:tracePt t="276833" x="2884488" y="5707063"/>
          <p14:tracePt t="276850" x="2840038" y="5707063"/>
          <p14:tracePt t="276868" x="2795588" y="5707063"/>
          <p14:tracePt t="276885" x="2768600" y="5707063"/>
          <p14:tracePt t="276900" x="2697163" y="5707063"/>
          <p14:tracePt t="276918" x="2652713" y="5707063"/>
          <p14:tracePt t="276934" x="2616200" y="5715000"/>
          <p14:tracePt t="276950" x="2608263" y="5724525"/>
          <p14:tracePt t="276967" x="2598738" y="5724525"/>
          <p14:tracePt t="276984" x="2581275" y="5724525"/>
          <p14:tracePt t="277000" x="2571750" y="5724525"/>
          <p14:tracePt t="277017" x="2571750" y="5734050"/>
          <p14:tracePt t="277050" x="2554288" y="5734050"/>
          <p14:tracePt t="277067" x="2544763" y="5734050"/>
          <p14:tracePt t="277084" x="2536825" y="5734050"/>
          <p14:tracePt t="277100" x="2527300" y="5734050"/>
          <p14:tracePt t="277316" x="2527300" y="5741988"/>
          <p14:tracePt t="277333" x="2500313" y="5751513"/>
          <p14:tracePt t="277348" x="2455863" y="5761038"/>
          <p14:tracePt t="277365" x="2428875" y="5778500"/>
          <p14:tracePt t="277381" x="2411413" y="5778500"/>
          <p14:tracePt t="277397" x="2401888" y="5786438"/>
          <p14:tracePt t="277408" x="2393950" y="5795963"/>
          <p14:tracePt t="277417" x="2384425" y="5805488"/>
          <p14:tracePt t="277434" x="2374900" y="5805488"/>
          <p14:tracePt t="277575" x="2366963" y="5805488"/>
          <p14:tracePt t="277778" x="2366963" y="5786438"/>
          <p14:tracePt t="277795" x="2347913" y="5786438"/>
          <p14:tracePt t="277810" x="2339975" y="5786438"/>
          <p14:tracePt t="277826" x="2339975" y="5778500"/>
          <p14:tracePt t="278913" x="2330450" y="5786438"/>
          <p14:tracePt t="279147" x="2330450" y="5778500"/>
          <p14:tracePt t="279319" x="2330450" y="5768975"/>
          <p14:tracePt t="280228" x="2330450" y="5761038"/>
          <p14:tracePt t="280367" x="2330450" y="5741988"/>
          <p14:tracePt t="280383" x="2330450" y="5734050"/>
          <p14:tracePt t="280399" x="2339975" y="5751513"/>
          <p14:tracePt t="280483" x="2347913" y="5778500"/>
          <p14:tracePt t="280499" x="2347913" y="5832475"/>
          <p14:tracePt t="280515" x="2347913" y="5867400"/>
          <p14:tracePt t="280531" x="2339975" y="5876925"/>
          <p14:tracePt t="280548" x="2330450" y="5884863"/>
          <p14:tracePt t="280561" x="2322513" y="5894388"/>
          <p14:tracePt t="281461" x="2322513" y="5903913"/>
          <p14:tracePt t="282165" x="2312988" y="5903913"/>
          <p14:tracePt t="307904" x="2312988" y="5822950"/>
          <p14:tracePt t="307994" x="2347913" y="5554663"/>
          <p14:tracePt t="308011" x="2357438" y="5421313"/>
          <p14:tracePt t="308021" x="2393950" y="5170488"/>
          <p14:tracePt t="308037" x="2419350" y="4938713"/>
          <p14:tracePt t="308054" x="2419350" y="4733925"/>
          <p14:tracePt t="308071" x="2384425" y="4527550"/>
          <p14:tracePt t="308087" x="2366963" y="4473575"/>
          <p14:tracePt t="308104" x="2339975" y="4402138"/>
          <p14:tracePt t="308120" x="2303463" y="4330700"/>
          <p14:tracePt t="308139" x="2259013" y="4278313"/>
          <p14:tracePt t="308155" x="2187575" y="4206875"/>
          <p14:tracePt t="308171" x="2108200" y="4143375"/>
          <p14:tracePt t="308188" x="2044700" y="4090988"/>
          <p14:tracePt t="308204" x="1946275" y="4010025"/>
          <p14:tracePt t="308222" x="1874838" y="3956050"/>
          <p14:tracePt t="308238" x="1812925" y="3902075"/>
          <p14:tracePt t="308254" x="1724025" y="3830638"/>
          <p14:tracePt t="308271" x="1589088" y="3741738"/>
          <p14:tracePt t="308287" x="1482725" y="3652838"/>
          <p14:tracePt t="308304" x="1295400" y="3536950"/>
          <p14:tracePt t="308323" x="1179513" y="3465513"/>
          <p14:tracePt t="308338" x="1108075" y="3446463"/>
          <p14:tracePt t="308354" x="1054100" y="3438525"/>
          <p14:tracePt t="308372" x="1017588" y="3421063"/>
          <p14:tracePt t="308389" x="973138" y="3402013"/>
          <p14:tracePt t="308404" x="955675" y="3394075"/>
          <p14:tracePt t="308421" x="938213" y="3384550"/>
          <p14:tracePt t="308438" x="928688" y="3384550"/>
          <p14:tracePt t="308454" x="919163" y="3384550"/>
          <p14:tracePt t="308471" x="919163" y="3402013"/>
          <p14:tracePt t="308794" x="919163" y="3446463"/>
          <p14:tracePt t="308810" x="919163" y="3492500"/>
          <p14:tracePt t="308825" x="911225" y="3509963"/>
          <p14:tracePt t="308841" x="901700" y="3527425"/>
          <p14:tracePt t="308857" x="901700" y="3536950"/>
          <p14:tracePt t="410391" x="919163" y="3536950"/>
          <p14:tracePt t="410779" x="938213" y="3527425"/>
          <p14:tracePt t="410787" x="973138" y="3517900"/>
          <p14:tracePt t="410799" x="1027113" y="3509963"/>
          <p14:tracePt t="410816" x="1089025" y="3492500"/>
          <p14:tracePt t="410833" x="1231900" y="3492500"/>
          <p14:tracePt t="410850" x="1312863" y="3492500"/>
          <p14:tracePt t="410866" x="1411288" y="3509963"/>
          <p14:tracePt t="410883" x="1473200" y="3527425"/>
          <p14:tracePt t="410899" x="1536700" y="3544888"/>
          <p14:tracePt t="410917" x="1554163" y="3544888"/>
          <p14:tracePt t="410933" x="1562100" y="3544888"/>
          <p14:tracePt t="410949" x="1571625" y="3544888"/>
          <p14:tracePt t="434616" x="1571625" y="3581400"/>
          <p14:tracePt t="435022" x="1562100" y="3616325"/>
          <p14:tracePt t="435030" x="1554163" y="3643313"/>
          <p14:tracePt t="435038" x="1536700" y="3697288"/>
          <p14:tracePt t="435053" x="1500188" y="3768725"/>
          <p14:tracePt t="435069" x="1455738" y="3867150"/>
          <p14:tracePt t="435086" x="1419225" y="3938588"/>
          <p14:tracePt t="435102" x="1393825" y="3983038"/>
          <p14:tracePt t="435119" x="1374775" y="4010025"/>
          <p14:tracePt t="435136" x="1374775" y="4027488"/>
          <p14:tracePt t="435153" x="1357313" y="4037013"/>
          <p14:tracePt t="435169" x="1322388" y="4116388"/>
          <p14:tracePt t="435186" x="1285875" y="4187825"/>
          <p14:tracePt t="435202" x="1258888" y="4268788"/>
          <p14:tracePt t="435219" x="1231900" y="4322763"/>
          <p14:tracePt t="435236" x="1204913" y="4394200"/>
          <p14:tracePt t="435252" x="1160463" y="4483100"/>
          <p14:tracePt t="435269" x="1098550" y="4572000"/>
          <p14:tracePt t="435286" x="1027113" y="4635500"/>
          <p14:tracePt t="435302" x="955675" y="4697413"/>
          <p14:tracePt t="435319" x="839788" y="4759325"/>
          <p14:tracePt t="435337" x="812800" y="4778375"/>
          <p14:tracePt t="435352" x="803275" y="4813300"/>
          <p14:tracePt t="435369" x="795338" y="4884738"/>
          <p14:tracePt t="435386" x="776288" y="4992688"/>
          <p14:tracePt t="435402" x="758825" y="5108575"/>
          <p14:tracePt t="435420" x="731838" y="5207000"/>
          <p14:tracePt t="435436" x="714375" y="5224463"/>
          <p14:tracePt t="435452" x="714375" y="5233988"/>
          <p14:tracePt t="435469" x="714375" y="5241925"/>
          <p14:tracePt t="435486" x="696913" y="5259388"/>
          <p14:tracePt t="435503" x="679450" y="5286375"/>
          <p14:tracePt t="435519" x="652463" y="5322888"/>
          <p14:tracePt t="435536" x="633413" y="5357813"/>
          <p14:tracePt t="435552" x="625475" y="5394325"/>
          <p14:tracePt t="435569" x="598488" y="5483225"/>
          <p14:tracePt t="435586" x="571500" y="5546725"/>
          <p14:tracePt t="435603" x="554038" y="5591175"/>
          <p14:tracePt t="435619" x="544513" y="5599113"/>
          <p14:tracePt t="435636" x="536575" y="5618163"/>
          <p14:tracePt t="435652" x="536575" y="5626100"/>
          <p14:tracePt t="435669" x="527050" y="5626100"/>
          <p14:tracePt t="435694" x="517525" y="5635625"/>
          <p14:tracePt t="435703" x="509588" y="5643563"/>
          <p14:tracePt t="435719" x="500063" y="5662613"/>
          <p14:tracePt t="435736" x="490538" y="5670550"/>
          <p14:tracePt t="435752" x="473075" y="5689600"/>
          <p14:tracePt t="435786" x="473075" y="5697538"/>
          <p14:tracePt t="435803" x="465138" y="5697538"/>
          <p14:tracePt t="437613" x="465138" y="5689600"/>
          <p14:tracePt t="437876" x="473075" y="5680075"/>
          <p14:tracePt t="437884" x="490538" y="5662613"/>
          <p14:tracePt t="437892" x="509588" y="5635625"/>
          <p14:tracePt t="437903" x="517525" y="5626100"/>
          <p14:tracePt t="438032" x="527050" y="5626100"/>
          <p14:tracePt t="438040" x="536575" y="5618163"/>
          <p14:tracePt t="438053" x="561975" y="5618163"/>
          <p14:tracePt t="438069" x="571500" y="5618163"/>
          <p14:tracePt t="438086" x="571500" y="5608638"/>
          <p14:tracePt t="438119" x="554038" y="5626100"/>
          <p14:tracePt t="438455" x="544513" y="5643563"/>
          <p14:tracePt t="438487" x="544513" y="5653088"/>
          <p14:tracePt t="438509" x="536575" y="5653088"/>
          <p14:tracePt t="438525" x="536575" y="5662613"/>
          <p14:tracePt t="438626" x="527050" y="5662613"/>
          <p14:tracePt t="438680" x="527050" y="5670550"/>
          <p14:tracePt t="438688" x="517525" y="5680075"/>
          <p14:tracePt t="438703" x="500063" y="5689600"/>
          <p14:tracePt t="438720" x="500063" y="5707063"/>
          <p14:tracePt t="438737" x="500063" y="5724525"/>
          <p14:tracePt t="438753" x="500063" y="5734050"/>
          <p14:tracePt t="438770" x="500063" y="5751513"/>
          <p14:tracePt t="438803" x="509588" y="5751513"/>
          <p14:tracePt t="438924" x="517525" y="5778500"/>
          <p14:tracePt t="439449" x="527050" y="5786438"/>
          <p14:tracePt t="439462" x="536575" y="5795963"/>
          <p14:tracePt t="439471" x="536575" y="5786438"/>
          <p14:tracePt t="439862" x="536575" y="5761038"/>
          <p14:tracePt t="439870" x="536575" y="5741988"/>
          <p14:tracePt t="439886" x="527050" y="5724525"/>
          <p14:tracePt t="439904" x="527050" y="5715000"/>
          <p14:tracePt t="439919" x="517525" y="5715000"/>
          <p14:tracePt t="439936" x="500063" y="5680075"/>
          <p14:tracePt t="439953" x="455613" y="5608638"/>
          <p14:tracePt t="439970" x="366713" y="5465763"/>
          <p14:tracePt t="439987" x="276225" y="5224463"/>
          <p14:tracePt t="440003" x="258763" y="5099050"/>
          <p14:tracePt t="440020" x="258763" y="5010150"/>
          <p14:tracePt t="440036" x="258763" y="4948238"/>
          <p14:tracePt t="440053" x="258763" y="4894263"/>
          <p14:tracePt t="440070" x="258763" y="4857750"/>
          <p14:tracePt t="440086" x="250825" y="4857750"/>
          <p14:tracePt t="440103" x="241300" y="4849813"/>
          <p14:tracePt t="440120" x="231775" y="4849813"/>
          <p14:tracePt t="440166" x="223838" y="4849813"/>
          <p14:tracePt t="440175" x="214313" y="4849813"/>
          <p14:tracePt t="440190" x="214313" y="4857750"/>
          <p14:tracePt t="440203" x="214313" y="4902200"/>
          <p14:tracePt t="440220" x="258763" y="5064125"/>
          <p14:tracePt t="440237" x="303213" y="5207000"/>
          <p14:tracePt t="440253" x="312738" y="5330825"/>
          <p14:tracePt t="440270" x="322263" y="5456238"/>
          <p14:tracePt t="440286" x="366713" y="5618163"/>
          <p14:tracePt t="440303" x="438150" y="5741988"/>
          <p14:tracePt t="440320" x="473075" y="5795963"/>
          <p14:tracePt t="440336" x="482600" y="5813425"/>
          <p14:tracePt t="440353" x="500063" y="5822950"/>
          <p14:tracePt t="440370" x="517525" y="5822950"/>
          <p14:tracePt t="440387" x="527050" y="5822950"/>
          <p14:tracePt t="440404" x="544513" y="5805488"/>
          <p14:tracePt t="440421" x="554038" y="5778500"/>
          <p14:tracePt t="440437" x="571500" y="5741988"/>
          <p14:tracePt t="440453" x="588963" y="5670550"/>
          <p14:tracePt t="440472" x="598488" y="5546725"/>
          <p14:tracePt t="440487" x="571500" y="5429250"/>
          <p14:tracePt t="440503" x="527050" y="5330825"/>
          <p14:tracePt t="440520" x="465138" y="5233988"/>
          <p14:tracePt t="440536" x="384175" y="5153025"/>
          <p14:tracePt t="440553" x="339725" y="5116513"/>
          <p14:tracePt t="440570" x="312738" y="5091113"/>
          <p14:tracePt t="440586" x="303213" y="5081588"/>
          <p14:tracePt t="440603" x="285750" y="5081588"/>
          <p14:tracePt t="440620" x="276225" y="5081588"/>
          <p14:tracePt t="440637" x="258763" y="5099050"/>
          <p14:tracePt t="440653" x="223838" y="5153025"/>
          <p14:tracePt t="440670" x="196850" y="5224463"/>
          <p14:tracePt t="440686" x="160338" y="5349875"/>
          <p14:tracePt t="440703" x="142875" y="5519738"/>
          <p14:tracePt t="440720" x="142875" y="5670550"/>
          <p14:tracePt t="440737" x="152400" y="5741988"/>
          <p14:tracePt t="440753" x="204788" y="5832475"/>
          <p14:tracePt t="440770" x="285750" y="5911850"/>
          <p14:tracePt t="440786" x="384175" y="5975350"/>
          <p14:tracePt t="440803" x="455613" y="6000750"/>
          <p14:tracePt t="440820" x="482600" y="6019800"/>
          <p14:tracePt t="440837" x="490538" y="6019800"/>
          <p14:tracePt t="440853" x="509588" y="5992813"/>
          <p14:tracePt t="440871" x="517525" y="5983288"/>
          <p14:tracePt t="440887" x="554038" y="5903913"/>
          <p14:tracePt t="440903" x="571500" y="5813425"/>
          <p14:tracePt t="440921" x="588963" y="5741988"/>
          <p14:tracePt t="440937" x="588963" y="5653088"/>
          <p14:tracePt t="440953" x="581025" y="5483225"/>
          <p14:tracePt t="440970" x="561975" y="5402263"/>
          <p14:tracePt t="440987" x="544513" y="5286375"/>
          <p14:tracePt t="441003" x="536575" y="5241925"/>
          <p14:tracePt t="441020" x="517525" y="5187950"/>
          <p14:tracePt t="441036" x="490538" y="5153025"/>
          <p14:tracePt t="441053" x="473075" y="5116513"/>
          <p14:tracePt t="441070" x="455613" y="5108575"/>
          <p14:tracePt t="441086" x="446088" y="5099050"/>
          <p14:tracePt t="441103" x="428625" y="5108575"/>
          <p14:tracePt t="441151" x="401638" y="5126038"/>
          <p14:tracePt t="441159" x="374650" y="5143500"/>
          <p14:tracePt t="441170" x="330200" y="5197475"/>
          <p14:tracePt t="441186" x="303213" y="5241925"/>
          <p14:tracePt t="441203" x="285750" y="5295900"/>
          <p14:tracePt t="441220" x="268288" y="5376863"/>
          <p14:tracePt t="441236" x="258763" y="5546725"/>
          <p14:tracePt t="441253" x="268288" y="5662613"/>
          <p14:tracePt t="441270" x="276225" y="5724525"/>
          <p14:tracePt t="441287" x="330200" y="5813425"/>
          <p14:tracePt t="441303" x="401638" y="5921375"/>
          <p14:tracePt t="441320" x="446088" y="5983288"/>
          <p14:tracePt t="441336" x="473075" y="6019800"/>
          <p14:tracePt t="441353" x="482600" y="6027738"/>
          <p14:tracePt t="441370" x="500063" y="6037263"/>
          <p14:tracePt t="441387" x="544513" y="6027738"/>
          <p14:tracePt t="441403" x="615950" y="5992813"/>
          <p14:tracePt t="441420" x="652463" y="5938838"/>
          <p14:tracePt t="441436" x="669925" y="5884863"/>
          <p14:tracePt t="441453" x="696913" y="5813425"/>
          <p14:tracePt t="441470" x="704850" y="5734050"/>
          <p14:tracePt t="441486" x="704850" y="5572125"/>
          <p14:tracePt t="441504" x="687388" y="5527675"/>
          <p14:tracePt t="441520" x="633413" y="5438775"/>
          <p14:tracePt t="441536" x="598488" y="5357813"/>
          <p14:tracePt t="441553" x="561975" y="5322888"/>
          <p14:tracePt t="441570" x="544513" y="5286375"/>
          <p14:tracePt t="441587" x="527050" y="5278438"/>
          <p14:tracePt t="441604" x="500063" y="5259388"/>
          <p14:tracePt t="441620" x="482600" y="5259388"/>
          <p14:tracePt t="441637" x="465138" y="5259388"/>
          <p14:tracePt t="441653" x="446088" y="5278438"/>
          <p14:tracePt t="441670" x="419100" y="5305425"/>
          <p14:tracePt t="441686" x="374650" y="5357813"/>
          <p14:tracePt t="441703" x="357188" y="5384800"/>
          <p14:tracePt t="441720" x="330200" y="5448300"/>
          <p14:tracePt t="441737" x="303213" y="5537200"/>
          <p14:tracePt t="441753" x="295275" y="5635625"/>
          <p14:tracePt t="441770" x="276225" y="5724525"/>
          <p14:tracePt t="441787" x="276225" y="5786438"/>
          <p14:tracePt t="441803" x="285750" y="5849938"/>
          <p14:tracePt t="441820" x="303213" y="5894388"/>
          <p14:tracePt t="441837" x="330200" y="5921375"/>
          <p14:tracePt t="441853" x="339725" y="5929313"/>
          <p14:tracePt t="441870" x="357188" y="5948363"/>
          <p14:tracePt t="441887" x="384175" y="5948363"/>
          <p14:tracePt t="441920" x="401638" y="5948363"/>
          <p14:tracePt t="441936" x="401638" y="5921375"/>
          <p14:tracePt t="441953" x="419100" y="5903913"/>
          <p14:tracePt t="441970" x="428625" y="5884863"/>
          <p14:tracePt t="441986" x="428625" y="5857875"/>
          <p14:tracePt t="442003" x="428625" y="5822950"/>
          <p14:tracePt t="442020" x="428625" y="5715000"/>
          <p14:tracePt t="442037" x="428625" y="5608638"/>
          <p14:tracePt t="442054" x="428625" y="5537200"/>
          <p14:tracePt t="442070" x="401638" y="5465763"/>
          <p14:tracePt t="442087" x="374650" y="5411788"/>
          <p14:tracePt t="442103" x="339725" y="5367338"/>
          <p14:tracePt t="442120" x="303213" y="5349875"/>
          <p14:tracePt t="442137" x="285750" y="5322888"/>
          <p14:tracePt t="442170" x="276225" y="5322888"/>
          <p14:tracePt t="442187" x="258763" y="5313363"/>
          <p14:tracePt t="442203" x="250825" y="5305425"/>
          <p14:tracePt t="442220" x="231775" y="5305425"/>
          <p14:tracePt t="442236" x="223838" y="5305425"/>
          <p14:tracePt t="442253" x="204788" y="5330825"/>
          <p14:tracePt t="442270" x="187325" y="5357813"/>
          <p14:tracePt t="442287" x="169863" y="5402263"/>
          <p14:tracePt t="442303" x="160338" y="5448300"/>
          <p14:tracePt t="442320" x="160338" y="5500688"/>
          <p14:tracePt t="442336" x="160338" y="5546725"/>
          <p14:tracePt t="442353" x="179388" y="5591175"/>
          <p14:tracePt t="442370" x="204788" y="5662613"/>
          <p14:tracePt t="442387" x="223838" y="5680075"/>
          <p14:tracePt t="442403" x="241300" y="5697538"/>
          <p14:tracePt t="442421" x="250825" y="5697538"/>
          <p14:tracePt t="442436" x="276225" y="5715000"/>
          <p14:tracePt t="442453" x="374650" y="5741988"/>
          <p14:tracePt t="442470" x="490538" y="5751513"/>
          <p14:tracePt t="442487" x="581025" y="5734050"/>
          <p14:tracePt t="442504" x="633413" y="5697538"/>
          <p14:tracePt t="442520" x="652463" y="5643563"/>
          <p14:tracePt t="442537" x="660400" y="5608638"/>
          <p14:tracePt t="442553" x="660400" y="5554663"/>
          <p14:tracePt t="442570" x="660400" y="5492750"/>
          <p14:tracePt t="442588" x="625475" y="5402263"/>
          <p14:tracePt t="442604" x="581025" y="5330825"/>
          <p14:tracePt t="442620" x="536575" y="5268913"/>
          <p14:tracePt t="442637" x="517525" y="5259388"/>
          <p14:tracePt t="442653" x="500063" y="5241925"/>
          <p14:tracePt t="442670" x="482600" y="5241925"/>
          <p14:tracePt t="442687" x="473075" y="5241925"/>
          <p14:tracePt t="442703" x="465138" y="5241925"/>
          <p14:tracePt t="442720" x="455613" y="5241925"/>
          <p14:tracePt t="442736" x="438150" y="5259388"/>
          <p14:tracePt t="442753" x="366713" y="5286375"/>
          <p14:tracePt t="442770" x="312738" y="5322888"/>
          <p14:tracePt t="442787" x="276225" y="5376863"/>
          <p14:tracePt t="442804" x="258763" y="5421313"/>
          <p14:tracePt t="442820" x="241300" y="5473700"/>
          <p14:tracePt t="442837" x="241300" y="5527675"/>
          <p14:tracePt t="442853" x="241300" y="5564188"/>
          <p14:tracePt t="442870" x="241300" y="5572125"/>
          <p14:tracePt t="442887" x="250825" y="5618163"/>
          <p14:tracePt t="442903" x="258763" y="5643563"/>
          <p14:tracePt t="442921" x="276225" y="5680075"/>
          <p14:tracePt t="442937" x="295275" y="5707063"/>
          <p14:tracePt t="442953" x="303213" y="5715000"/>
          <p14:tracePt t="442970" x="303213" y="5724525"/>
          <p14:tracePt t="442987" x="312738" y="5724525"/>
          <p14:tracePt t="443019" x="330200" y="5734050"/>
          <p14:tracePt t="443035" x="357188" y="5751513"/>
          <p14:tracePt t="443043" x="401638" y="5761038"/>
          <p14:tracePt t="443053" x="446088" y="5778500"/>
          <p14:tracePt t="443070" x="500063" y="5786438"/>
          <p14:tracePt t="443087" x="536575" y="5786438"/>
          <p14:tracePt t="443103" x="554038" y="5786438"/>
          <p14:tracePt t="443120" x="561975" y="5786438"/>
          <p14:tracePt t="443161" x="571500" y="5778500"/>
          <p14:tracePt t="443177" x="588963" y="5761038"/>
          <p14:tracePt t="443185" x="598488" y="5741988"/>
          <p14:tracePt t="443191" x="608013" y="5724525"/>
          <p14:tracePt t="443203" x="625475" y="5707063"/>
          <p14:tracePt t="443220" x="642938" y="5689600"/>
          <p14:tracePt t="443237" x="652463" y="5662613"/>
          <p14:tracePt t="443254" x="652463" y="5635625"/>
          <p14:tracePt t="443270" x="633413" y="5572125"/>
          <p14:tracePt t="443287" x="615950" y="5537200"/>
          <p14:tracePt t="443303" x="608013" y="5527675"/>
          <p14:tracePt t="443320" x="598488" y="5519738"/>
          <p14:tracePt t="443337" x="581025" y="5500688"/>
          <p14:tracePt t="443354" x="571500" y="5492750"/>
          <p14:tracePt t="443370" x="554038" y="5473700"/>
          <p14:tracePt t="443403" x="544513" y="5473700"/>
          <p14:tracePt t="443497" x="536575" y="5473700"/>
          <p14:tracePt t="443527" x="536575" y="5483225"/>
          <p14:tracePt t="443535" x="536575" y="5492750"/>
          <p14:tracePt t="444185" x="536575" y="5500688"/>
          <p14:tracePt t="444201" x="536575" y="5510213"/>
          <p14:tracePt t="444208" x="536575" y="5500688"/>
          <p14:tracePt t="444419" x="536575" y="5492750"/>
          <p14:tracePt t="444427" x="536575" y="5483225"/>
          <p14:tracePt t="444443" x="536575" y="5473700"/>
          <p14:tracePt t="444453" x="544513" y="5473700"/>
          <p14:tracePt t="444529" x="554038" y="5465763"/>
          <p14:tracePt t="444615" x="554038" y="5456238"/>
          <p14:tracePt t="444623" x="554038" y="5448300"/>
          <p14:tracePt t="444637" x="561975" y="5448300"/>
          <p14:tracePt t="444887" x="571500" y="5448300"/>
          <p14:tracePt t="444904" x="571500" y="5465763"/>
          <p14:tracePt t="444912" x="571500" y="5473700"/>
          <p14:tracePt t="444927" x="571500" y="5483225"/>
          <p14:tracePt t="444937" x="571500" y="5492750"/>
          <p14:tracePt t="444954" x="571500" y="5500688"/>
          <p14:tracePt t="444970" x="571500" y="5510213"/>
          <p14:tracePt t="447724" x="571500" y="5500688"/>
          <p14:tracePt t="447898" x="571500" y="5492750"/>
          <p14:tracePt t="447984" x="561975" y="5483225"/>
          <p14:tracePt t="447992" x="554038" y="5473700"/>
          <p14:tracePt t="448004" x="554038" y="5483225"/>
          <p14:tracePt t="448959" x="554038" y="5492750"/>
          <p14:tracePt t="449048" x="554038" y="5500688"/>
          <p14:tracePt t="449056" x="561975" y="5510213"/>
          <p14:tracePt t="449072" x="571500" y="5527675"/>
          <p14:tracePt t="449087" x="652463" y="5572125"/>
          <p14:tracePt t="449104" x="714375" y="5608638"/>
          <p14:tracePt t="449121" x="758825" y="5643563"/>
          <p14:tracePt t="449137" x="822325" y="5662613"/>
          <p14:tracePt t="449155" x="857250" y="5670550"/>
          <p14:tracePt t="449171" x="874713" y="5670550"/>
          <p14:tracePt t="449187" x="893763" y="5643563"/>
          <p14:tracePt t="449205" x="911225" y="5591175"/>
          <p14:tracePt t="449221" x="919163" y="5546725"/>
          <p14:tracePt t="449237" x="919163" y="5519738"/>
          <p14:tracePt t="449254" x="911225" y="5456238"/>
          <p14:tracePt t="449271" x="874713" y="5394325"/>
          <p14:tracePt t="449287" x="812800" y="5322888"/>
          <p14:tracePt t="449305" x="768350" y="5268913"/>
          <p14:tracePt t="449321" x="687388" y="5207000"/>
          <p14:tracePt t="449338" x="598488" y="5162550"/>
          <p14:tracePt t="449354" x="581025" y="5153025"/>
          <p14:tracePt t="449371" x="561975" y="5153025"/>
          <p14:tracePt t="449405" x="544513" y="5153025"/>
          <p14:tracePt t="449422" x="536575" y="5180013"/>
          <p14:tracePt t="449438" x="490538" y="5259388"/>
          <p14:tracePt t="449455" x="473075" y="5330825"/>
          <p14:tracePt t="449471" x="465138" y="5394325"/>
          <p14:tracePt t="449487" x="465138" y="5448300"/>
          <p14:tracePt t="449504" x="455613" y="5483225"/>
          <p14:tracePt t="449521" x="455613" y="5510213"/>
          <p14:tracePt t="449538" x="455613" y="5519738"/>
          <p14:tracePt t="449554" x="455613" y="5537200"/>
          <p14:tracePt t="449587" x="465138" y="5554663"/>
          <p14:tracePt t="449605" x="482600" y="5564188"/>
          <p14:tracePt t="449621" x="490538" y="5572125"/>
          <p14:tracePt t="449638" x="509588" y="5581650"/>
          <p14:tracePt t="449671" x="509588" y="5572125"/>
          <p14:tracePt t="449970" x="509588" y="5564188"/>
          <p14:tracePt t="449978" x="509588" y="5554663"/>
          <p14:tracePt t="449987" x="517525" y="5527675"/>
          <p14:tracePt t="450004" x="527050" y="5519738"/>
          <p14:tracePt t="450021" x="527050" y="5510213"/>
          <p14:tracePt t="450038" x="527050" y="5500688"/>
          <p14:tracePt t="450054" x="527050" y="5510213"/>
          <p14:tracePt t="450252" x="527050" y="5519738"/>
          <p14:tracePt t="450260" x="527050" y="5527675"/>
          <p14:tracePt t="450276" x="517525" y="5546725"/>
          <p14:tracePt t="450288" x="517525" y="5554663"/>
          <p14:tracePt t="450304" x="517525" y="5572125"/>
          <p14:tracePt t="450321" x="517525" y="5581650"/>
          <p14:tracePt t="450338" x="517525" y="5591175"/>
          <p14:tracePt t="450355" x="517525" y="5599113"/>
          <p14:tracePt t="450372" x="517525" y="5618163"/>
          <p14:tracePt t="450388" x="517525" y="5626100"/>
          <p14:tracePt t="450405" x="517525" y="5635625"/>
          <p14:tracePt t="450422" x="517525" y="5653088"/>
          <p14:tracePt t="450438" x="517525" y="5670550"/>
          <p14:tracePt t="450455" x="517525" y="5680075"/>
          <p14:tracePt t="450471" x="517525" y="5697538"/>
          <p14:tracePt t="450487" x="536575" y="5707063"/>
          <p14:tracePt t="450504" x="536575" y="5724525"/>
          <p14:tracePt t="450521" x="536575" y="5734050"/>
          <p14:tracePt t="450554" x="536575" y="5741988"/>
          <p14:tracePt t="450588" x="536575" y="5761038"/>
          <p14:tracePt t="450605" x="536575" y="5768975"/>
          <p14:tracePt t="450612" x="536575" y="5778500"/>
          <p14:tracePt t="450621" x="536575" y="5786438"/>
          <p14:tracePt t="450650" x="536575" y="5795963"/>
          <p14:tracePt t="453890" x="527050" y="5813425"/>
          <p14:tracePt t="454029" x="500063" y="5840413"/>
          <p14:tracePt t="454037" x="473075" y="5884863"/>
          <p14:tracePt t="454055" x="465138" y="5903913"/>
          <p14:tracePt t="454072" x="455613" y="5911850"/>
          <p14:tracePt t="454088" x="455613" y="5894388"/>
          <p14:tracePt t="454303" x="455613" y="5884863"/>
          <p14:tracePt t="454309" x="465138" y="5867400"/>
          <p14:tracePt t="454321" x="473075" y="5849938"/>
          <p14:tracePt t="454338" x="473075" y="5840413"/>
          <p14:tracePt t="454355" x="473075" y="5832475"/>
          <p14:tracePt t="454388" x="473075" y="5813425"/>
          <p14:tracePt t="454561" x="473075" y="5805488"/>
          <p14:tracePt t="454568" x="465138" y="5805488"/>
          <p14:tracePt t="454575" x="455613" y="5795963"/>
          <p14:tracePt t="454591" x="455613" y="5786438"/>
          <p14:tracePt t="454605" x="438150" y="5778500"/>
          <p14:tracePt t="454622" x="411163" y="5761038"/>
          <p14:tracePt t="454638" x="330200" y="5734050"/>
          <p14:tracePt t="454655" x="258763" y="5707063"/>
          <p14:tracePt t="454672" x="187325" y="5689600"/>
          <p14:tracePt t="454688" x="142875" y="5680075"/>
          <p14:tracePt t="454705" x="107950" y="5680075"/>
          <p14:tracePt t="454721" x="98425" y="5680075"/>
          <p14:tracePt t="454738" x="88900" y="5697538"/>
          <p14:tracePt t="454811" x="88900" y="5707063"/>
          <p14:tracePt t="454819" x="88900" y="5724525"/>
          <p14:tracePt t="454826" x="88900" y="5741988"/>
          <p14:tracePt t="454838" x="107950" y="5778500"/>
          <p14:tracePt t="454855" x="115888" y="5786438"/>
          <p14:tracePt t="454871" x="152400" y="5813425"/>
          <p14:tracePt t="454888" x="285750" y="5840413"/>
          <p14:tracePt t="454905" x="411163" y="5849938"/>
          <p14:tracePt t="454922" x="536575" y="5876925"/>
          <p14:tracePt t="454938" x="669925" y="5876925"/>
          <p14:tracePt t="454955" x="795338" y="5857875"/>
          <p14:tracePt t="454971" x="938213" y="5840413"/>
          <p14:tracePt t="454988" x="1054100" y="5813425"/>
          <p14:tracePt t="455005" x="1098550" y="5805488"/>
          <p14:tracePt t="455021" x="1116013" y="5786438"/>
          <p14:tracePt t="455038" x="1125538" y="5778500"/>
          <p14:tracePt t="455055" x="1143000" y="5768975"/>
          <p14:tracePt t="455072" x="1160463" y="5751513"/>
          <p14:tracePt t="455088" x="1169988" y="5741988"/>
          <p14:tracePt t="455105" x="1169988" y="5734050"/>
          <p14:tracePt t="455169" x="1169988" y="5724525"/>
          <p14:tracePt t="455185" x="1160463" y="5715000"/>
          <p14:tracePt t="455194" x="1152525" y="5715000"/>
          <p14:tracePt t="455205" x="1116013" y="5707063"/>
          <p14:tracePt t="455222" x="1062038" y="5707063"/>
          <p14:tracePt t="455238" x="938213" y="5707063"/>
          <p14:tracePt t="455256" x="830263" y="5707063"/>
          <p14:tracePt t="455272" x="776288" y="5697538"/>
          <p14:tracePt t="455288" x="731838" y="5689600"/>
          <p14:tracePt t="455305" x="704850" y="5680075"/>
          <p14:tracePt t="455322" x="687388" y="5680075"/>
          <p14:tracePt t="455338" x="660400" y="5680075"/>
          <p14:tracePt t="455355" x="608013" y="5680075"/>
          <p14:tracePt t="455371" x="554038" y="5689600"/>
          <p14:tracePt t="455388" x="509588" y="5697538"/>
          <p14:tracePt t="455405" x="446088" y="5707063"/>
          <p14:tracePt t="455422" x="428625" y="5707063"/>
          <p14:tracePt t="455438" x="411163" y="5707063"/>
          <p14:tracePt t="455455" x="401638" y="5707063"/>
          <p14:tracePt t="455471" x="393700" y="5707063"/>
          <p14:tracePt t="455488" x="374650" y="5697538"/>
          <p14:tracePt t="455506" x="357188" y="5689600"/>
          <p14:tracePt t="455522" x="322263" y="5689600"/>
          <p14:tracePt t="455538" x="285750" y="5689600"/>
          <p14:tracePt t="455555" x="241300" y="5689600"/>
          <p14:tracePt t="455572" x="214313" y="5689600"/>
          <p14:tracePt t="455588" x="187325" y="5689600"/>
          <p14:tracePt t="455605" x="179388" y="5689600"/>
          <p14:tracePt t="455638" x="179388" y="5680075"/>
          <p14:tracePt t="455661" x="187325" y="5670550"/>
          <p14:tracePt t="455677" x="196850" y="5662613"/>
          <p14:tracePt t="455688" x="204788" y="5653088"/>
          <p14:tracePt t="455705" x="231775" y="5635625"/>
          <p14:tracePt t="455722" x="276225" y="5626100"/>
          <p14:tracePt t="455738" x="366713" y="5618163"/>
          <p14:tracePt t="455755" x="500063" y="5608638"/>
          <p14:tracePt t="455772" x="625475" y="5591175"/>
          <p14:tracePt t="455788" x="731838" y="5564188"/>
          <p14:tracePt t="455805" x="812800" y="5564188"/>
          <p14:tracePt t="455822" x="857250" y="5564188"/>
          <p14:tracePt t="455838" x="911225" y="5564188"/>
          <p14:tracePt t="455855" x="965200" y="5564188"/>
          <p14:tracePt t="455872" x="1009650" y="5564188"/>
          <p14:tracePt t="455888" x="1062038" y="5564188"/>
          <p14:tracePt t="455906" x="1125538" y="5564188"/>
          <p14:tracePt t="455923" x="1179513" y="5564188"/>
          <p14:tracePt t="455939" x="1241425" y="5572125"/>
          <p14:tracePt t="455955" x="1285875" y="5581650"/>
          <p14:tracePt t="455972" x="1330325" y="5581650"/>
          <p14:tracePt t="455988" x="1393825" y="5581650"/>
          <p14:tracePt t="456005" x="1482725" y="5581650"/>
          <p14:tracePt t="456022" x="1544638" y="5581650"/>
          <p14:tracePt t="456038" x="1625600" y="5581650"/>
          <p14:tracePt t="456055" x="1704975" y="5599113"/>
          <p14:tracePt t="456072" x="1768475" y="5608638"/>
          <p14:tracePt t="456088" x="1830388" y="5618163"/>
          <p14:tracePt t="456105" x="1911350" y="5618163"/>
          <p14:tracePt t="456122" x="1982788" y="5618163"/>
          <p14:tracePt t="456138" x="2054225" y="5608638"/>
          <p14:tracePt t="456156" x="2098675" y="5599113"/>
          <p14:tracePt t="456172" x="2133600" y="5599113"/>
          <p14:tracePt t="456188" x="2160588" y="5599113"/>
          <p14:tracePt t="456205" x="2187575" y="5591175"/>
          <p14:tracePt t="456222" x="2232025" y="5591175"/>
          <p14:tracePt t="456238" x="2303463" y="5581650"/>
          <p14:tracePt t="456255" x="2455863" y="5581650"/>
          <p14:tracePt t="456272" x="2571750" y="5581650"/>
          <p14:tracePt t="456288" x="2670175" y="5581650"/>
          <p14:tracePt t="456305" x="2724150" y="5581650"/>
          <p14:tracePt t="456321" x="2776538" y="5581650"/>
          <p14:tracePt t="456338" x="2840038" y="5572125"/>
          <p14:tracePt t="456355" x="2911475" y="5554663"/>
          <p14:tracePt t="456372" x="2982913" y="5546725"/>
          <p14:tracePt t="456388" x="3062288" y="5546725"/>
          <p14:tracePt t="456405" x="3143250" y="5546725"/>
          <p14:tracePt t="456422" x="3187700" y="5537200"/>
          <p14:tracePt t="456438" x="3251200" y="5527675"/>
          <p14:tracePt t="456455" x="3313113" y="5510213"/>
          <p14:tracePt t="456472" x="3402013" y="5492750"/>
          <p14:tracePt t="456488" x="3517900" y="5492750"/>
          <p14:tracePt t="456505" x="3608388" y="5492750"/>
          <p14:tracePt t="456522" x="3625850" y="5500688"/>
          <p14:tracePt t="456555" x="3625850" y="5519738"/>
          <p14:tracePt t="456577" x="3616325" y="5537200"/>
          <p14:tracePt t="456588" x="3598863" y="5546725"/>
          <p14:tracePt t="456606" x="3581400" y="5564188"/>
          <p14:tracePt t="456622" x="3562350" y="5572125"/>
          <p14:tracePt t="456638" x="3517900" y="5572125"/>
          <p14:tracePt t="456656" x="3429000" y="5572125"/>
          <p14:tracePt t="456672" x="3357563" y="5572125"/>
          <p14:tracePt t="456688" x="3232150" y="5554663"/>
          <p14:tracePt t="456705" x="3062288" y="5537200"/>
          <p14:tracePt t="456722" x="2894013" y="5510213"/>
          <p14:tracePt t="456738" x="2768600" y="5492750"/>
          <p14:tracePt t="456755" x="2643188" y="5473700"/>
          <p14:tracePt t="456772" x="2544763" y="5456238"/>
          <p14:tracePt t="456788" x="2473325" y="5438775"/>
          <p14:tracePt t="456805" x="2393950" y="5421313"/>
          <p14:tracePt t="456822" x="2268538" y="5394325"/>
          <p14:tracePt t="456838" x="2098675" y="5376863"/>
          <p14:tracePt t="456855" x="1901825" y="5349875"/>
          <p14:tracePt t="456872" x="1724025" y="5340350"/>
          <p14:tracePt t="456888" x="1438275" y="5330825"/>
          <p14:tracePt t="456905" x="1223963" y="5313363"/>
          <p14:tracePt t="456923" x="1071563" y="5322888"/>
          <p14:tracePt t="456939" x="919163" y="5322888"/>
          <p14:tracePt t="456956" x="758825" y="5322888"/>
          <p14:tracePt t="456972" x="598488" y="5322888"/>
          <p14:tracePt t="456988" x="482600" y="5313363"/>
          <p14:tracePt t="457005" x="393700" y="5295900"/>
          <p14:tracePt t="457022" x="357188" y="5278438"/>
          <p14:tracePt t="457038" x="322263" y="5259388"/>
          <p14:tracePt t="457055" x="312738" y="5251450"/>
          <p14:tracePt t="457072" x="295275" y="5251450"/>
          <p14:tracePt t="457105" x="285750" y="5241925"/>
          <p14:tracePt t="457156" x="285750" y="5233988"/>
          <p14:tracePt t="457164" x="276225" y="5224463"/>
          <p14:tracePt t="457173" x="268288" y="5214938"/>
          <p14:tracePt t="457188" x="268288" y="5207000"/>
          <p14:tracePt t="457242" x="268288" y="5197475"/>
          <p14:tracePt t="457250" x="258763" y="5187950"/>
          <p14:tracePt t="457258" x="250825" y="5180013"/>
          <p14:tracePt t="457272" x="250825" y="5162550"/>
          <p14:tracePt t="457288" x="250825" y="5153025"/>
          <p14:tracePt t="457305" x="250825" y="5143500"/>
          <p14:tracePt t="457338" x="250825" y="5135563"/>
          <p14:tracePt t="457382" x="241300" y="5135563"/>
          <p14:tracePt t="457468" x="231775" y="5135563"/>
          <p14:tracePt t="457492" x="223838" y="5143500"/>
          <p14:tracePt t="457500" x="223838" y="5153025"/>
          <p14:tracePt t="457508" x="214313" y="5153025"/>
          <p14:tracePt t="457521" x="187325" y="5207000"/>
          <p14:tracePt t="457538" x="187325" y="5251450"/>
          <p14:tracePt t="457555" x="187325" y="5268913"/>
          <p14:tracePt t="457572" x="204788" y="5305425"/>
          <p14:tracePt t="457589" x="223838" y="5340350"/>
          <p14:tracePt t="457605" x="250825" y="5357813"/>
          <p14:tracePt t="457622" x="285750" y="5376863"/>
          <p14:tracePt t="457638" x="322263" y="5394325"/>
          <p14:tracePt t="457655" x="393700" y="5411788"/>
          <p14:tracePt t="457672" x="438150" y="5411788"/>
          <p14:tracePt t="457689" x="490538" y="5402263"/>
          <p14:tracePt t="457705" x="536575" y="5384800"/>
          <p14:tracePt t="457722" x="588963" y="5367338"/>
          <p14:tracePt t="457738" x="608013" y="5349875"/>
          <p14:tracePt t="457755" x="625475" y="5340350"/>
          <p14:tracePt t="457773" x="642938" y="5330825"/>
          <p14:tracePt t="457789" x="642938" y="5313363"/>
          <p14:tracePt t="457806" x="642938" y="5295900"/>
          <p14:tracePt t="457822" x="642938" y="5286375"/>
          <p14:tracePt t="457839" x="642938" y="5241925"/>
          <p14:tracePt t="457855" x="642938" y="5214938"/>
          <p14:tracePt t="457872" x="633413" y="5197475"/>
          <p14:tracePt t="457888" x="588963" y="5153025"/>
          <p14:tracePt t="457906" x="536575" y="5135563"/>
          <p14:tracePt t="457923" x="465138" y="5081588"/>
          <p14:tracePt t="457939" x="401638" y="5037138"/>
          <p14:tracePt t="457955" x="357188" y="5019675"/>
          <p14:tracePt t="457972" x="312738" y="5010150"/>
          <p14:tracePt t="457989" x="303213" y="4992688"/>
          <p14:tracePt t="458005" x="276225" y="4992688"/>
          <p14:tracePt t="458022" x="268288" y="4992688"/>
          <p14:tracePt t="458038" x="258763" y="4992688"/>
          <p14:tracePt t="458055" x="250825" y="5000625"/>
          <p14:tracePt t="458072" x="241300" y="5010150"/>
          <p14:tracePt t="458088" x="231775" y="5037138"/>
          <p14:tracePt t="458105" x="214313" y="5054600"/>
          <p14:tracePt t="458122" x="204788" y="5064125"/>
          <p14:tracePt t="458139" x="187325" y="5081588"/>
          <p14:tracePt t="458155" x="187325" y="5099050"/>
          <p14:tracePt t="458172" x="187325" y="5108575"/>
          <p14:tracePt t="458189" x="204788" y="5143500"/>
          <p14:tracePt t="458205" x="214313" y="5180013"/>
          <p14:tracePt t="458222" x="241300" y="5197475"/>
          <p14:tracePt t="458239" x="276225" y="5224463"/>
          <p14:tracePt t="458255" x="322263" y="5241925"/>
          <p14:tracePt t="458272" x="401638" y="5259388"/>
          <p14:tracePt t="458288" x="473075" y="5278438"/>
          <p14:tracePt t="458305" x="527050" y="5278438"/>
          <p14:tracePt t="458322" x="588963" y="5278438"/>
          <p14:tracePt t="458339" x="625475" y="5268913"/>
          <p14:tracePt t="458355" x="652463" y="5251450"/>
          <p14:tracePt t="458372" x="660400" y="5241925"/>
          <p14:tracePt t="458389" x="679450" y="5224463"/>
          <p14:tracePt t="458406" x="696913" y="5207000"/>
          <p14:tracePt t="458423" x="696913" y="5197475"/>
          <p14:tracePt t="458439" x="696913" y="5180013"/>
          <p14:tracePt t="458456" x="696913" y="5153025"/>
          <p14:tracePt t="458472" x="696913" y="5135563"/>
          <p14:tracePt t="458489" x="687388" y="5116513"/>
          <p14:tracePt t="458506" x="669925" y="5099050"/>
          <p14:tracePt t="458522" x="642938" y="5091113"/>
          <p14:tracePt t="458539" x="608013" y="5064125"/>
          <p14:tracePt t="458556" x="571500" y="5054600"/>
          <p14:tracePt t="458573" x="527050" y="5037138"/>
          <p14:tracePt t="458589" x="500063" y="5027613"/>
          <p14:tracePt t="458605" x="490538" y="5027613"/>
          <p14:tracePt t="458622" x="465138" y="5027613"/>
          <p14:tracePt t="458639" x="411163" y="5037138"/>
          <p14:tracePt t="458655" x="374650" y="5045075"/>
          <p14:tracePt t="458673" x="357188" y="5064125"/>
          <p14:tracePt t="458689" x="339725" y="5099050"/>
          <p14:tracePt t="458705" x="322263" y="5153025"/>
          <p14:tracePt t="458722" x="312738" y="5197475"/>
          <p14:tracePt t="458738" x="312738" y="5241925"/>
          <p14:tracePt t="458755" x="312738" y="5286375"/>
          <p14:tracePt t="458772" x="330200" y="5322888"/>
          <p14:tracePt t="458789" x="357188" y="5357813"/>
          <p14:tracePt t="458805" x="374650" y="5357813"/>
          <p14:tracePt t="458822" x="374650" y="5367338"/>
          <p14:tracePt t="458838" x="393700" y="5367338"/>
          <p14:tracePt t="458855" x="401638" y="5367338"/>
          <p14:tracePt t="458872" x="419100" y="5367338"/>
          <p14:tracePt t="458889" x="465138" y="5340350"/>
          <p14:tracePt t="458906" x="490538" y="5330825"/>
          <p14:tracePt t="458923" x="509588" y="5313363"/>
          <p14:tracePt t="458939" x="517525" y="5305425"/>
          <p14:tracePt t="458955" x="527050" y="5295900"/>
          <p14:tracePt t="458973" x="527050" y="5286375"/>
          <p14:tracePt t="458989" x="527050" y="5278438"/>
          <p14:tracePt t="459005" x="536575" y="5241925"/>
          <p14:tracePt t="459022" x="544513" y="5197475"/>
          <p14:tracePt t="459039" x="544513" y="5170488"/>
          <p14:tracePt t="459055" x="527050" y="5153025"/>
          <p14:tracePt t="459072" x="517525" y="5143500"/>
          <p14:tracePt t="459089" x="500063" y="5126038"/>
          <p14:tracePt t="459105" x="490538" y="5126038"/>
          <p14:tracePt t="459122" x="473075" y="5126038"/>
          <p14:tracePt t="459139" x="446088" y="5135563"/>
          <p14:tracePt t="459155" x="419100" y="5153025"/>
          <p14:tracePt t="459173" x="411163" y="5162550"/>
          <p14:tracePt t="459189" x="401638" y="5180013"/>
          <p14:tracePt t="459205" x="401638" y="5214938"/>
          <p14:tracePt t="459222" x="401638" y="5251450"/>
          <p14:tracePt t="459239" x="465138" y="5278438"/>
          <p14:tracePt t="459255" x="544513" y="5295900"/>
          <p14:tracePt t="459272" x="615950" y="5295900"/>
          <p14:tracePt t="459289" x="696913" y="5268913"/>
          <p14:tracePt t="459305" x="714375" y="5259388"/>
          <p14:tracePt t="459322" x="741363" y="5241925"/>
          <p14:tracePt t="459355" x="731838" y="5233988"/>
          <p14:tracePt t="459398" x="714375" y="5224463"/>
          <p14:tracePt t="459406" x="669925" y="5224463"/>
          <p14:tracePt t="459423" x="625475" y="5224463"/>
          <p14:tracePt t="459439" x="571500" y="5224463"/>
          <p14:tracePt t="459455" x="509588" y="5224463"/>
          <p14:tracePt t="459472" x="455613" y="5224463"/>
          <p14:tracePt t="459489" x="411163" y="5224463"/>
          <p14:tracePt t="459505" x="401638" y="5224463"/>
          <p14:tracePt t="459522" x="419100" y="5214938"/>
          <p14:tracePt t="459562" x="455613" y="5214938"/>
          <p14:tracePt t="459570" x="490538" y="5207000"/>
          <p14:tracePt t="459578" x="554038" y="5187950"/>
          <p14:tracePt t="459589" x="687388" y="5170488"/>
          <p14:tracePt t="459606" x="857250" y="5135563"/>
          <p14:tracePt t="459623" x="1044575" y="5091113"/>
          <p14:tracePt t="459639" x="1241425" y="5054600"/>
          <p14:tracePt t="459656" x="1438275" y="5000625"/>
          <p14:tracePt t="459673" x="1509713" y="4973638"/>
          <p14:tracePt t="459689" x="1562100" y="4956175"/>
          <p14:tracePt t="459705" x="1625600" y="4938713"/>
          <p14:tracePt t="459722" x="1643063" y="4938713"/>
          <p14:tracePt t="459739" x="1652588" y="4938713"/>
          <p14:tracePt t="459755" x="1652588" y="4948238"/>
          <p14:tracePt t="459812" x="1643063" y="4956175"/>
          <p14:tracePt t="459828" x="1643063" y="4965700"/>
          <p14:tracePt t="459836" x="1625600" y="4973638"/>
          <p14:tracePt t="459844" x="1589088" y="4983163"/>
          <p14:tracePt t="459855" x="1509713" y="5010150"/>
          <p14:tracePt t="459872" x="1347788" y="5045075"/>
          <p14:tracePt t="459889" x="1169988" y="5072063"/>
          <p14:tracePt t="459905" x="874713" y="5126038"/>
          <p14:tracePt t="459923" x="704850" y="5143500"/>
          <p14:tracePt t="459939" x="581025" y="5162550"/>
          <p14:tracePt t="459955" x="500063" y="5170488"/>
          <p14:tracePt t="459973" x="455613" y="5180013"/>
          <p14:tracePt t="459989" x="411163" y="5197475"/>
          <p14:tracePt t="460005" x="401638" y="5207000"/>
          <p14:tracePt t="460022" x="393700" y="5214938"/>
          <p14:tracePt t="460039" x="401638" y="5214938"/>
          <p14:tracePt t="460070" x="419100" y="5214938"/>
          <p14:tracePt t="460086" x="428625" y="5214938"/>
          <p14:tracePt t="460094" x="455613" y="5214938"/>
          <p14:tracePt t="460106" x="527050" y="5224463"/>
          <p14:tracePt t="460122" x="625475" y="5241925"/>
          <p14:tracePt t="460139" x="758825" y="5259388"/>
          <p14:tracePt t="460156" x="1027113" y="5268913"/>
          <p14:tracePt t="460173" x="1204913" y="5278438"/>
          <p14:tracePt t="460189" x="1374775" y="5286375"/>
          <p14:tracePt t="460206" x="1509713" y="5286375"/>
          <p14:tracePt t="460222" x="1589088" y="5286375"/>
          <p14:tracePt t="460239" x="1643063" y="5286375"/>
          <p14:tracePt t="460272" x="1633538" y="5278438"/>
          <p14:tracePt t="460328" x="1616075" y="5268913"/>
          <p14:tracePt t="460336" x="1598613" y="5259388"/>
          <p14:tracePt t="460344" x="1544638" y="5251450"/>
          <p14:tracePt t="460355" x="1357313" y="5241925"/>
          <p14:tracePt t="460372" x="1089025" y="5241925"/>
          <p14:tracePt t="460389" x="785813" y="5259388"/>
          <p14:tracePt t="460406" x="500063" y="5286375"/>
          <p14:tracePt t="460423" x="455613" y="5295900"/>
          <p14:tracePt t="460439" x="446088" y="5295900"/>
          <p14:tracePt t="460472" x="465138" y="5295900"/>
          <p14:tracePt t="460500" x="482600" y="5286375"/>
          <p14:tracePt t="460508" x="517525" y="5278438"/>
          <p14:tracePt t="460522" x="669925" y="5278438"/>
          <p14:tracePt t="460539" x="893763" y="5278438"/>
          <p14:tracePt t="460556" x="1250950" y="5278438"/>
          <p14:tracePt t="460572" x="1509713" y="5278438"/>
          <p14:tracePt t="460590" x="1751013" y="5278438"/>
          <p14:tracePt t="460606" x="1973263" y="5286375"/>
          <p14:tracePt t="460622" x="2214563" y="5286375"/>
          <p14:tracePt t="460639" x="2419350" y="5286375"/>
          <p14:tracePt t="460656" x="2724150" y="5305425"/>
          <p14:tracePt t="460673" x="2857500" y="5305425"/>
          <p14:tracePt t="460689" x="2982913" y="5313363"/>
          <p14:tracePt t="460706" x="3116263" y="5313363"/>
          <p14:tracePt t="460722" x="3251200" y="5322888"/>
          <p14:tracePt t="460739" x="3375025" y="5330825"/>
          <p14:tracePt t="460756" x="3527425" y="5330825"/>
          <p14:tracePt t="460772" x="3751263" y="5357813"/>
          <p14:tracePt t="460789" x="4125913" y="5394325"/>
          <p14:tracePt t="460807" x="4394200" y="5421313"/>
          <p14:tracePt t="460823" x="4616450" y="5429250"/>
          <p14:tracePt t="460839" x="4813300" y="5411788"/>
          <p14:tracePt t="460856" x="5010150" y="5367338"/>
          <p14:tracePt t="460872" x="5214938" y="5313363"/>
          <p14:tracePt t="460889" x="5384800" y="5268913"/>
          <p14:tracePt t="460906" x="5554663" y="5233988"/>
          <p14:tracePt t="460906" x="5635625" y="5224463"/>
          <p14:tracePt t="460923" x="5751513" y="5207000"/>
          <p14:tracePt t="460939" x="5822950" y="5207000"/>
          <p14:tracePt t="460956" x="5840413" y="5207000"/>
          <p14:tracePt t="460972" x="5849938" y="5207000"/>
          <p14:tracePt t="461006" x="5875338" y="5207000"/>
          <p14:tracePt t="461024" x="5884863" y="5207000"/>
          <p14:tracePt t="461039" x="5921375" y="5207000"/>
          <p14:tracePt t="461056" x="5929313" y="5214938"/>
          <p14:tracePt t="461072" x="5929313" y="5224463"/>
          <p14:tracePt t="461105" x="5875338" y="5224463"/>
          <p14:tracePt t="461122" x="5813425" y="5224463"/>
          <p14:tracePt t="461139" x="5732463" y="5214938"/>
          <p14:tracePt t="461156" x="5616575" y="5197475"/>
          <p14:tracePt t="461172" x="5465763" y="5180013"/>
          <p14:tracePt t="461189" x="5357813" y="5170488"/>
          <p14:tracePt t="461205" x="5251450" y="5170488"/>
          <p14:tracePt t="461222" x="5170488" y="5170488"/>
          <p14:tracePt t="461239" x="5116513" y="5180013"/>
          <p14:tracePt t="461256" x="5099050" y="5187950"/>
          <p14:tracePt t="461272" x="5081588" y="5187950"/>
          <p14:tracePt t="461289" x="5072063" y="5197475"/>
          <p14:tracePt t="461322" x="5081588" y="5197475"/>
          <p14:tracePt t="461368" x="5108575" y="5187950"/>
          <p14:tracePt t="461376" x="5143500" y="5187950"/>
          <p14:tracePt t="461389" x="5232400" y="5187950"/>
          <p14:tracePt t="461406" x="5421313" y="5187950"/>
          <p14:tracePt t="461423" x="5510213" y="5187950"/>
          <p14:tracePt t="461439" x="5554663" y="5180013"/>
          <p14:tracePt t="461456" x="5564188" y="5180013"/>
          <p14:tracePt t="461489" x="5554663" y="5180013"/>
          <p14:tracePt t="461516" x="5545138" y="5180013"/>
          <p14:tracePt t="461524" x="5518150" y="5180013"/>
          <p14:tracePt t="461539" x="5438775" y="5180013"/>
          <p14:tracePt t="461556" x="5278438" y="5214938"/>
          <p14:tracePt t="461573" x="5135563" y="5233988"/>
          <p14:tracePt t="461589" x="5010150" y="5251450"/>
          <p14:tracePt t="461606" x="4921250" y="5251450"/>
          <p14:tracePt t="461622" x="4875213" y="5251450"/>
          <p14:tracePt t="461656" x="4894263" y="5251450"/>
          <p14:tracePt t="461689" x="4911725" y="5251450"/>
          <p14:tracePt t="461697" x="4946650" y="5259388"/>
          <p14:tracePt t="461705" x="5072063" y="5259388"/>
          <p14:tracePt t="461722" x="5224463" y="5259388"/>
          <p14:tracePt t="461739" x="5402263" y="5251450"/>
          <p14:tracePt t="461756" x="5527675" y="5233988"/>
          <p14:tracePt t="461772" x="5589588" y="5224463"/>
          <p14:tracePt t="461806" x="5589588" y="5214938"/>
          <p14:tracePt t="461822" x="5545138" y="5241925"/>
          <p14:tracePt t="461839" x="5483225" y="5259388"/>
          <p14:tracePt t="461857" x="5438775" y="5259388"/>
          <p14:tracePt t="461872" x="5411788" y="5259388"/>
          <p14:tracePt t="461906" x="5402263" y="5259388"/>
          <p14:tracePt t="461923" x="5411788" y="5251450"/>
          <p14:tracePt t="461954" x="5446713" y="5241925"/>
          <p14:tracePt t="461962" x="5500688" y="5224463"/>
          <p14:tracePt t="461972" x="5626100" y="5207000"/>
          <p14:tracePt t="461989" x="5732463" y="5207000"/>
          <p14:tracePt t="462006" x="5786438" y="5207000"/>
          <p14:tracePt t="462022" x="5795963" y="5207000"/>
          <p14:tracePt t="462039" x="5786438" y="5207000"/>
          <p14:tracePt t="462056" x="5707063" y="5224463"/>
          <p14:tracePt t="462073" x="5599113" y="5251450"/>
          <p14:tracePt t="462089" x="5527675" y="5251450"/>
          <p14:tracePt t="462106" x="5510213" y="5251450"/>
          <p14:tracePt t="462122" x="5510213" y="5241925"/>
          <p14:tracePt t="462151" x="5518150" y="5224463"/>
          <p14:tracePt t="462158" x="5545138" y="5214938"/>
          <p14:tracePt t="462172" x="5599113" y="5197475"/>
          <p14:tracePt t="462189" x="5608638" y="5197475"/>
          <p14:tracePt t="462225" x="5599113" y="5197475"/>
          <p14:tracePt t="462239" x="5572125" y="5214938"/>
          <p14:tracePt t="462256" x="5554663" y="5224463"/>
          <p14:tracePt t="462273" x="5518150" y="5233988"/>
          <p14:tracePt t="462289" x="5446713" y="5259388"/>
          <p14:tracePt t="462307" x="5224463" y="5313363"/>
          <p14:tracePt t="462323" x="5010150" y="5376863"/>
          <p14:tracePt t="462339" x="4741863" y="5411788"/>
          <p14:tracePt t="462356" x="4384675" y="5456238"/>
          <p14:tracePt t="462372" x="3902075" y="5500688"/>
          <p14:tracePt t="462389" x="3571875" y="5527675"/>
          <p14:tracePt t="462406" x="3170238" y="5564188"/>
          <p14:tracePt t="462423" x="2660650" y="5618163"/>
          <p14:tracePt t="462439" x="2374900" y="5635625"/>
          <p14:tracePt t="462456" x="2160588" y="5635625"/>
          <p14:tracePt t="462472" x="1965325" y="5643563"/>
          <p14:tracePt t="462489" x="1866900" y="5653088"/>
          <p14:tracePt t="462506" x="1822450" y="5662613"/>
          <p14:tracePt t="462522" x="1768475" y="5670550"/>
          <p14:tracePt t="462539" x="1724025" y="5670550"/>
          <p14:tracePt t="462556" x="1643063" y="5653088"/>
          <p14:tracePt t="462573" x="1589088" y="5635625"/>
          <p14:tracePt t="462589" x="1544638" y="5626100"/>
          <p14:tracePt t="462606" x="1482725" y="5608638"/>
          <p14:tracePt t="462622" x="1411288" y="5591175"/>
          <p14:tracePt t="462639" x="1347788" y="5572125"/>
          <p14:tracePt t="462656" x="1276350" y="5554663"/>
          <p14:tracePt t="462672" x="1169988" y="5527675"/>
          <p14:tracePt t="462689" x="1098550" y="5500688"/>
          <p14:tracePt t="462706" x="1036638" y="5473700"/>
          <p14:tracePt t="462722" x="938213" y="5438775"/>
          <p14:tracePt t="462739" x="822325" y="5394325"/>
          <p14:tracePt t="462756" x="696913" y="5376863"/>
          <p14:tracePt t="462772" x="571500" y="5349875"/>
          <p14:tracePt t="462789" x="490538" y="5340350"/>
          <p14:tracePt t="462806" x="455613" y="5330825"/>
          <p14:tracePt t="462822" x="438150" y="5322888"/>
          <p14:tracePt t="462840" x="411163" y="5305425"/>
          <p14:tracePt t="462856" x="374650" y="5305425"/>
          <p14:tracePt t="462872" x="330200" y="5305425"/>
          <p14:tracePt t="462889" x="295275" y="5313363"/>
          <p14:tracePt t="462906" x="241300" y="5330825"/>
          <p14:tracePt t="462923" x="196850" y="5349875"/>
          <p14:tracePt t="462939" x="142875" y="5367338"/>
          <p14:tracePt t="462956" x="98425" y="5394325"/>
          <p14:tracePt t="462972" x="88900" y="5411788"/>
          <p14:tracePt t="462989" x="80963" y="5411788"/>
          <p14:tracePt t="463006" x="80963" y="5429250"/>
          <p14:tracePt t="463022" x="71438" y="5448300"/>
          <p14:tracePt t="463039" x="71438" y="5456238"/>
          <p14:tracePt t="463056" x="71438" y="5500688"/>
          <p14:tracePt t="463073" x="71438" y="5572125"/>
          <p14:tracePt t="463089" x="88900" y="5608638"/>
          <p14:tracePt t="463106" x="115888" y="5626100"/>
          <p14:tracePt t="463122" x="169863" y="5643563"/>
          <p14:tracePt t="463139" x="241300" y="5662613"/>
          <p14:tracePt t="463156" x="339725" y="5680075"/>
          <p14:tracePt t="463172" x="419100" y="5680075"/>
          <p14:tracePt t="463189" x="527050" y="5680075"/>
          <p14:tracePt t="463206" x="598488" y="5680075"/>
          <p14:tracePt t="463222" x="660400" y="5670550"/>
          <p14:tracePt t="463239" x="758825" y="5662613"/>
          <p14:tracePt t="463256" x="822325" y="5662613"/>
          <p14:tracePt t="463273" x="893763" y="5662613"/>
          <p14:tracePt t="463289" x="982663" y="5662613"/>
          <p14:tracePt t="463306" x="1125538" y="5689600"/>
          <p14:tracePt t="463323" x="1196975" y="5707063"/>
          <p14:tracePt t="463339" x="1276350" y="5724525"/>
          <p14:tracePt t="463356" x="1393825" y="5741988"/>
          <p14:tracePt t="463373" x="1482725" y="5751513"/>
          <p14:tracePt t="463389" x="1589088" y="5761038"/>
          <p14:tracePt t="463406" x="1704975" y="5761038"/>
          <p14:tracePt t="463423" x="1812925" y="5761038"/>
          <p14:tracePt t="463439" x="1928813" y="5761038"/>
          <p14:tracePt t="463456" x="2000250" y="5761038"/>
          <p14:tracePt t="463472" x="2062163" y="5761038"/>
          <p14:tracePt t="463489" x="2197100" y="5751513"/>
          <p14:tracePt t="463506" x="2366963" y="5751513"/>
          <p14:tracePt t="463522" x="2517775" y="5734050"/>
          <p14:tracePt t="463539" x="2643188" y="5724525"/>
          <p14:tracePt t="463556" x="2724150" y="5715000"/>
          <p14:tracePt t="463573" x="2803525" y="5707063"/>
          <p14:tracePt t="463590" x="2928938" y="5680075"/>
          <p14:tracePt t="463606" x="3062288" y="5662613"/>
          <p14:tracePt t="463623" x="3205163" y="5643563"/>
          <p14:tracePt t="463640" x="3330575" y="5626100"/>
          <p14:tracePt t="463656" x="3446463" y="5626100"/>
          <p14:tracePt t="463672" x="3562350" y="5643563"/>
          <p14:tracePt t="463689" x="3705225" y="5662613"/>
          <p14:tracePt t="463706" x="3795713" y="5662613"/>
          <p14:tracePt t="463723" x="3867150" y="5653088"/>
          <p14:tracePt t="463739" x="3929063" y="5635625"/>
          <p14:tracePt t="463756" x="3973513" y="5618163"/>
          <p14:tracePt t="463772" x="4027488" y="5599113"/>
          <p14:tracePt t="463789" x="4071938" y="5591175"/>
          <p14:tracePt t="463806" x="4160838" y="5572125"/>
          <p14:tracePt t="463823" x="4232275" y="5564188"/>
          <p14:tracePt t="463840" x="4357688" y="5546725"/>
          <p14:tracePt t="463856" x="4491038" y="5546725"/>
          <p14:tracePt t="463873" x="4616450" y="5546725"/>
          <p14:tracePt t="463889" x="4732338" y="5546725"/>
          <p14:tracePt t="463906" x="4840288" y="5546725"/>
          <p14:tracePt t="463924" x="4965700" y="5554663"/>
          <p14:tracePt t="463939" x="5072063" y="5572125"/>
          <p14:tracePt t="463956" x="5170488" y="5581650"/>
          <p14:tracePt t="463973" x="5214938" y="5581650"/>
          <p14:tracePt t="463989" x="5268913" y="5581650"/>
          <p14:tracePt t="464006" x="5322888" y="5581650"/>
          <p14:tracePt t="464022" x="5367338" y="5572125"/>
          <p14:tracePt t="464040" x="5411788" y="5572125"/>
          <p14:tracePt t="464056" x="5473700" y="5572125"/>
          <p14:tracePt t="464074" x="5527675" y="5564188"/>
          <p14:tracePt t="464090" x="5581650" y="5564188"/>
          <p14:tracePt t="464106" x="5635625" y="5564188"/>
          <p14:tracePt t="464123" x="5680075" y="5564188"/>
          <p14:tracePt t="464140" x="5724525" y="5564188"/>
          <p14:tracePt t="464156" x="5778500" y="5564188"/>
          <p14:tracePt t="464173" x="5813425" y="5564188"/>
          <p14:tracePt t="464189" x="5857875" y="5564188"/>
          <p14:tracePt t="464207" x="5929313" y="5537200"/>
          <p14:tracePt t="464223" x="5956300" y="5537200"/>
          <p14:tracePt t="464239" x="5965825" y="5527675"/>
          <p14:tracePt t="464256" x="5973763" y="5519738"/>
          <p14:tracePt t="464273" x="5983288" y="5510213"/>
          <p14:tracePt t="464289" x="5992813" y="5473700"/>
          <p14:tracePt t="464306" x="5992813" y="5456238"/>
          <p14:tracePt t="464323" x="5992813" y="5438775"/>
          <p14:tracePt t="464339" x="5992813" y="5402263"/>
          <p14:tracePt t="464356" x="5992813" y="5357813"/>
          <p14:tracePt t="464373" x="5938838" y="5340350"/>
          <p14:tracePt t="464389" x="5902325" y="5322888"/>
          <p14:tracePt t="464406" x="5830888" y="5313363"/>
          <p14:tracePt t="464423" x="5751513" y="5295900"/>
          <p14:tracePt t="464439" x="5653088" y="5278438"/>
          <p14:tracePt t="464456" x="5527675" y="5278438"/>
          <p14:tracePt t="464473" x="5465763" y="5278438"/>
          <p14:tracePt t="464489" x="5411788" y="5278438"/>
          <p14:tracePt t="464506" x="5349875" y="5278438"/>
          <p14:tracePt t="464523" x="5295900" y="5278438"/>
          <p14:tracePt t="464539" x="5251450" y="5278438"/>
          <p14:tracePt t="464556" x="5170488" y="5278438"/>
          <p14:tracePt t="464574" x="5116513" y="5268913"/>
          <p14:tracePt t="464590" x="5054600" y="5259388"/>
          <p14:tracePt t="464606" x="5000625" y="5251450"/>
          <p14:tracePt t="464624" x="4929188" y="5233988"/>
          <p14:tracePt t="464639" x="4875213" y="5224463"/>
          <p14:tracePt t="464656" x="4803775" y="5214938"/>
          <p14:tracePt t="464673" x="4751388" y="5214938"/>
          <p14:tracePt t="464689" x="4679950" y="5214938"/>
          <p14:tracePt t="464706" x="4537075" y="5224463"/>
          <p14:tracePt t="464723" x="4429125" y="5233988"/>
          <p14:tracePt t="464740" x="4348163" y="5251450"/>
          <p14:tracePt t="464757" x="4276725" y="5259388"/>
          <p14:tracePt t="464773" x="4214813" y="5268913"/>
          <p14:tracePt t="464789" x="4143375" y="5268913"/>
          <p14:tracePt t="464806" x="4062413" y="5268913"/>
          <p14:tracePt t="464823" x="3983038" y="5278438"/>
          <p14:tracePt t="464839" x="3946525" y="5278438"/>
          <p14:tracePt t="464856" x="3929063" y="5278438"/>
          <p14:tracePt t="464873" x="3902075" y="5278438"/>
          <p14:tracePt t="464889" x="3857625" y="5278438"/>
          <p14:tracePt t="464906" x="3822700" y="5278438"/>
          <p14:tracePt t="464923" x="3795713" y="5286375"/>
          <p14:tracePt t="464939" x="3751263" y="5295900"/>
          <p14:tracePt t="464956" x="3679825" y="5305425"/>
          <p14:tracePt t="464973" x="3633788" y="5322888"/>
          <p14:tracePt t="464989" x="3571875" y="5340350"/>
          <p14:tracePt t="465006" x="3490913" y="5357813"/>
          <p14:tracePt t="465023" x="3384550" y="5367338"/>
          <p14:tracePt t="465039" x="3276600" y="5367338"/>
          <p14:tracePt t="465056" x="3152775" y="5367338"/>
          <p14:tracePt t="465074" x="3081338" y="5367338"/>
          <p14:tracePt t="465089" x="3017838" y="5349875"/>
          <p14:tracePt t="465106" x="2919413" y="5340350"/>
          <p14:tracePt t="465123" x="2847975" y="5340350"/>
          <p14:tracePt t="465140" x="2724150" y="5330825"/>
          <p14:tracePt t="465157" x="2616200" y="5322888"/>
          <p14:tracePt t="465173" x="2509838" y="5322888"/>
          <p14:tracePt t="465189" x="2401888" y="5322888"/>
          <p14:tracePt t="465206" x="2224088" y="5322888"/>
          <p14:tracePt t="465224" x="2125663" y="5295900"/>
          <p14:tracePt t="465240" x="2027238" y="5278438"/>
          <p14:tracePt t="465256" x="1955800" y="5268913"/>
          <p14:tracePt t="465273" x="1866900" y="5259388"/>
          <p14:tracePt t="465289" x="1741488" y="5251450"/>
          <p14:tracePt t="465306" x="1562100" y="5251450"/>
          <p14:tracePt t="465323" x="1419225" y="5259388"/>
          <p14:tracePt t="465340" x="1303338" y="5286375"/>
          <p14:tracePt t="465357" x="1187450" y="5295900"/>
          <p14:tracePt t="465373" x="1108075" y="5305425"/>
          <p14:tracePt t="465389" x="1036638" y="5313363"/>
          <p14:tracePt t="465406" x="965200" y="5330825"/>
          <p14:tracePt t="465424" x="901700" y="5349875"/>
          <p14:tracePt t="465439" x="803275" y="5367338"/>
          <p14:tracePt t="465457" x="625475" y="5384800"/>
          <p14:tracePt t="465474" x="536575" y="5384800"/>
          <p14:tracePt t="465490" x="473075" y="5384800"/>
          <p14:tracePt t="465506" x="401638" y="5384800"/>
          <p14:tracePt t="465523" x="322263" y="5402263"/>
          <p14:tracePt t="465539" x="241300" y="5421313"/>
          <p14:tracePt t="465556" x="152400" y="5448300"/>
          <p14:tracePt t="465573" x="107950" y="5456238"/>
          <p14:tracePt t="465589" x="61913" y="5465763"/>
          <p14:tracePt t="465606" x="44450" y="5473700"/>
          <p14:tracePt t="465623" x="26988" y="5483225"/>
          <p14:tracePt t="465639" x="9525" y="5492750"/>
          <p14:tracePt t="465656" x="0" y="5500688"/>
          <p14:tracePt t="465673" x="0" y="5519738"/>
          <p14:tracePt t="465689" x="0" y="5527675"/>
          <p14:tracePt t="465706" x="0" y="5546725"/>
          <p14:tracePt t="465724" x="0" y="5564188"/>
          <p14:tracePt t="465756" x="0" y="5572125"/>
          <p14:tracePt t="465772" x="0" y="5581650"/>
          <p14:tracePt t="465789" x="26988" y="5599113"/>
          <p14:tracePt t="465806" x="44450" y="5618163"/>
          <p14:tracePt t="465823" x="98425" y="5635625"/>
          <p14:tracePt t="465840" x="152400" y="5643563"/>
          <p14:tracePt t="465856" x="223838" y="5643563"/>
          <p14:tracePt t="465873" x="357188" y="5643563"/>
          <p14:tracePt t="465889" x="482600" y="5643563"/>
          <p14:tracePt t="465906" x="652463" y="5643563"/>
          <p14:tracePt t="465924" x="803275" y="5643563"/>
          <p14:tracePt t="465940" x="955675" y="5643563"/>
          <p14:tracePt t="465956" x="1054100" y="5643563"/>
          <p14:tracePt t="465973" x="1231900" y="5662613"/>
          <p14:tracePt t="465989" x="1366838" y="5680075"/>
          <p14:tracePt t="466006" x="1554163" y="5707063"/>
          <p14:tracePt t="466024" x="1714500" y="5724525"/>
          <p14:tracePt t="466040" x="1884363" y="5734050"/>
          <p14:tracePt t="466056" x="2036763" y="5741988"/>
          <p14:tracePt t="466073" x="2205038" y="5768975"/>
          <p14:tracePt t="466090" x="2268538" y="5786438"/>
          <p14:tracePt t="466106" x="2312988" y="5805488"/>
          <p14:tracePt t="466123" x="2393950" y="5840413"/>
          <p14:tracePt t="466140" x="2465388" y="5884863"/>
          <p14:tracePt t="466156" x="2536825" y="5911850"/>
          <p14:tracePt t="466174" x="2616200" y="5929313"/>
          <p14:tracePt t="466190" x="2697163" y="5929313"/>
          <p14:tracePt t="466206" x="2874963" y="5929313"/>
          <p14:tracePt t="466224" x="3000375" y="5929313"/>
          <p14:tracePt t="466239" x="3179763" y="5929313"/>
          <p14:tracePt t="466256" x="3357563" y="5929313"/>
          <p14:tracePt t="466273" x="3536950" y="5929313"/>
          <p14:tracePt t="466289" x="3697288" y="5929313"/>
          <p14:tracePt t="466306" x="3956050" y="5903913"/>
          <p14:tracePt t="466323" x="4170363" y="5876925"/>
          <p14:tracePt t="466340" x="4384675" y="5857875"/>
          <p14:tracePt t="466356" x="4545013" y="5840413"/>
          <p14:tracePt t="466373" x="4652963" y="5840413"/>
          <p14:tracePt t="466390" x="4732338" y="5840413"/>
          <p14:tracePt t="466406" x="4840288" y="5840413"/>
          <p14:tracePt t="466424" x="4921250" y="5840413"/>
          <p14:tracePt t="466440" x="5010150" y="5832475"/>
          <p14:tracePt t="466456" x="5170488" y="5822950"/>
          <p14:tracePt t="466473" x="5251450" y="5822950"/>
          <p14:tracePt t="466490" x="5313363" y="5813425"/>
          <p14:tracePt t="466506" x="5375275" y="5795963"/>
          <p14:tracePt t="466523" x="5429250" y="5778500"/>
          <p14:tracePt t="466539" x="5473700" y="5768975"/>
          <p14:tracePt t="466557" x="5483225" y="5751513"/>
          <p14:tracePt t="466573" x="5500688" y="5734050"/>
          <p14:tracePt t="466590" x="5518150" y="5724525"/>
          <p14:tracePt t="466606" x="5527675" y="5689600"/>
          <p14:tracePt t="466624" x="5545138" y="5662613"/>
          <p14:tracePt t="466640" x="5564188" y="5626100"/>
          <p14:tracePt t="466657" x="5581650" y="5581650"/>
          <p14:tracePt t="466673" x="5599113" y="5537200"/>
          <p14:tracePt t="466690" x="5608638" y="5492750"/>
          <p14:tracePt t="466707" x="5616575" y="5465763"/>
          <p14:tracePt t="466723" x="5616575" y="5438775"/>
          <p14:tracePt t="466740" x="5589588" y="5429250"/>
          <p14:tracePt t="466756" x="5554663" y="5429250"/>
          <p14:tracePt t="466773" x="5510213" y="5429250"/>
          <p14:tracePt t="466789" x="5456238" y="5448300"/>
          <p14:tracePt t="466806" x="5411788" y="5456238"/>
          <p14:tracePt t="466823" x="5394325" y="5456238"/>
          <p14:tracePt t="466840" x="5375275" y="5465763"/>
          <p14:tracePt t="466856" x="5375275" y="5473700"/>
          <p14:tracePt t="466873" x="5375275" y="5483225"/>
          <p14:tracePt t="466906" x="5375275" y="5500688"/>
          <p14:tracePt t="466924" x="5375275" y="5510213"/>
          <p14:tracePt t="466940" x="5394325" y="5527675"/>
          <p14:tracePt t="466956" x="5446713" y="5537200"/>
          <p14:tracePt t="466973" x="5527675" y="5546725"/>
          <p14:tracePt t="466990" x="5589588" y="5554663"/>
          <p14:tracePt t="467007" x="5643563" y="5554663"/>
          <p14:tracePt t="467023" x="5697538" y="5554663"/>
          <p14:tracePt t="467040" x="5751513" y="5554663"/>
          <p14:tracePt t="467056" x="5768975" y="5546725"/>
          <p14:tracePt t="467090" x="5751513" y="5519738"/>
          <p14:tracePt t="467137" x="5732463" y="5510213"/>
          <p14:tracePt t="467145" x="5697538" y="5500688"/>
          <p14:tracePt t="467157" x="5616575" y="5483225"/>
          <p14:tracePt t="467173" x="5545138" y="5465763"/>
          <p14:tracePt t="467189" x="5473700" y="5465763"/>
          <p14:tracePt t="467206" x="5394325" y="5465763"/>
          <p14:tracePt t="467223" x="5375275" y="5465763"/>
          <p14:tracePt t="467240" x="5367338" y="5465763"/>
          <p14:tracePt t="467273" x="5357813" y="5473700"/>
          <p14:tracePt t="467289" x="5340350" y="5492750"/>
          <p14:tracePt t="467306" x="5340350" y="5510213"/>
          <p14:tracePt t="467323" x="5340350" y="5546725"/>
          <p14:tracePt t="467340" x="5349875" y="5572125"/>
          <p14:tracePt t="467356" x="5357813" y="5599113"/>
          <p14:tracePt t="467373" x="5384800" y="5608638"/>
          <p14:tracePt t="467390" x="5421313" y="5626100"/>
          <p14:tracePt t="467406" x="5473700" y="5626100"/>
          <p14:tracePt t="467424" x="5518150" y="5626100"/>
          <p14:tracePt t="467440" x="5572125" y="5626100"/>
          <p14:tracePt t="467457" x="5626100" y="5618163"/>
          <p14:tracePt t="467473" x="5661025" y="5599113"/>
          <p14:tracePt t="467490" x="5670550" y="5581650"/>
          <p14:tracePt t="467506" x="5688013" y="5581650"/>
          <p14:tracePt t="467523" x="5688013" y="5572125"/>
          <p14:tracePt t="467540" x="5688013" y="5564188"/>
          <p14:tracePt t="467556" x="5688013" y="5537200"/>
          <p14:tracePt t="467573" x="5670550" y="5500688"/>
          <p14:tracePt t="467590" x="5661025" y="5492750"/>
          <p14:tracePt t="467606" x="5643563" y="5483225"/>
          <p14:tracePt t="467623" x="5589588" y="5473700"/>
          <p14:tracePt t="467640" x="5527675" y="5473700"/>
          <p14:tracePt t="467656" x="5456238" y="5473700"/>
          <p14:tracePt t="467673" x="5394325" y="5473700"/>
          <p14:tracePt t="467690" x="5349875" y="5473700"/>
          <p14:tracePt t="467706" x="5330825" y="5473700"/>
          <p14:tracePt t="467723" x="5322888" y="5483225"/>
          <p14:tracePt t="467740" x="5303838" y="5492750"/>
          <p14:tracePt t="467757" x="5303838" y="5510213"/>
          <p14:tracePt t="467773" x="5303838" y="5554663"/>
          <p14:tracePt t="467790" x="5313363" y="5599113"/>
          <p14:tracePt t="467807" x="5330825" y="5635625"/>
          <p14:tracePt t="467823" x="5340350" y="5643563"/>
          <p14:tracePt t="467840" x="5375275" y="5653088"/>
          <p14:tracePt t="467857" x="5394325" y="5653088"/>
          <p14:tracePt t="467873" x="5438775" y="5653088"/>
          <p14:tracePt t="467890" x="5483225" y="5643563"/>
          <p14:tracePt t="467906" x="5545138" y="5618163"/>
          <p14:tracePt t="467924" x="5599113" y="5572125"/>
          <p14:tracePt t="467940" x="5635625" y="5527675"/>
          <p14:tracePt t="467956" x="5653088" y="5519738"/>
          <p14:tracePt t="467973" x="5661025" y="5492750"/>
          <p14:tracePt t="467990" x="5661025" y="5483225"/>
          <p14:tracePt t="468007" x="5661025" y="5465763"/>
          <p14:tracePt t="468023" x="5643563" y="5456238"/>
          <p14:tracePt t="468040" x="5635625" y="5448300"/>
          <p14:tracePt t="468057" x="5608638" y="5438775"/>
          <p14:tracePt t="468073" x="5572125" y="5438775"/>
          <p14:tracePt t="468090" x="5510213" y="5438775"/>
          <p14:tracePt t="468106" x="5483225" y="5438775"/>
          <p14:tracePt t="468123" x="5465763" y="5438775"/>
          <p14:tracePt t="468140" x="5438775" y="5438775"/>
          <p14:tracePt t="468156" x="5421313" y="5456238"/>
          <p14:tracePt t="468173" x="5384800" y="5465763"/>
          <p14:tracePt t="468190" x="5375275" y="5483225"/>
          <p14:tracePt t="468206" x="5357813" y="5492750"/>
          <p14:tracePt t="468223" x="5340350" y="5510213"/>
          <p14:tracePt t="468240" x="5330825" y="5527675"/>
          <p14:tracePt t="468257" x="5322888" y="5546725"/>
          <p14:tracePt t="468273" x="5322888" y="5554663"/>
          <p14:tracePt t="468290" x="5322888" y="5591175"/>
          <p14:tracePt t="468307" x="5330825" y="5608638"/>
          <p14:tracePt t="468323" x="5349875" y="5626100"/>
          <p14:tracePt t="468340" x="5367338" y="5643563"/>
          <p14:tracePt t="468357" x="5375275" y="5662613"/>
          <p14:tracePt t="468373" x="5384800" y="5670550"/>
          <p14:tracePt t="468390" x="5402263" y="5670550"/>
          <p14:tracePt t="468406" x="5411788" y="5670550"/>
          <p14:tracePt t="468423" x="5429250" y="5670550"/>
          <p14:tracePt t="468440" x="5446713" y="5670550"/>
          <p14:tracePt t="468456" x="5465763" y="5670550"/>
          <p14:tracePt t="468473" x="5483225" y="5662613"/>
          <p14:tracePt t="468490" x="5492750" y="5662613"/>
          <p14:tracePt t="468506" x="5510213" y="5653088"/>
          <p14:tracePt t="468523" x="5518150" y="5653088"/>
          <p14:tracePt t="468540" x="5537200" y="5643563"/>
          <p14:tracePt t="468556" x="5554663" y="5635625"/>
          <p14:tracePt t="468573" x="5572125" y="5626100"/>
          <p14:tracePt t="468590" x="5608638" y="5618163"/>
          <p14:tracePt t="468606" x="5635625" y="5599113"/>
          <p14:tracePt t="468623" x="5653088" y="5591175"/>
          <p14:tracePt t="468640" x="5661025" y="5581650"/>
          <p14:tracePt t="468656" x="5670550" y="5581650"/>
          <p14:tracePt t="468673" x="5680075" y="5572125"/>
          <p14:tracePt t="468690" x="5680075" y="5564188"/>
          <p14:tracePt t="468707" x="5680075" y="5554663"/>
          <p14:tracePt t="468723" x="5680075" y="5546725"/>
          <p14:tracePt t="468748" x="5680075" y="5537200"/>
          <p14:tracePt t="468764" x="5680075" y="5527675"/>
          <p14:tracePt t="468778" x="5680075" y="5519738"/>
          <p14:tracePt t="468789" x="5680075" y="5510213"/>
          <p14:tracePt t="468806" x="5670550" y="5510213"/>
          <p14:tracePt t="468823" x="5661025" y="5500688"/>
          <p14:tracePt t="468840" x="5661025" y="5492750"/>
          <p14:tracePt t="468856" x="5670550" y="5500688"/>
          <p14:tracePt t="469310" x="5680075" y="5500688"/>
          <p14:tracePt t="469318" x="5680075" y="5510213"/>
          <p14:tracePt t="469326" x="5707063" y="5519738"/>
          <p14:tracePt t="469340" x="5751513" y="5537200"/>
          <p14:tracePt t="469357" x="5795963" y="5546725"/>
          <p14:tracePt t="469373" x="5813425" y="5554663"/>
          <p14:tracePt t="469390" x="5822950" y="5564188"/>
          <p14:tracePt t="469407" x="5840413" y="5572125"/>
          <p14:tracePt t="469424" x="5857875" y="5591175"/>
          <p14:tracePt t="469440" x="5867400" y="5591175"/>
          <p14:tracePt t="469457" x="5857875" y="5599113"/>
          <p14:tracePt t="469576" x="5840413" y="5608638"/>
          <p14:tracePt t="469584" x="5822950" y="5618163"/>
          <p14:tracePt t="469592" x="5803900" y="5626100"/>
          <p14:tracePt t="469607" x="5732463" y="5635625"/>
          <p14:tracePt t="469624" x="5688013" y="5635625"/>
          <p14:tracePt t="469640" x="5635625" y="5643563"/>
          <p14:tracePt t="469656" x="5608638" y="5653088"/>
          <p14:tracePt t="469673" x="5599113" y="5653088"/>
          <p14:tracePt t="469690" x="5599113" y="5662613"/>
          <p14:tracePt t="469740" x="5608638" y="5662613"/>
          <p14:tracePt t="469772" x="5608638" y="5653088"/>
          <p14:tracePt t="469780" x="5626100" y="5643563"/>
          <p14:tracePt t="469790" x="5643563" y="5626100"/>
          <p14:tracePt t="469807" x="5670550" y="5608638"/>
          <p14:tracePt t="469823" x="5688013" y="5591175"/>
          <p14:tracePt t="469840" x="5707063" y="5581650"/>
          <p14:tracePt t="469857" x="5732463" y="5581650"/>
          <p14:tracePt t="469890" x="5724525" y="5581650"/>
          <p14:tracePt t="469928" x="5715000" y="5591175"/>
          <p14:tracePt t="469936" x="5707063" y="5599113"/>
          <p14:tracePt t="469944" x="5697538" y="5608638"/>
          <p14:tracePt t="469956" x="5670550" y="5608638"/>
          <p14:tracePt t="469974" x="5653088" y="5608638"/>
          <p14:tracePt t="469991" x="5626100" y="5608638"/>
          <p14:tracePt t="470007" x="5589588" y="5608638"/>
          <p14:tracePt t="470023" x="5518150" y="5618163"/>
          <p14:tracePt t="470040" x="5456238" y="5626100"/>
          <p14:tracePt t="470057" x="5394325" y="5626100"/>
          <p14:tracePt t="470073" x="5367338" y="5626100"/>
          <p14:tracePt t="470090" x="5357813" y="5618163"/>
          <p14:tracePt t="470107" x="5357813" y="5608638"/>
          <p14:tracePt t="470124" x="5367338" y="5599113"/>
          <p14:tracePt t="470154" x="5394325" y="5591175"/>
          <p14:tracePt t="470162" x="5411788" y="5581650"/>
          <p14:tracePt t="470173" x="5465763" y="5564188"/>
          <p14:tracePt t="470190" x="5518150" y="5546725"/>
          <p14:tracePt t="470207" x="5564188" y="5527675"/>
          <p14:tracePt t="470223" x="5670550" y="5519738"/>
          <p14:tracePt t="470241" x="5715000" y="5500688"/>
          <p14:tracePt t="470257" x="5732463" y="5492750"/>
          <p14:tracePt t="470273" x="5732463" y="5483225"/>
          <p14:tracePt t="470306" x="5724525" y="5483225"/>
          <p14:tracePt t="470326" x="5724525" y="5492750"/>
          <p14:tracePt t="470340" x="5707063" y="5492750"/>
          <p14:tracePt t="470357" x="5688013" y="5492750"/>
          <p14:tracePt t="470374" x="5661025" y="5510213"/>
          <p14:tracePt t="470390" x="5608638" y="5519738"/>
          <p14:tracePt t="470407" x="5545138" y="5537200"/>
          <p14:tracePt t="470424" x="5473700" y="5554663"/>
          <p14:tracePt t="470440" x="5394325" y="5564188"/>
          <p14:tracePt t="470457" x="5349875" y="5564188"/>
          <p14:tracePt t="470490" x="5357813" y="5564188"/>
          <p14:tracePt t="470538" x="5384800" y="5564188"/>
          <p14:tracePt t="470546" x="5402263" y="5554663"/>
          <p14:tracePt t="470556" x="5456238" y="5537200"/>
          <p14:tracePt t="470574" x="5500688" y="5519738"/>
          <p14:tracePt t="470590" x="5564188" y="5510213"/>
          <p14:tracePt t="470607" x="5608638" y="5500688"/>
          <p14:tracePt t="470623" x="5661025" y="5500688"/>
          <p14:tracePt t="470641" x="5670550" y="5500688"/>
          <p14:tracePt t="470673" x="5661025" y="5500688"/>
          <p14:tracePt t="470710" x="5653088" y="5500688"/>
          <p14:tracePt t="470726" x="5643563" y="5500688"/>
          <p14:tracePt t="470732" x="5616575" y="5500688"/>
          <p14:tracePt t="470748" x="5589588" y="5510213"/>
          <p14:tracePt t="470757" x="5545138" y="5510213"/>
          <p14:tracePt t="470773" x="5500688" y="5519738"/>
          <p14:tracePt t="470792" x="5473700" y="5519738"/>
          <p14:tracePt t="470807" x="5465763" y="5527675"/>
          <p14:tracePt t="470840" x="5483225" y="5519738"/>
          <p14:tracePt t="470890" x="5500688" y="5510213"/>
          <p14:tracePt t="470898" x="5518150" y="5500688"/>
          <p14:tracePt t="470907" x="5589588" y="5483225"/>
          <p14:tracePt t="470924" x="5670550" y="5473700"/>
          <p14:tracePt t="470941" x="5732463" y="5473700"/>
          <p14:tracePt t="470957" x="5751513" y="5473700"/>
          <p14:tracePt t="470990" x="5741988" y="5483225"/>
          <p14:tracePt t="471007" x="5732463" y="5500688"/>
          <p14:tracePt t="471023" x="5715000" y="5500688"/>
          <p14:tracePt t="471040" x="5688013" y="5510213"/>
          <p14:tracePt t="471057" x="5643563" y="5519738"/>
          <p14:tracePt t="471074" x="5608638" y="5537200"/>
          <p14:tracePt t="471090" x="5554663" y="5554663"/>
          <p14:tracePt t="471107" x="5518150" y="5572125"/>
          <p14:tracePt t="471123" x="5492750" y="5581650"/>
          <p14:tracePt t="471156" x="5510213" y="5572125"/>
          <p14:tracePt t="471202" x="5537200" y="5564188"/>
          <p14:tracePt t="471210" x="5572125" y="5554663"/>
          <p14:tracePt t="471223" x="5688013" y="5527675"/>
          <p14:tracePt t="471240" x="5751513" y="5527675"/>
          <p14:tracePt t="471274" x="5741988" y="5537200"/>
          <p14:tracePt t="471290" x="5697538" y="5546725"/>
          <p14:tracePt t="471307" x="5643563" y="5564188"/>
          <p14:tracePt t="471323" x="5589588" y="5564188"/>
          <p14:tracePt t="471340" x="5545138" y="5564188"/>
          <p14:tracePt t="471357" x="5518150" y="5564188"/>
          <p14:tracePt t="471374" x="5500688" y="5554663"/>
          <p14:tracePt t="471407" x="5465763" y="5554663"/>
          <p14:tracePt t="471530" x="5446713" y="5554663"/>
          <p14:tracePt t="471538" x="5411788" y="5564188"/>
          <p14:tracePt t="471546" x="5349875" y="5572125"/>
          <p14:tracePt t="471556" x="5197475" y="5581650"/>
          <p14:tracePt t="471574" x="5027613" y="5581650"/>
          <p14:tracePt t="471590" x="4822825" y="5554663"/>
          <p14:tracePt t="471607" x="4562475" y="5492750"/>
          <p14:tracePt t="471623" x="4160838" y="5448300"/>
          <p14:tracePt t="471641" x="3884613" y="5411788"/>
          <p14:tracePt t="471657" x="3589338" y="5394325"/>
          <p14:tracePt t="471673" x="3313113" y="5394325"/>
          <p14:tracePt t="471691" x="3027363" y="5402263"/>
          <p14:tracePt t="471707" x="2776538" y="5402263"/>
          <p14:tracePt t="471723" x="2571750" y="5402263"/>
          <p14:tracePt t="471740" x="2214563" y="5394325"/>
          <p14:tracePt t="471757" x="1946275" y="5402263"/>
          <p14:tracePt t="471773" x="1679575" y="5438775"/>
          <p14:tracePt t="471790" x="1411288" y="5438775"/>
          <p14:tracePt t="471807" x="1152525" y="5421313"/>
          <p14:tracePt t="471824" x="955675" y="5384800"/>
          <p14:tracePt t="471840" x="812800" y="5367338"/>
          <p14:tracePt t="471857" x="723900" y="5349875"/>
          <p14:tracePt t="471873" x="625475" y="5322888"/>
          <p14:tracePt t="471891" x="588963" y="5313363"/>
          <p14:tracePt t="471907" x="554038" y="5295900"/>
          <p14:tracePt t="471924" x="517525" y="5286375"/>
          <p14:tracePt t="471940" x="482600" y="5278438"/>
          <p14:tracePt t="471957" x="446088" y="5268913"/>
          <p14:tracePt t="471974" x="438150" y="5251450"/>
          <p14:tracePt t="471990" x="419100" y="5241925"/>
          <p14:tracePt t="472007" x="419100" y="5233988"/>
          <p14:tracePt t="472024" x="411163" y="5224463"/>
          <p14:tracePt t="472040" x="401638" y="5224463"/>
          <p14:tracePt t="472057" x="401638" y="5207000"/>
          <p14:tracePt t="472073" x="393700" y="5207000"/>
          <p14:tracePt t="472090" x="384175" y="5197475"/>
          <p14:tracePt t="472124" x="374650" y="5197475"/>
          <p14:tracePt t="472148" x="366713" y="5197475"/>
          <p14:tracePt t="472172" x="357188" y="5197475"/>
          <p14:tracePt t="472179" x="357188" y="5207000"/>
          <p14:tracePt t="472190" x="339725" y="5214938"/>
          <p14:tracePt t="472207" x="322263" y="5224463"/>
          <p14:tracePt t="472223" x="276225" y="5241925"/>
          <p14:tracePt t="472241" x="250825" y="5259388"/>
          <p14:tracePt t="472257" x="250825" y="5268913"/>
          <p14:tracePt t="472273" x="241300" y="5278438"/>
          <p14:tracePt t="472290" x="231775" y="5286375"/>
          <p14:tracePt t="472308" x="231775" y="5295900"/>
          <p14:tracePt t="472326" x="231775" y="5305425"/>
          <p14:tracePt t="472340" x="223838" y="5322888"/>
          <p14:tracePt t="472357" x="223838" y="5330825"/>
          <p14:tracePt t="472374" x="231775" y="5340350"/>
          <p14:tracePt t="472391" x="241300" y="5349875"/>
          <p14:tracePt t="472408" x="258763" y="5349875"/>
          <p14:tracePt t="472424" x="268288" y="5349875"/>
          <p14:tracePt t="472440" x="285750" y="5357813"/>
          <p14:tracePt t="472457" x="339725" y="5357813"/>
          <p14:tracePt t="472474" x="393700" y="5357813"/>
          <p14:tracePt t="472490" x="482600" y="5330825"/>
          <p14:tracePt t="472507" x="544513" y="5322888"/>
          <p14:tracePt t="472523" x="608013" y="5322888"/>
          <p14:tracePt t="472540" x="615950" y="5313363"/>
          <p14:tracePt t="472574" x="625475" y="5313363"/>
          <p14:tracePt t="472593" x="625475" y="5305425"/>
          <p14:tracePt t="472608" x="625475" y="5295900"/>
          <p14:tracePt t="472641" x="633413" y="5286375"/>
          <p14:tracePt t="472664" x="642938" y="5278438"/>
          <p14:tracePt t="472680" x="642938" y="5268913"/>
          <p14:tracePt t="472687" x="642938" y="5259388"/>
          <p14:tracePt t="472710" x="642938" y="5251450"/>
          <p14:tracePt t="472718" x="633413" y="5251450"/>
          <p14:tracePt t="472726" x="633413" y="5241925"/>
          <p14:tracePt t="472740" x="625475" y="5224463"/>
          <p14:tracePt t="472758" x="608013" y="5197475"/>
          <p14:tracePt t="472773" x="588963" y="5180013"/>
          <p14:tracePt t="472790" x="581025" y="5170488"/>
          <p14:tracePt t="472807" x="561975" y="5153025"/>
          <p14:tracePt t="472824" x="554038" y="5153025"/>
          <p14:tracePt t="472840" x="544513" y="5143500"/>
          <p14:tracePt t="472857" x="536575" y="5135563"/>
          <p14:tracePt t="472874" x="517525" y="5135563"/>
          <p14:tracePt t="472891" x="500063" y="5135563"/>
          <p14:tracePt t="472907" x="465138" y="5135563"/>
          <p14:tracePt t="472924" x="428625" y="5135563"/>
          <p14:tracePt t="472940" x="419100" y="5135563"/>
          <p14:tracePt t="472957" x="401638" y="5135563"/>
          <p14:tracePt t="472975" x="393700" y="5143500"/>
          <p14:tracePt t="472990" x="374650" y="5143500"/>
          <p14:tracePt t="473007" x="374650" y="5153025"/>
          <p14:tracePt t="473024" x="366713" y="5162550"/>
          <p14:tracePt t="473040" x="357188" y="5162550"/>
          <p14:tracePt t="473074" x="347663" y="5170488"/>
          <p14:tracePt t="473094" x="339725" y="5180013"/>
          <p14:tracePt t="473107" x="339725" y="5187950"/>
          <p14:tracePt t="473124" x="330200" y="5197475"/>
          <p14:tracePt t="473141" x="330200" y="5207000"/>
          <p14:tracePt t="473158" x="330200" y="5214938"/>
          <p14:tracePt t="473173" x="330200" y="5233988"/>
          <p14:tracePt t="473190" x="330200" y="5241925"/>
          <p14:tracePt t="473207" x="339725" y="5259388"/>
          <p14:tracePt t="473224" x="347663" y="5268913"/>
          <p14:tracePt t="473240" x="347663" y="5278438"/>
          <p14:tracePt t="473257" x="366713" y="5305425"/>
          <p14:tracePt t="473274" x="384175" y="5305425"/>
          <p14:tracePt t="473290" x="401638" y="5313363"/>
          <p14:tracePt t="473307" x="419100" y="5313363"/>
          <p14:tracePt t="473324" x="428625" y="5313363"/>
          <p14:tracePt t="473340" x="446088" y="5313363"/>
          <p14:tracePt t="473357" x="500063" y="5313363"/>
          <p14:tracePt t="473374" x="561975" y="5286375"/>
          <p14:tracePt t="473391" x="608013" y="5278438"/>
          <p14:tracePt t="473407" x="642938" y="5268913"/>
          <p14:tracePt t="473424" x="642938" y="5259388"/>
          <p14:tracePt t="473441" x="633413" y="5259388"/>
          <p14:tracePt t="473539" x="633413" y="5251450"/>
          <p14:tracePt t="473547" x="615950" y="5251450"/>
          <p14:tracePt t="473557" x="581025" y="5233988"/>
          <p14:tracePt t="473574" x="536575" y="5214938"/>
          <p14:tracePt t="473590" x="517525" y="5197475"/>
          <p14:tracePt t="473607" x="490538" y="5197475"/>
          <p14:tracePt t="473624" x="446088" y="5197475"/>
          <p14:tracePt t="473641" x="438150" y="5197475"/>
          <p14:tracePt t="473658" x="428625" y="5197475"/>
          <p14:tracePt t="473673" x="411163" y="5197475"/>
          <p14:tracePt t="473690" x="401638" y="5197475"/>
          <p14:tracePt t="473707" x="401638" y="5207000"/>
          <p14:tracePt t="473724" x="393700" y="5214938"/>
          <p14:tracePt t="473740" x="384175" y="5214938"/>
          <p14:tracePt t="473757" x="374650" y="5214938"/>
          <p14:tracePt t="473774" x="384175" y="5214938"/>
          <p14:tracePt t="473820" x="393700" y="5214938"/>
          <p14:tracePt t="473829" x="401638" y="5214938"/>
          <p14:tracePt t="473840" x="419100" y="5214938"/>
          <p14:tracePt t="473857" x="455613" y="5214938"/>
          <p14:tracePt t="473874" x="509588" y="5214938"/>
          <p14:tracePt t="473891" x="554038" y="5214938"/>
          <p14:tracePt t="473907" x="625475" y="5214938"/>
          <p14:tracePt t="473925" x="679450" y="5214938"/>
          <p14:tracePt t="473941" x="741363" y="5197475"/>
          <p14:tracePt t="473957" x="785813" y="5180013"/>
          <p14:tracePt t="473974" x="857250" y="5170488"/>
          <p14:tracePt t="473991" x="919163" y="5170488"/>
          <p14:tracePt t="474007" x="1017588" y="5162550"/>
          <p14:tracePt t="474024" x="1196975" y="5143500"/>
          <p14:tracePt t="474040" x="1322388" y="5126038"/>
          <p14:tracePt t="474057" x="1401763" y="5126038"/>
          <p14:tracePt t="474074" x="1419225" y="5126038"/>
          <p14:tracePt t="474090" x="1428750" y="5126038"/>
          <p14:tracePt t="474108" x="1438275" y="5126038"/>
          <p14:tracePt t="474197" x="1438275" y="5135563"/>
          <p14:tracePt t="474259" x="1446213" y="5143500"/>
          <p14:tracePt t="474267" x="1455738" y="5143500"/>
          <p14:tracePt t="474283" x="1455738" y="5153025"/>
          <p14:tracePt t="474290" x="1465263" y="5162550"/>
          <p14:tracePt t="474307" x="1482725" y="5180013"/>
          <p14:tracePt t="474324" x="1490663" y="5187950"/>
          <p14:tracePt t="474340" x="1500188" y="5207000"/>
          <p14:tracePt t="474374" x="1500188" y="5214938"/>
          <p14:tracePt t="474455" x="1500188" y="5224463"/>
          <p14:tracePt t="474461" x="1500188" y="5233988"/>
          <p14:tracePt t="474477" x="1490663" y="5233988"/>
          <p14:tracePt t="474491" x="1490663" y="5224463"/>
          <p14:tracePt t="474673" x="1490663" y="5214938"/>
          <p14:tracePt t="474697" x="1482725" y="5214938"/>
          <p14:tracePt t="474821" x="1482725" y="5224463"/>
          <p14:tracePt t="474853" x="1473200" y="5233988"/>
          <p14:tracePt t="474861" x="1465263" y="5241925"/>
          <p14:tracePt t="474877" x="1455738" y="5251450"/>
          <p14:tracePt t="474891" x="1438275" y="5268913"/>
          <p14:tracePt t="474907" x="1428750" y="5278438"/>
          <p14:tracePt t="474925" x="1419225" y="5278438"/>
          <p14:tracePt t="475447" x="1411288" y="5286375"/>
          <p14:tracePt t="475463" x="1393825" y="5313363"/>
          <p14:tracePt t="475471" x="1366838" y="5322888"/>
          <p14:tracePt t="475479" x="1339850" y="5322888"/>
          <p14:tracePt t="475490" x="1295400" y="5340350"/>
          <p14:tracePt t="475507" x="1250950" y="5340350"/>
          <p14:tracePt t="475524" x="1223963" y="5340350"/>
          <p14:tracePt t="475541" x="1196975" y="5340350"/>
          <p14:tracePt t="475558" x="1169988" y="5340350"/>
          <p14:tracePt t="475574" x="1143000" y="5340350"/>
          <p14:tracePt t="475590" x="1108075" y="5357813"/>
          <p14:tracePt t="475607" x="1089025" y="5357813"/>
          <p14:tracePt t="475624" x="1081088" y="5357813"/>
          <p14:tracePt t="475641" x="1062038" y="5357813"/>
          <p14:tracePt t="475657" x="1054100" y="5357813"/>
          <p14:tracePt t="475674" x="1036638" y="5357813"/>
          <p14:tracePt t="475690" x="1000125" y="5357813"/>
          <p14:tracePt t="475707" x="955675" y="5357813"/>
          <p14:tracePt t="475724" x="901700" y="5376863"/>
          <p14:tracePt t="475741" x="847725" y="5394325"/>
          <p14:tracePt t="475757" x="812800" y="5402263"/>
          <p14:tracePt t="475774" x="795338" y="5402263"/>
          <p14:tracePt t="475791" x="776288" y="5402263"/>
          <p14:tracePt t="475807" x="768350" y="5402263"/>
          <p14:tracePt t="475824" x="758825" y="5402263"/>
          <p14:tracePt t="475841" x="750888" y="5411788"/>
          <p14:tracePt t="475858" x="714375" y="5429250"/>
          <p14:tracePt t="475874" x="669925" y="5438775"/>
          <p14:tracePt t="475891" x="615950" y="5456238"/>
          <p14:tracePt t="475908" x="598488" y="5465763"/>
          <p14:tracePt t="475925" x="588963" y="5473700"/>
          <p14:tracePt t="475941" x="561975" y="5473700"/>
          <p14:tracePt t="475958" x="536575" y="5473700"/>
          <p14:tracePt t="475974" x="500063" y="5473700"/>
          <p14:tracePt t="475991" x="490538" y="5473700"/>
          <p14:tracePt t="476007" x="482600" y="5473700"/>
          <p14:tracePt t="476024" x="465138" y="5473700"/>
          <p14:tracePt t="476041" x="446088" y="5473700"/>
          <p14:tracePt t="476059" x="438150" y="5473700"/>
          <p14:tracePt t="476075" x="411163" y="5473700"/>
          <p14:tracePt t="476091" x="393700" y="5473700"/>
          <p14:tracePt t="476107" x="384175" y="5473700"/>
          <p14:tracePt t="476124" x="374650" y="5473700"/>
          <p14:tracePt t="476141" x="366713" y="5473700"/>
          <p14:tracePt t="476174" x="347663" y="5473700"/>
          <p14:tracePt t="476191" x="339725" y="5473700"/>
          <p14:tracePt t="476208" x="322263" y="5473700"/>
          <p14:tracePt t="476224" x="295275" y="5473700"/>
          <p14:tracePt t="476241" x="258763" y="5473700"/>
          <p14:tracePt t="476257" x="223838" y="5473700"/>
          <p14:tracePt t="476274" x="187325" y="5473700"/>
          <p14:tracePt t="476292" x="169863" y="5473700"/>
          <p14:tracePt t="476308" x="160338" y="5473700"/>
          <p14:tracePt t="476340" x="160338" y="5465763"/>
          <p14:tracePt t="476455" x="169863" y="5456238"/>
          <p14:tracePt t="476463" x="179388" y="5448300"/>
          <p14:tracePt t="476474" x="187325" y="5438775"/>
          <p14:tracePt t="476490" x="196850" y="5429250"/>
          <p14:tracePt t="476508" x="250825" y="5421313"/>
          <p14:tracePt t="476524" x="295275" y="5421313"/>
          <p14:tracePt t="476541" x="339725" y="5421313"/>
          <p14:tracePt t="476574" x="339725" y="5429250"/>
          <p14:tracePt t="476799" x="339725" y="5438775"/>
          <p14:tracePt t="476807" x="330200" y="5438775"/>
          <p14:tracePt t="476815" x="322263" y="5448300"/>
          <p14:tracePt t="476824" x="312738" y="5456238"/>
          <p14:tracePt t="476841" x="285750" y="5465763"/>
          <p14:tracePt t="476857" x="250825" y="5473700"/>
          <p14:tracePt t="476874" x="204788" y="5483225"/>
          <p14:tracePt t="476891" x="125413" y="5483225"/>
          <p14:tracePt t="476907" x="61913" y="5473700"/>
          <p14:tracePt t="476925" x="44450" y="5473700"/>
          <p14:tracePt t="476941" x="36513" y="5473700"/>
          <p14:tracePt t="476957" x="0" y="5456238"/>
          <p14:tracePt t="476974" x="0" y="5448300"/>
          <p14:tracePt t="476991" x="0" y="5438775"/>
          <p14:tracePt t="477024" x="0" y="5421313"/>
          <p14:tracePt t="477041" x="0" y="5411788"/>
          <p14:tracePt t="477074" x="0" y="5402263"/>
          <p14:tracePt t="477151" x="0" y="5394325"/>
          <p14:tracePt t="477159" x="9525" y="5384800"/>
          <p14:tracePt t="477175" x="17463" y="5376863"/>
          <p14:tracePt t="477191" x="36513" y="5376863"/>
          <p14:tracePt t="477207" x="80963" y="5376863"/>
          <p14:tracePt t="477224" x="125413" y="5376863"/>
          <p14:tracePt t="477241" x="142875" y="5376863"/>
          <p14:tracePt t="477257" x="169863" y="5376863"/>
          <p14:tracePt t="477274" x="187325" y="5376863"/>
          <p14:tracePt t="477291" x="214313" y="5376863"/>
          <p14:tracePt t="477308" x="250825" y="5394325"/>
          <p14:tracePt t="477326" x="285750" y="5402263"/>
          <p14:tracePt t="477341" x="295275" y="5402263"/>
          <p14:tracePt t="484389" x="295275" y="5411788"/>
          <p14:tracePt t="484579" x="285750" y="5421313"/>
          <p14:tracePt t="484586" x="223838" y="5527675"/>
          <p14:tracePt t="484595" x="98425" y="5734050"/>
          <p14:tracePt t="484609" x="0" y="6108700"/>
          <p14:tracePt t="484625" x="0" y="6411913"/>
          <p14:tracePt t="484642" x="0" y="6448425"/>
          <p14:tracePt t="484837" x="9525" y="6411913"/>
          <p14:tracePt t="484844" x="26988" y="6384925"/>
          <p14:tracePt t="484858" x="71438" y="6332538"/>
          <p14:tracePt t="484875" x="125413" y="6269038"/>
          <p14:tracePt t="484892" x="169863" y="6207125"/>
          <p14:tracePt t="484909" x="179388" y="6162675"/>
          <p14:tracePt t="484926" x="196850" y="6108700"/>
          <p14:tracePt t="484942" x="204788" y="6046788"/>
          <p14:tracePt t="484958" x="204788" y="5992813"/>
          <p14:tracePt t="484975" x="204788" y="5938838"/>
          <p14:tracePt t="484992" x="204788" y="5894388"/>
          <p14:tracePt t="485009" x="204788" y="5849938"/>
          <p14:tracePt t="485025" x="204788" y="5840413"/>
          <p14:tracePt t="485059" x="204788" y="5832475"/>
          <p14:tracePt t="485111" x="223838" y="5832475"/>
          <p14:tracePt t="485119" x="250825" y="5832475"/>
          <p14:tracePt t="485127" x="268288" y="5832475"/>
          <p14:tracePt t="485142" x="303213" y="5832475"/>
          <p14:tracePt t="485175" x="312738" y="5832475"/>
          <p14:tracePt t="485221" x="322263" y="5813425"/>
          <p14:tracePt t="485243" x="322263" y="5805488"/>
          <p14:tracePt t="485251" x="322263" y="5795963"/>
          <p14:tracePt t="485267" x="322263" y="5786438"/>
          <p14:tracePt t="485275" x="330200" y="5778500"/>
          <p14:tracePt t="485292" x="330200" y="5768975"/>
          <p14:tracePt t="485325" x="339725" y="5768975"/>
          <p14:tracePt t="485479" x="357188" y="5768975"/>
          <p14:tracePt t="485493" x="384175" y="5768975"/>
          <p14:tracePt t="485501" x="401638" y="5761038"/>
          <p14:tracePt t="485509" x="401638" y="5751513"/>
          <p14:tracePt t="485603" x="401638" y="5724525"/>
          <p14:tracePt t="485619" x="401638" y="5715000"/>
          <p14:tracePt t="485627" x="401638" y="5707063"/>
          <p14:tracePt t="485642" x="401638" y="5697538"/>
          <p14:tracePt t="485658" x="411163" y="5724525"/>
          <p14:tracePt t="485751" x="419100" y="5741988"/>
          <p14:tracePt t="485759" x="428625" y="5786438"/>
          <p14:tracePt t="485775" x="438150" y="5795963"/>
          <p14:tracePt t="485792" x="438150" y="5805488"/>
          <p14:tracePt t="485809" x="438150" y="5813425"/>
          <p14:tracePt t="485963" x="438150" y="5822950"/>
          <p14:tracePt t="485971" x="438150" y="5832475"/>
          <p14:tracePt t="485995" x="428625" y="5805488"/>
          <p14:tracePt t="486253" x="411163" y="5778500"/>
          <p14:tracePt t="486259" x="393700" y="5741988"/>
          <p14:tracePt t="486275" x="393700" y="5724525"/>
          <p14:tracePt t="486292" x="384175" y="5707063"/>
          <p14:tracePt t="486308" x="384175" y="5697538"/>
          <p14:tracePt t="486325" x="384175" y="5707063"/>
          <p14:tracePt t="486721" x="384175" y="5715000"/>
          <p14:tracePt t="486729" x="384175" y="5734050"/>
          <p14:tracePt t="486742" x="384175" y="5741988"/>
          <p14:tracePt t="486758" x="393700" y="5768975"/>
          <p14:tracePt t="486775" x="401638" y="5778500"/>
          <p14:tracePt t="486792" x="401638" y="5786438"/>
          <p14:tracePt t="486808" x="411163" y="5805488"/>
          <p14:tracePt t="486825" x="419100" y="5813425"/>
          <p14:tracePt t="491391" x="446088" y="5813425"/>
          <p14:tracePt t="491436" x="500063" y="5813425"/>
          <p14:tracePt t="491444" x="608013" y="5813425"/>
          <p14:tracePt t="491459" x="1089025" y="5857875"/>
          <p14:tracePt t="491476" x="1704975" y="5965825"/>
          <p14:tracePt t="491492" x="2473325" y="6010275"/>
          <p14:tracePt t="491509" x="3170238" y="6010275"/>
          <p14:tracePt t="491526" x="3598863" y="5956300"/>
          <p14:tracePt t="491542" x="4017963" y="5867400"/>
          <p14:tracePt t="491559" x="4367213" y="5786438"/>
          <p14:tracePt t="491576" x="4537075" y="5761038"/>
          <p14:tracePt t="491593" x="4660900" y="5741988"/>
          <p14:tracePt t="491609" x="4751388" y="5734050"/>
          <p14:tracePt t="491626" x="4803775" y="5724525"/>
          <p14:tracePt t="491642" x="4822825" y="5707063"/>
          <p14:tracePt t="491659" x="4840288" y="5697538"/>
          <p14:tracePt t="491676" x="4857750" y="5680075"/>
          <p14:tracePt t="491709" x="4902200" y="5662613"/>
          <p14:tracePt t="491740" x="4965700" y="5643563"/>
          <p14:tracePt t="491748" x="5045075" y="5618163"/>
          <p14:tracePt t="491759" x="5259388" y="5581650"/>
          <p14:tracePt t="491776" x="5510213" y="5554663"/>
          <p14:tracePt t="491792" x="5751513" y="5546725"/>
          <p14:tracePt t="491809" x="6054725" y="5519738"/>
          <p14:tracePt t="491826" x="6242050" y="5519738"/>
          <p14:tracePt t="491843" x="6367463" y="5527675"/>
          <p14:tracePt t="491859" x="6438900" y="5527675"/>
          <p14:tracePt t="491876" x="6492875" y="5537200"/>
          <p14:tracePt t="491892" x="6554788" y="5537200"/>
          <p14:tracePt t="491909" x="6626225" y="5537200"/>
          <p14:tracePt t="491927" x="6697663" y="5537200"/>
          <p14:tracePt t="491943" x="6769100" y="5537200"/>
          <p14:tracePt t="491959" x="6867525" y="5537200"/>
          <p14:tracePt t="491976" x="6929438" y="5537200"/>
          <p14:tracePt t="491993" x="6992938" y="5537200"/>
          <p14:tracePt t="492009" x="7045325" y="5554663"/>
          <p14:tracePt t="492026" x="7108825" y="5591175"/>
          <p14:tracePt t="492042" x="7161213" y="5608638"/>
          <p14:tracePt t="492059" x="7180263" y="5618163"/>
          <p14:tracePt t="492076" x="7207250" y="5626100"/>
          <p14:tracePt t="492093" x="7215188" y="5626100"/>
          <p14:tracePt t="492109" x="7251700" y="5626100"/>
          <p14:tracePt t="492126" x="7304088" y="5653088"/>
          <p14:tracePt t="492144" x="7429500" y="5715000"/>
          <p14:tracePt t="492159" x="7554913" y="5761038"/>
          <p14:tracePt t="492176" x="7697788" y="5786438"/>
          <p14:tracePt t="492192" x="7850188" y="5805488"/>
          <p14:tracePt t="492209" x="8081963" y="5840413"/>
          <p14:tracePt t="492226" x="8197850" y="5840413"/>
          <p14:tracePt t="492243" x="8296275" y="5840413"/>
          <p14:tracePt t="492259" x="8350250" y="5840413"/>
          <p14:tracePt t="492276" x="8367713" y="5840413"/>
          <p14:tracePt t="492293" x="8375650" y="5840413"/>
          <p14:tracePt t="492309" x="8412163" y="5840413"/>
          <p14:tracePt t="492326" x="8501063" y="5832475"/>
          <p14:tracePt t="492343" x="8582025" y="5832475"/>
          <p14:tracePt t="492360" x="8643938" y="5822950"/>
          <p14:tracePt t="492376" x="8707438" y="5813425"/>
          <p14:tracePt t="492393" x="8769350" y="5795963"/>
          <p14:tracePt t="492409" x="8796338" y="5786438"/>
          <p14:tracePt t="492426" x="8804275" y="5778500"/>
          <p14:tracePt t="492443" x="8804275" y="5768975"/>
          <p14:tracePt t="492476" x="8804275" y="5751513"/>
          <p14:tracePt t="492492" x="8804275" y="5724525"/>
          <p14:tracePt t="492500" x="8796338" y="5707063"/>
          <p14:tracePt t="492509" x="8751888" y="5635625"/>
          <p14:tracePt t="492526" x="8697913" y="5581650"/>
          <p14:tracePt t="492542" x="8643938" y="5537200"/>
          <p14:tracePt t="492559" x="8626475" y="5500688"/>
          <p14:tracePt t="492576" x="8599488" y="5483225"/>
          <p14:tracePt t="492593" x="8582025" y="5465763"/>
          <p14:tracePt t="492609" x="8572500" y="5465763"/>
          <p14:tracePt t="492626" x="8555038" y="5456238"/>
          <p14:tracePt t="492643" x="8501063" y="5456238"/>
          <p14:tracePt t="492659" x="8447088" y="5456238"/>
          <p14:tracePt t="492676" x="8375650" y="5456238"/>
          <p14:tracePt t="492693" x="8331200" y="5473700"/>
          <p14:tracePt t="492709" x="8286750" y="5492750"/>
          <p14:tracePt t="492726" x="8278813" y="5500688"/>
          <p14:tracePt t="492742" x="8269288" y="5510213"/>
          <p14:tracePt t="492759" x="8269288" y="5537200"/>
          <p14:tracePt t="492776" x="8269288" y="5591175"/>
          <p14:tracePt t="492793" x="8286750" y="5635625"/>
          <p14:tracePt t="492809" x="8304213" y="5680075"/>
          <p14:tracePt t="492826" x="8385175" y="5761038"/>
          <p14:tracePt t="492843" x="8483600" y="5805488"/>
          <p14:tracePt t="492859" x="8616950" y="5867400"/>
          <p14:tracePt t="492876" x="8724900" y="5884863"/>
          <p14:tracePt t="492893" x="8804275" y="5884863"/>
          <p14:tracePt t="492909" x="8885238" y="5884863"/>
          <p14:tracePt t="492927" x="8956675" y="5884863"/>
          <p14:tracePt t="492943" x="8983663" y="5867400"/>
          <p14:tracePt t="492960" x="9001125" y="5849938"/>
          <p14:tracePt t="492976" x="9010650" y="5840413"/>
          <p14:tracePt t="492993" x="9010650" y="5813425"/>
          <p14:tracePt t="493009" x="9001125" y="5778500"/>
          <p14:tracePt t="493026" x="8993188" y="5741988"/>
          <p14:tracePt t="493043" x="8966200" y="5715000"/>
          <p14:tracePt t="493060" x="8921750" y="5670550"/>
          <p14:tracePt t="493076" x="8840788" y="5626100"/>
          <p14:tracePt t="493093" x="8769350" y="5608638"/>
          <p14:tracePt t="493109" x="8715375" y="5591175"/>
          <p14:tracePt t="493126" x="8661400" y="5581650"/>
          <p14:tracePt t="493143" x="8616950" y="5581650"/>
          <p14:tracePt t="493159" x="8564563" y="5581650"/>
          <p14:tracePt t="493176" x="8528050" y="5591175"/>
          <p14:tracePt t="493193" x="8493125" y="5599113"/>
          <p14:tracePt t="493209" x="8439150" y="5689600"/>
          <p14:tracePt t="493227" x="8421688" y="5751513"/>
          <p14:tracePt t="493243" x="8421688" y="5795963"/>
          <p14:tracePt t="493259" x="8439150" y="5840413"/>
          <p14:tracePt t="493276" x="8456613" y="5849938"/>
          <p14:tracePt t="493293" x="8466138" y="5857875"/>
          <p14:tracePt t="493309" x="8483600" y="5857875"/>
          <p14:tracePt t="493327" x="8501063" y="5857875"/>
          <p14:tracePt t="493343" x="8510588" y="5849938"/>
          <p14:tracePt t="493360" x="8528050" y="5832475"/>
          <p14:tracePt t="493376" x="8572500" y="5795963"/>
          <p14:tracePt t="493393" x="8616950" y="5751513"/>
          <p14:tracePt t="493409" x="8653463" y="5697538"/>
          <p14:tracePt t="493426" x="8661400" y="5662613"/>
          <p14:tracePt t="493443" x="8661400" y="5608638"/>
          <p14:tracePt t="493460" x="8636000" y="5537200"/>
          <p14:tracePt t="493477" x="8589963" y="5519738"/>
          <p14:tracePt t="493493" x="8555038" y="5510213"/>
          <p14:tracePt t="493510" x="8518525" y="5510213"/>
          <p14:tracePt t="493527" x="8466138" y="5510213"/>
          <p14:tracePt t="493543" x="8421688" y="5519738"/>
          <p14:tracePt t="493560" x="8375650" y="5554663"/>
          <p14:tracePt t="493576" x="8358188" y="5608638"/>
          <p14:tracePt t="493593" x="8340725" y="5680075"/>
          <p14:tracePt t="493610" x="8375650" y="5724525"/>
          <p14:tracePt t="493626" x="8439150" y="5786438"/>
          <p14:tracePt t="493643" x="8545513" y="5832475"/>
          <p14:tracePt t="493660" x="8643938" y="5867400"/>
          <p14:tracePt t="493676" x="8697913" y="5876925"/>
          <p14:tracePt t="493693" x="8742363" y="5876925"/>
          <p14:tracePt t="493710" x="8813800" y="5822950"/>
          <p14:tracePt t="493727" x="8831263" y="5778500"/>
          <p14:tracePt t="493743" x="8831263" y="5724525"/>
          <p14:tracePt t="493760" x="8804275" y="5680075"/>
          <p14:tracePt t="493776" x="8769350" y="5635625"/>
          <p14:tracePt t="493793" x="8715375" y="5608638"/>
          <p14:tracePt t="493810" x="8670925" y="5591175"/>
          <p14:tracePt t="493826" x="8609013" y="5581650"/>
          <p14:tracePt t="493843" x="8537575" y="5581650"/>
          <p14:tracePt t="493860" x="8518525" y="5599113"/>
          <p14:tracePt t="493876" x="8518525" y="5608638"/>
          <p14:tracePt t="493893" x="8518525" y="5626100"/>
          <p14:tracePt t="493910" x="8518525" y="5643563"/>
          <p14:tracePt t="493927" x="8518525" y="5662613"/>
          <p14:tracePt t="493943" x="8518525" y="5680075"/>
          <p14:tracePt t="493959" x="8518525" y="5689600"/>
          <p14:tracePt t="493976" x="8501063" y="5697538"/>
          <p14:tracePt t="493994" x="8493125" y="5697538"/>
          <p14:tracePt t="494010" x="8474075" y="5707063"/>
          <p14:tracePt t="494027" x="8429625" y="5707063"/>
          <p14:tracePt t="494043" x="8375650" y="5707063"/>
          <p14:tracePt t="494060" x="8313738" y="5689600"/>
          <p14:tracePt t="494076" x="8251825" y="5670550"/>
          <p14:tracePt t="494093" x="8153400" y="5653088"/>
          <p14:tracePt t="494110" x="8108950" y="5643563"/>
          <p14:tracePt t="494126" x="8064500" y="5643563"/>
          <p14:tracePt t="494143" x="8010525" y="5643563"/>
          <p14:tracePt t="494160" x="7966075" y="5643563"/>
          <p14:tracePt t="494176" x="7894638" y="5653088"/>
          <p14:tracePt t="494193" x="7823200" y="5670550"/>
          <p14:tracePt t="494209" x="7697788" y="5707063"/>
          <p14:tracePt t="494227" x="7626350" y="5715000"/>
          <p14:tracePt t="494243" x="7545388" y="5724525"/>
          <p14:tracePt t="494259" x="7421563" y="5751513"/>
          <p14:tracePt t="494276" x="7232650" y="5786438"/>
          <p14:tracePt t="494293" x="7027863" y="5805488"/>
          <p14:tracePt t="494309" x="6786563" y="5832475"/>
          <p14:tracePt t="494326" x="6518275" y="5857875"/>
          <p14:tracePt t="494345" x="5992813" y="5857875"/>
          <p14:tracePt t="494360" x="5697538" y="5867400"/>
          <p14:tracePt t="494377" x="5367338" y="5894388"/>
          <p14:tracePt t="494394" x="5018088" y="5921375"/>
          <p14:tracePt t="494410" x="4643438" y="5992813"/>
          <p14:tracePt t="494428" x="4322763" y="6054725"/>
          <p14:tracePt t="494444" x="3938588" y="6135688"/>
          <p14:tracePt t="494460" x="3517900" y="6197600"/>
          <p14:tracePt t="494477" x="3295650" y="6234113"/>
          <p14:tracePt t="494493" x="3036888" y="6261100"/>
          <p14:tracePt t="494510" x="2741613" y="6296025"/>
          <p14:tracePt t="494526" x="2419350" y="6323013"/>
          <p14:tracePt t="494543" x="2071688" y="6350000"/>
          <p14:tracePt t="494560" x="1741488" y="6367463"/>
          <p14:tracePt t="494577" x="1446213" y="6384925"/>
          <p14:tracePt t="494595" x="1108075" y="6394450"/>
          <p14:tracePt t="494611" x="893763" y="6411913"/>
          <p14:tracePt t="494626" x="687388" y="6411913"/>
          <p14:tracePt t="494643" x="490538" y="6429375"/>
          <p14:tracePt t="494824" x="0" y="6403975"/>
          <p14:tracePt t="494838" x="0" y="6394450"/>
          <p14:tracePt t="494854" x="0" y="6367463"/>
          <p14:tracePt t="494873" x="0" y="6305550"/>
          <p14:tracePt t="494885" x="0" y="6269038"/>
          <p14:tracePt t="494895" x="9525" y="6215063"/>
          <p14:tracePt t="494910" x="9525" y="6197600"/>
          <p14:tracePt t="494927" x="9525" y="6180138"/>
          <p14:tracePt t="494943" x="17463" y="6162675"/>
          <p14:tracePt t="494959" x="36513" y="6135688"/>
          <p14:tracePt t="494977" x="71438" y="6099175"/>
          <p14:tracePt t="494993" x="88900" y="6081713"/>
          <p14:tracePt t="495009" x="98425" y="6072188"/>
          <p14:tracePt t="495026" x="107950" y="6064250"/>
          <p14:tracePt t="495043" x="115888" y="6046788"/>
          <p14:tracePt t="495060" x="133350" y="6037263"/>
          <p14:tracePt t="495077" x="133350" y="6019800"/>
          <p14:tracePt t="495093" x="152400" y="6010275"/>
          <p14:tracePt t="495110" x="169863" y="5983288"/>
          <p14:tracePt t="495126" x="179388" y="5975350"/>
          <p14:tracePt t="495143" x="196850" y="5956300"/>
          <p14:tracePt t="495160" x="214313" y="5948363"/>
          <p14:tracePt t="495176" x="223838" y="5929313"/>
          <p14:tracePt t="495193" x="258763" y="5921375"/>
          <p14:tracePt t="495210" x="330200" y="5884863"/>
          <p14:tracePt t="495227" x="339725" y="5876925"/>
          <p14:tracePt t="495244" x="339725" y="5867400"/>
          <p14:tracePt t="495260" x="347663" y="5857875"/>
          <p14:tracePt t="495276" x="347663" y="5849938"/>
          <p14:tracePt t="495293" x="347663" y="5832475"/>
          <p14:tracePt t="495310" x="347663" y="5822950"/>
          <p14:tracePt t="495326" x="339725" y="5805488"/>
          <p14:tracePt t="495343" x="330200" y="5795963"/>
          <p14:tracePt t="495360" x="322263" y="5786438"/>
          <p14:tracePt t="495378" x="303213" y="5778500"/>
          <p14:tracePt t="495393" x="295275" y="5768975"/>
          <p14:tracePt t="495502" x="268288" y="5761038"/>
          <p14:tracePt t="495518" x="241300" y="5741988"/>
          <p14:tracePt t="495535" x="231775" y="5734050"/>
          <p14:tracePt t="495548" x="231775" y="5724525"/>
          <p14:tracePt t="495560" x="231775" y="5707063"/>
          <p14:tracePt t="495577" x="231775" y="5697538"/>
          <p14:tracePt t="495594" x="231775" y="5689600"/>
          <p14:tracePt t="495610" x="223838" y="5689600"/>
          <p14:tracePt t="495633" x="223838" y="5680075"/>
          <p14:tracePt t="495643" x="223838" y="5670550"/>
          <p14:tracePt t="495712" x="223838" y="5680075"/>
          <p14:tracePt t="495830" x="223838" y="5689600"/>
          <p14:tracePt t="495846" x="223838" y="5697538"/>
          <p14:tracePt t="495862" x="223838" y="5707063"/>
          <p14:tracePt t="495877" x="223838" y="5715000"/>
          <p14:tracePt t="495899" x="214313" y="5715000"/>
          <p14:tracePt t="496017" x="204788" y="5724525"/>
          <p14:tracePt t="496056" x="196850" y="5734050"/>
          <p14:tracePt t="496072" x="187325" y="5751513"/>
          <p14:tracePt t="496089" x="179388" y="5751513"/>
          <p14:tracePt t="496106" x="179388" y="5761038"/>
          <p14:tracePt t="496116" x="169863" y="5761038"/>
          <p14:tracePt t="496268" x="169863" y="5741988"/>
          <p14:tracePt t="496284" x="152400" y="5697538"/>
          <p14:tracePt t="496301" x="133350" y="5680075"/>
          <p14:tracePt t="496317" x="125413" y="5643563"/>
          <p14:tracePt t="496329" x="115888" y="5626100"/>
          <p14:tracePt t="496343" x="115888" y="5618163"/>
          <p14:tracePt t="496360" x="107950" y="5618163"/>
          <p14:tracePt t="496377" x="115888" y="5618163"/>
          <p14:tracePt t="496636" x="142875" y="5618163"/>
          <p14:tracePt t="496652" x="169863" y="5618163"/>
          <p14:tracePt t="496667" x="204788" y="5618163"/>
          <p14:tracePt t="496683" x="214313" y="5618163"/>
          <p14:tracePt t="496693" x="276225" y="5608638"/>
          <p14:tracePt t="496710" x="312738" y="5591175"/>
          <p14:tracePt t="496727" x="357188" y="5572125"/>
          <p14:tracePt t="496743" x="411163" y="5554663"/>
          <p14:tracePt t="496760" x="455613" y="5546725"/>
          <p14:tracePt t="496777" x="500063" y="5527675"/>
          <p14:tracePt t="496793" x="509588" y="5510213"/>
          <p14:tracePt t="496810" x="517525" y="5510213"/>
          <p14:tracePt t="496844" x="527050" y="5500688"/>
          <p14:tracePt t="496862" x="527050" y="5492750"/>
          <p14:tracePt t="496879" x="536575" y="5473700"/>
          <p14:tracePt t="496895" x="536575" y="5465763"/>
          <p14:tracePt t="496910" x="536575" y="5456238"/>
          <p14:tracePt t="496928" x="536575" y="5448300"/>
          <p14:tracePt t="496943" x="527050" y="5429250"/>
          <p14:tracePt t="496960" x="517525" y="5411788"/>
          <p14:tracePt t="496977" x="490538" y="5394325"/>
          <p14:tracePt t="496993" x="465138" y="5376863"/>
          <p14:tracePt t="497010" x="438150" y="5367338"/>
          <p14:tracePt t="497027" x="384175" y="5349875"/>
          <p14:tracePt t="497044" x="366713" y="5330825"/>
          <p14:tracePt t="497060" x="347663" y="5322888"/>
          <p14:tracePt t="497077" x="303213" y="5322888"/>
          <p14:tracePt t="497094" x="258763" y="5322888"/>
          <p14:tracePt t="497110" x="196850" y="5322888"/>
          <p14:tracePt t="497128" x="169863" y="5330825"/>
          <p14:tracePt t="497144" x="152400" y="5330825"/>
          <p14:tracePt t="497160" x="142875" y="5340350"/>
          <p14:tracePt t="497177" x="133350" y="5349875"/>
          <p14:tracePt t="497194" x="125413" y="5349875"/>
          <p14:tracePt t="497210" x="125413" y="5367338"/>
          <p14:tracePt t="497227" x="125413" y="5394325"/>
          <p14:tracePt t="497244" x="125413" y="5421313"/>
          <p14:tracePt t="497260" x="133350" y="5448300"/>
          <p14:tracePt t="497277" x="152400" y="5500688"/>
          <p14:tracePt t="497293" x="179388" y="5554663"/>
          <p14:tracePt t="497310" x="187325" y="5591175"/>
          <p14:tracePt t="497327" x="196850" y="5599113"/>
          <p14:tracePt t="497344" x="214313" y="5618163"/>
          <p14:tracePt t="497360" x="223838" y="5626100"/>
          <p14:tracePt t="497377" x="268288" y="5653088"/>
          <p14:tracePt t="497393" x="312738" y="5662613"/>
          <p14:tracePt t="497410" x="366713" y="5662613"/>
          <p14:tracePt t="497427" x="411163" y="5662613"/>
          <p14:tracePt t="497443" x="465138" y="5653088"/>
          <p14:tracePt t="497460" x="509588" y="5643563"/>
          <p14:tracePt t="497477" x="598488" y="5635625"/>
          <p14:tracePt t="497493" x="660400" y="5626100"/>
          <p14:tracePt t="497510" x="704850" y="5608638"/>
          <p14:tracePt t="497528" x="741363" y="5608638"/>
          <p14:tracePt t="497544" x="768350" y="5608638"/>
          <p14:tracePt t="497561" x="776288" y="5599113"/>
          <p14:tracePt t="497577" x="795338" y="5599113"/>
          <p14:tracePt t="497594" x="822325" y="5599113"/>
          <p14:tracePt t="497611" x="884238" y="5591175"/>
          <p14:tracePt t="497628" x="938213" y="5591175"/>
          <p14:tracePt t="497644" x="1009650" y="5591175"/>
          <p14:tracePt t="497660" x="1071563" y="5591175"/>
          <p14:tracePt t="497677" x="1152525" y="5572125"/>
          <p14:tracePt t="497693" x="1223963" y="5554663"/>
          <p14:tracePt t="497710" x="1295400" y="5537200"/>
          <p14:tracePt t="497727" x="1339850" y="5537200"/>
          <p14:tracePt t="497743" x="1384300" y="5537200"/>
          <p14:tracePt t="497760" x="1419225" y="5537200"/>
          <p14:tracePt t="497777" x="1446213" y="5527675"/>
          <p14:tracePt t="497793" x="1482725" y="5519738"/>
          <p14:tracePt t="497810" x="1527175" y="5510213"/>
          <p14:tracePt t="497828" x="1589088" y="5510213"/>
          <p14:tracePt t="497844" x="1660525" y="5510213"/>
          <p14:tracePt t="497860" x="1741488" y="5527675"/>
          <p14:tracePt t="497877" x="1839913" y="5554663"/>
          <p14:tracePt t="497893" x="1919288" y="5572125"/>
          <p14:tracePt t="497910" x="1990725" y="5581650"/>
          <p14:tracePt t="497929" x="2044700" y="5599113"/>
          <p14:tracePt t="497944" x="2116138" y="5608638"/>
          <p14:tracePt t="497960" x="2160588" y="5608638"/>
          <p14:tracePt t="497977" x="2214563" y="5608638"/>
          <p14:tracePt t="497993" x="2303463" y="5608638"/>
          <p14:tracePt t="498010" x="2347913" y="5608638"/>
          <p14:tracePt t="498027" x="2393950" y="5626100"/>
          <p14:tracePt t="498044" x="2455863" y="5635625"/>
          <p14:tracePt t="498060" x="2517775" y="5635625"/>
          <p14:tracePt t="498077" x="2581275" y="5635625"/>
          <p14:tracePt t="498094" x="2625725" y="5635625"/>
          <p14:tracePt t="498110" x="2697163" y="5635625"/>
          <p14:tracePt t="498128" x="2759075" y="5626100"/>
          <p14:tracePt t="498144" x="2813050" y="5608638"/>
          <p14:tracePt t="498160" x="2867025" y="5608638"/>
          <p14:tracePt t="498177" x="2911475" y="5608638"/>
          <p14:tracePt t="498193" x="2946400" y="5608638"/>
          <p14:tracePt t="498210" x="3009900" y="5618163"/>
          <p14:tracePt t="498227" x="3054350" y="5618163"/>
          <p14:tracePt t="498243" x="3143250" y="5626100"/>
          <p14:tracePt t="498260" x="3214688" y="5626100"/>
          <p14:tracePt t="498277" x="3313113" y="5599113"/>
          <p14:tracePt t="498293" x="3384550" y="5591175"/>
          <p14:tracePt t="498310" x="3465513" y="5581650"/>
          <p14:tracePt t="498327" x="3544888" y="5572125"/>
          <p14:tracePt t="498343" x="3608388" y="5572125"/>
          <p14:tracePt t="498360" x="3652838" y="5572125"/>
          <p14:tracePt t="498377" x="3732213" y="5581650"/>
          <p14:tracePt t="498395" x="3786188" y="5591175"/>
          <p14:tracePt t="498411" x="3822700" y="5591175"/>
          <p14:tracePt t="498427" x="3857625" y="5599113"/>
          <p14:tracePt t="498443" x="3867150" y="5608638"/>
          <p14:tracePt t="498460" x="3875088" y="5618163"/>
          <p14:tracePt t="498477" x="3919538" y="5635625"/>
          <p14:tracePt t="498493" x="3938588" y="5643563"/>
          <p14:tracePt t="498510" x="3983038" y="5653088"/>
          <p14:tracePt t="498527" x="4000500" y="5653088"/>
          <p14:tracePt t="498543" x="4027488" y="5653088"/>
          <p14:tracePt t="498560" x="4071938" y="5670550"/>
          <p14:tracePt t="498577" x="4098925" y="5689600"/>
          <p14:tracePt t="498594" x="4108450" y="5689600"/>
          <p14:tracePt t="498611" x="4116388" y="5689600"/>
          <p14:tracePt t="498626" x="4187825" y="5689600"/>
          <p14:tracePt t="498643" x="4241800" y="5689600"/>
          <p14:tracePt t="498660" x="4276725" y="5689600"/>
          <p14:tracePt t="498677" x="4295775" y="5689600"/>
          <p14:tracePt t="498693" x="4313238" y="5689600"/>
          <p14:tracePt t="498710" x="4322763" y="5689600"/>
          <p14:tracePt t="498727" x="4330700" y="5689600"/>
          <p14:tracePt t="498743" x="4357688" y="5670550"/>
          <p14:tracePt t="498760" x="4375150" y="5662613"/>
          <p14:tracePt t="498777" x="4384675" y="5662613"/>
          <p14:tracePt t="498793" x="4402138" y="5662613"/>
          <p14:tracePt t="498810" x="4411663" y="5662613"/>
          <p14:tracePt t="498827" x="4429125" y="5662613"/>
          <p14:tracePt t="498843" x="4438650" y="5662613"/>
          <p14:tracePt t="498860" x="4446588" y="5662613"/>
          <p14:tracePt t="498902" x="4456113" y="5662613"/>
          <p14:tracePt t="498927" x="4465638" y="5662613"/>
          <p14:tracePt t="499026" x="4473575" y="5662613"/>
          <p14:tracePt t="499043" x="4473575" y="5635625"/>
          <p14:tracePt t="499206" x="4456113" y="5618163"/>
          <p14:tracePt t="499222" x="4456113" y="5599113"/>
          <p14:tracePt t="499235" x="4438650" y="5572125"/>
          <p14:tracePt t="499246" x="4429125" y="5554663"/>
          <p14:tracePt t="499260" x="4367213" y="5483225"/>
          <p14:tracePt t="499277" x="4322763" y="5448300"/>
          <p14:tracePt t="499293" x="4303713" y="5429250"/>
          <p14:tracePt t="499310" x="4259263" y="5421313"/>
          <p14:tracePt t="499327" x="4187825" y="5411788"/>
          <p14:tracePt t="499343" x="4116388" y="5402263"/>
          <p14:tracePt t="499360" x="4000500" y="5402263"/>
          <p14:tracePt t="499377" x="3929063" y="5384800"/>
          <p14:tracePt t="499394" x="3875088" y="5376863"/>
          <p14:tracePt t="499410" x="3840163" y="5367338"/>
          <p14:tracePt t="499427" x="3822700" y="5367338"/>
          <p14:tracePt t="499444" x="3803650" y="5367338"/>
          <p14:tracePt t="499461" x="3786188" y="5367338"/>
          <p14:tracePt t="499478" x="3776663" y="5367338"/>
          <p14:tracePt t="499494" x="3768725" y="5367338"/>
          <p14:tracePt t="499510" x="3759200" y="5357813"/>
          <p14:tracePt t="499574" x="3741738" y="5357813"/>
          <p14:tracePt t="499591" x="3732213" y="5357813"/>
          <p14:tracePt t="499621" x="3724275" y="5349875"/>
          <p14:tracePt t="499636" x="3714750" y="5349875"/>
          <p14:tracePt t="499651" x="3705225" y="5349875"/>
          <p14:tracePt t="499848" x="3687763" y="5349875"/>
          <p14:tracePt t="499865" x="3670300" y="5357813"/>
          <p14:tracePt t="499880" x="3670300" y="5367338"/>
          <p14:tracePt t="499896" x="3652838" y="5367338"/>
          <p14:tracePt t="499913" x="3643313" y="5367338"/>
          <p14:tracePt t="499928" x="3633788" y="5367338"/>
          <p14:tracePt t="499944" x="3625850" y="5367338"/>
          <p14:tracePt t="499972" x="3616325" y="5367338"/>
          <p14:tracePt t="500021" x="3608388" y="5367338"/>
          <p14:tracePt t="500037" x="3589338" y="5367338"/>
          <p14:tracePt t="500052" x="3571875" y="5367338"/>
          <p14:tracePt t="500068" x="3536950" y="5367338"/>
          <p14:tracePt t="500085" x="3482975" y="5367338"/>
          <p14:tracePt t="500103" x="3455988" y="5357813"/>
          <p14:tracePt t="500112" x="3402013" y="5349875"/>
          <p14:tracePt t="500129" x="3357563" y="5349875"/>
          <p14:tracePt t="500144" x="3322638" y="5349875"/>
          <p14:tracePt t="500160" x="3276600" y="5357813"/>
          <p14:tracePt t="500177" x="3232150" y="5367338"/>
          <p14:tracePt t="500194" x="3179763" y="5376863"/>
          <p14:tracePt t="500211" x="3133725" y="5376863"/>
          <p14:tracePt t="500227" x="3108325" y="5384800"/>
          <p14:tracePt t="500244" x="3071813" y="5384800"/>
          <p14:tracePt t="500260" x="2990850" y="5384800"/>
          <p14:tracePt t="500278" x="2946400" y="5394325"/>
          <p14:tracePt t="500294" x="2894013" y="5402263"/>
          <p14:tracePt t="500310" x="2822575" y="5411788"/>
          <p14:tracePt t="500328" x="2759075" y="5411788"/>
          <p14:tracePt t="500345" x="2687638" y="5421313"/>
          <p14:tracePt t="500361" x="2544763" y="5438775"/>
          <p14:tracePt t="500379" x="2419350" y="5448300"/>
          <p14:tracePt t="500395" x="2312988" y="5465763"/>
          <p14:tracePt t="500411" x="2205038" y="5473700"/>
          <p14:tracePt t="500429" x="2081213" y="5492750"/>
          <p14:tracePt t="500444" x="1928813" y="5500688"/>
          <p14:tracePt t="500461" x="1776413" y="5527675"/>
          <p14:tracePt t="500477" x="1633538" y="5546725"/>
          <p14:tracePt t="500494" x="1517650" y="5564188"/>
          <p14:tracePt t="500510" x="1330325" y="5599113"/>
          <p14:tracePt t="500528" x="1223963" y="5618163"/>
          <p14:tracePt t="500545" x="1098550" y="5626100"/>
          <p14:tracePt t="500561" x="1044575" y="5626100"/>
          <p14:tracePt t="500577" x="982663" y="5635625"/>
          <p14:tracePt t="500595" x="938213" y="5643563"/>
          <p14:tracePt t="500610" x="884238" y="5662613"/>
          <p14:tracePt t="500627" x="822325" y="5670550"/>
          <p14:tracePt t="500644" x="795338" y="5670550"/>
          <p14:tracePt t="500661" x="785813" y="5670550"/>
          <p14:tracePt t="503346" x="776288" y="5653088"/>
          <p14:tracePt t="503725" x="768350" y="5653088"/>
          <p14:tracePt t="503852" x="768350" y="5662613"/>
          <p14:tracePt t="503868" x="758825" y="5670550"/>
          <p14:tracePt t="503884" x="750888" y="5670550"/>
          <p14:tracePt t="503894" x="741363" y="5680075"/>
          <p14:tracePt t="503969" x="731838" y="5680075"/>
          <p14:tracePt t="549026" x="723900" y="5670550"/>
          <p14:tracePt t="549508" x="714375" y="5643563"/>
          <p14:tracePt t="549516" x="696913" y="5618163"/>
          <p14:tracePt t="549524" x="687388" y="5591175"/>
          <p14:tracePt t="549533" x="642938" y="5546725"/>
          <p14:tracePt t="549549" x="571500" y="5492750"/>
          <p14:tracePt t="549566" x="473075" y="5429250"/>
          <p14:tracePt t="549583" x="393700" y="5376863"/>
          <p14:tracePt t="549600" x="366713" y="5349875"/>
          <p14:tracePt t="549616" x="347663" y="5322888"/>
          <p14:tracePt t="549633" x="339725" y="5286375"/>
          <p14:tracePt t="549649" x="330200" y="5233988"/>
          <p14:tracePt t="549666" x="322263" y="5187950"/>
          <p14:tracePt t="549683" x="322263" y="5143500"/>
          <p14:tracePt t="549699" x="312738" y="5126038"/>
          <p14:tracePt t="549716" x="303213" y="5108575"/>
          <p14:tracePt t="549733" x="303213" y="5072063"/>
          <p14:tracePt t="549749" x="312738" y="4983163"/>
          <p14:tracePt t="549767" x="312738" y="4911725"/>
          <p14:tracePt t="549783" x="312738" y="4857750"/>
          <p14:tracePt t="549800" x="312738" y="4813300"/>
          <p14:tracePt t="549816" x="312738" y="4768850"/>
          <p14:tracePt t="549833" x="330200" y="4724400"/>
          <p14:tracePt t="549849" x="330200" y="4706938"/>
          <p14:tracePt t="549866" x="330200" y="4687888"/>
          <p14:tracePt t="549883" x="322263" y="4670425"/>
          <p14:tracePt t="549916" x="347663" y="4670425"/>
          <p14:tracePt t="550032" x="393700" y="4679950"/>
          <p14:tracePt t="550040" x="438150" y="4679950"/>
          <p14:tracePt t="550049" x="554038" y="4687888"/>
          <p14:tracePt t="550066" x="669925" y="4687888"/>
          <p14:tracePt t="550083" x="776288" y="4687888"/>
          <p14:tracePt t="550099" x="847725" y="4687888"/>
          <p14:tracePt t="550116" x="893763" y="4687888"/>
          <p14:tracePt t="550133" x="965200" y="4687888"/>
          <p14:tracePt t="550150" x="973138" y="4687888"/>
          <p14:tracePt t="550166" x="982663" y="4687888"/>
          <p14:tracePt t="550199" x="982663" y="4697413"/>
          <p14:tracePt t="550986" x="982663" y="4706938"/>
          <p14:tracePt t="550995" x="982663" y="4714875"/>
          <p14:tracePt t="551008" x="982663" y="4724400"/>
          <p14:tracePt t="551017" x="973138" y="4733925"/>
          <p14:tracePt t="551033" x="965200" y="4751388"/>
          <p14:tracePt t="551051" x="955675" y="4751388"/>
          <p14:tracePt t="551083" x="955675" y="4768850"/>
          <p14:tracePt t="551127" x="955675" y="4778375"/>
          <p14:tracePt t="551134" x="946150" y="4786313"/>
          <p14:tracePt t="551151" x="938213" y="4795838"/>
          <p14:tracePt t="551167" x="919163" y="4813300"/>
          <p14:tracePt t="551183" x="911225" y="4822825"/>
          <p14:tracePt t="551200" x="893763" y="4830763"/>
          <p14:tracePt t="551216" x="874713" y="4857750"/>
          <p14:tracePt t="551233" x="847725" y="4884738"/>
          <p14:tracePt t="551250" x="839788" y="4902200"/>
          <p14:tracePt t="551267" x="822325" y="4929188"/>
          <p14:tracePt t="551283" x="803275" y="4956175"/>
          <p14:tracePt t="551300" x="795338" y="4956175"/>
          <p14:tracePt t="551316" x="785813" y="4965700"/>
          <p14:tracePt t="551333" x="776288" y="4973638"/>
          <p14:tracePt t="551366" x="768350" y="4973638"/>
          <p14:tracePt t="551383" x="768350" y="4992688"/>
          <p14:tracePt t="551400" x="768350" y="5000625"/>
          <p14:tracePt t="551417" x="768350" y="5010150"/>
          <p14:tracePt t="551434" x="768350" y="5019675"/>
          <p14:tracePt t="551450" x="768350" y="5027613"/>
          <p14:tracePt t="551471" x="776288" y="5037138"/>
          <p14:tracePt t="551487" x="785813" y="5045075"/>
          <p14:tracePt t="551503" x="795338" y="5064125"/>
          <p14:tracePt t="551517" x="803275" y="5064125"/>
          <p14:tracePt t="551534" x="822325" y="5081588"/>
          <p14:tracePt t="551550" x="830263" y="5081588"/>
          <p14:tracePt t="551566" x="839788" y="5091113"/>
          <p14:tracePt t="551583" x="847725" y="5099050"/>
          <p14:tracePt t="551601" x="857250" y="5108575"/>
          <p14:tracePt t="551617" x="866775" y="5108575"/>
          <p14:tracePt t="551659" x="866775" y="5116513"/>
          <p14:tracePt t="551675" x="874713" y="5126038"/>
          <p14:tracePt t="551689" x="866775" y="5126038"/>
          <p14:tracePt t="551799" x="857250" y="5135563"/>
          <p14:tracePt t="551885" x="857250" y="5143500"/>
          <p14:tracePt t="551901" x="847725" y="5153025"/>
          <p14:tracePt t="551909" x="839788" y="5153025"/>
          <p14:tracePt t="551917" x="830263" y="5170488"/>
          <p14:tracePt t="551934" x="812800" y="5170488"/>
          <p14:tracePt t="551966" x="795338" y="5187950"/>
          <p14:tracePt t="551983" x="785813" y="5197475"/>
          <p14:tracePt t="552000" x="768350" y="5214938"/>
          <p14:tracePt t="552017" x="723900" y="5233988"/>
          <p14:tracePt t="552033" x="679450" y="5251450"/>
          <p14:tracePt t="552050" x="608013" y="5259388"/>
          <p14:tracePt t="552066" x="554038" y="5268913"/>
          <p14:tracePt t="552083" x="509588" y="5268913"/>
          <p14:tracePt t="552101" x="465138" y="5278438"/>
          <p14:tracePt t="552117" x="428625" y="5295900"/>
          <p14:tracePt t="552133" x="393700" y="5305425"/>
          <p14:tracePt t="552150" x="374650" y="5322888"/>
          <p14:tracePt t="552167" x="366713" y="5330825"/>
          <p14:tracePt t="552183" x="374650" y="5330825"/>
          <p14:tracePt t="552221" x="393700" y="5330825"/>
          <p14:tracePt t="552229" x="411163" y="5322888"/>
          <p14:tracePt t="552237" x="438150" y="5322888"/>
          <p14:tracePt t="552249" x="490538" y="5305425"/>
          <p14:tracePt t="552267" x="633413" y="5259388"/>
          <p14:tracePt t="552283" x="750888" y="5233988"/>
          <p14:tracePt t="552300" x="830263" y="5214938"/>
          <p14:tracePt t="552316" x="874713" y="5214938"/>
          <p14:tracePt t="552333" x="884238" y="5214938"/>
          <p14:tracePt t="552350" x="884238" y="5224463"/>
          <p14:tracePt t="552369" x="874713" y="5233988"/>
          <p14:tracePt t="552383" x="866775" y="5241925"/>
          <p14:tracePt t="552400" x="847725" y="5259388"/>
          <p14:tracePt t="552417" x="839788" y="5259388"/>
          <p14:tracePt t="552434" x="830263" y="5259388"/>
          <p14:tracePt t="552451" x="812800" y="5259388"/>
          <p14:tracePt t="552466" x="803275" y="5259388"/>
          <p14:tracePt t="552483" x="776288" y="5259388"/>
          <p14:tracePt t="552500" x="731838" y="5259388"/>
          <p14:tracePt t="552516" x="660400" y="5278438"/>
          <p14:tracePt t="552534" x="598488" y="5295900"/>
          <p14:tracePt t="552550" x="544513" y="5305425"/>
          <p14:tracePt t="552567" x="509588" y="5305425"/>
          <p14:tracePt t="552583" x="455613" y="5305425"/>
          <p14:tracePt t="552600" x="428625" y="5305425"/>
          <p14:tracePt t="552617" x="419100" y="5305425"/>
          <p14:tracePt t="552633" x="428625" y="5305425"/>
          <p14:tracePt t="552705" x="438150" y="5295900"/>
          <p14:tracePt t="552713" x="455613" y="5286375"/>
          <p14:tracePt t="552721" x="482600" y="5278438"/>
          <p14:tracePt t="552733" x="536575" y="5259388"/>
          <p14:tracePt t="552750" x="625475" y="5241925"/>
          <p14:tracePt t="552767" x="687388" y="5224463"/>
          <p14:tracePt t="552784" x="803275" y="5224463"/>
          <p14:tracePt t="552800" x="847725" y="5224463"/>
          <p14:tracePt t="552816" x="884238" y="5224463"/>
          <p14:tracePt t="552833" x="893763" y="5224463"/>
          <p14:tracePt t="552867" x="874713" y="5207000"/>
          <p14:tracePt t="552917" x="874713" y="5197475"/>
          <p14:tracePt t="552925" x="857250" y="5197475"/>
          <p14:tracePt t="552934" x="812800" y="5180013"/>
          <p14:tracePt t="552950" x="758825" y="5162550"/>
          <p14:tracePt t="552967" x="696913" y="5153025"/>
          <p14:tracePt t="552983" x="625475" y="5153025"/>
          <p14:tracePt t="553001" x="571500" y="5162550"/>
          <p14:tracePt t="553016" x="527050" y="5180013"/>
          <p14:tracePt t="553033" x="490538" y="5197475"/>
          <p14:tracePt t="553050" x="482600" y="5207000"/>
          <p14:tracePt t="553067" x="465138" y="5207000"/>
          <p14:tracePt t="553084" x="465138" y="5224463"/>
          <p14:tracePt t="553100" x="465138" y="5233988"/>
          <p14:tracePt t="553117" x="473075" y="5241925"/>
          <p14:tracePt t="553133" x="509588" y="5241925"/>
          <p14:tracePt t="553150" x="581025" y="5251450"/>
          <p14:tracePt t="553167" x="652463" y="5251450"/>
          <p14:tracePt t="553183" x="714375" y="5251450"/>
          <p14:tracePt t="553200" x="776288" y="5251450"/>
          <p14:tracePt t="553217" x="803275" y="5259388"/>
          <p14:tracePt t="553234" x="822325" y="5259388"/>
          <p14:tracePt t="553266" x="822325" y="5268913"/>
          <p14:tracePt t="553323" x="822325" y="5278438"/>
          <p14:tracePt t="553331" x="812800" y="5278438"/>
          <p14:tracePt t="553339" x="803275" y="5286375"/>
          <p14:tracePt t="553350" x="768350" y="5295900"/>
          <p14:tracePt t="553367" x="714375" y="5295900"/>
          <p14:tracePt t="553383" x="642938" y="5295900"/>
          <p14:tracePt t="553400" x="561975" y="5305425"/>
          <p14:tracePt t="553418" x="544513" y="5305425"/>
          <p14:tracePt t="553434" x="536575" y="5305425"/>
          <p14:tracePt t="553450" x="544513" y="5305425"/>
          <p14:tracePt t="553511" x="554038" y="5305425"/>
          <p14:tracePt t="553527" x="561975" y="5305425"/>
          <p14:tracePt t="553535" x="581025" y="5305425"/>
          <p14:tracePt t="553550" x="588963" y="5305425"/>
          <p14:tracePt t="553567" x="608013" y="5305425"/>
          <p14:tracePt t="553583" x="615950" y="5305425"/>
          <p14:tracePt t="553600" x="633413" y="5305425"/>
          <p14:tracePt t="553617" x="660400" y="5286375"/>
          <p14:tracePt t="553633" x="696913" y="5278438"/>
          <p14:tracePt t="553650" x="731838" y="5268913"/>
          <p14:tracePt t="553667" x="758825" y="5259388"/>
          <p14:tracePt t="553700" x="768350" y="5259388"/>
          <p14:tracePt t="553716" x="776288" y="5259388"/>
          <p14:tracePt t="553733" x="776288" y="5278438"/>
          <p14:tracePt t="553750" x="795338" y="5286375"/>
          <p14:tracePt t="553767" x="803275" y="5295900"/>
          <p14:tracePt t="553783" x="822325" y="5305425"/>
          <p14:tracePt t="553817" x="830263" y="5305425"/>
          <p14:tracePt t="553877" x="839788" y="5305425"/>
          <p14:tracePt t="553893" x="847725" y="5305425"/>
          <p14:tracePt t="553901" x="857250" y="5305425"/>
          <p14:tracePt t="553965" x="866775" y="5305425"/>
          <p14:tracePt t="553971" x="874713" y="5305425"/>
          <p14:tracePt t="553987" x="884238" y="5305425"/>
          <p14:tracePt t="554000" x="893763" y="5305425"/>
          <p14:tracePt t="554017" x="911225" y="5305425"/>
          <p14:tracePt t="554034" x="938213" y="5305425"/>
          <p14:tracePt t="554050" x="982663" y="5305425"/>
          <p14:tracePt t="554067" x="1027113" y="5305425"/>
          <p14:tracePt t="554083" x="1044575" y="5305425"/>
          <p14:tracePt t="554100" x="1062038" y="5305425"/>
          <p14:tracePt t="554116" x="1071563" y="5305425"/>
          <p14:tracePt t="554133" x="1089025" y="5305425"/>
          <p14:tracePt t="554150" x="1098550" y="5305425"/>
          <p14:tracePt t="554167" x="1116013" y="5295900"/>
          <p14:tracePt t="554183" x="1133475" y="5286375"/>
          <p14:tracePt t="554200" x="1143000" y="5286375"/>
          <p14:tracePt t="554216" x="1152525" y="5278438"/>
          <p14:tracePt t="554233" x="1160463" y="5278438"/>
          <p14:tracePt t="554250" x="1169988" y="5278438"/>
          <p14:tracePt t="554293" x="1169988" y="5268913"/>
          <p14:tracePt t="554315" x="1169988" y="5241925"/>
          <p14:tracePt t="554323" x="1160463" y="5224463"/>
          <p14:tracePt t="554333" x="1143000" y="5197475"/>
          <p14:tracePt t="554350" x="1133475" y="5153025"/>
          <p14:tracePt t="554367" x="1116013" y="5143500"/>
          <p14:tracePt t="554384" x="1108075" y="5116513"/>
          <p14:tracePt t="554400" x="1098550" y="5099050"/>
          <p14:tracePt t="554417" x="1081088" y="5099050"/>
          <p14:tracePt t="554434" x="1071563" y="5081588"/>
          <p14:tracePt t="554450" x="1054100" y="5081588"/>
          <p14:tracePt t="554467" x="1017588" y="5064125"/>
          <p14:tracePt t="554483" x="973138" y="5064125"/>
          <p14:tracePt t="554500" x="965200" y="5064125"/>
          <p14:tracePt t="554517" x="946150" y="5064125"/>
          <p14:tracePt t="554550" x="938213" y="5064125"/>
          <p14:tracePt t="554567" x="928688" y="5064125"/>
          <p14:tracePt t="554583" x="911225" y="5072063"/>
          <p14:tracePt t="554600" x="901700" y="5081588"/>
          <p14:tracePt t="554617" x="893763" y="5081588"/>
          <p14:tracePt t="554634" x="893763" y="5099050"/>
          <p14:tracePt t="554650" x="884238" y="5108575"/>
          <p14:tracePt t="554667" x="884238" y="5126038"/>
          <p14:tracePt t="554684" x="884238" y="5135563"/>
          <p14:tracePt t="554700" x="884238" y="5143500"/>
          <p14:tracePt t="554733" x="884238" y="5162550"/>
          <p14:tracePt t="554750" x="893763" y="5170488"/>
          <p14:tracePt t="554767" x="901700" y="5187950"/>
          <p14:tracePt t="554783" x="919163" y="5197475"/>
          <p14:tracePt t="554800" x="938213" y="5214938"/>
          <p14:tracePt t="554817" x="946150" y="5233988"/>
          <p14:tracePt t="554834" x="965200" y="5241925"/>
          <p14:tracePt t="554850" x="973138" y="5259388"/>
          <p14:tracePt t="554867" x="982663" y="5268913"/>
          <p14:tracePt t="554883" x="1000125" y="5278438"/>
          <p14:tracePt t="554900" x="1009650" y="5295900"/>
          <p14:tracePt t="554917" x="1027113" y="5313363"/>
          <p14:tracePt t="554936" x="1044575" y="5322888"/>
          <p14:tracePt t="554951" x="1054100" y="5340350"/>
          <p14:tracePt t="554967" x="1071563" y="5349875"/>
          <p14:tracePt t="554983" x="1089025" y="5357813"/>
          <p14:tracePt t="555000" x="1108075" y="5367338"/>
          <p14:tracePt t="555017" x="1125538" y="5367338"/>
          <p14:tracePt t="555033" x="1133475" y="5367338"/>
          <p14:tracePt t="555050" x="1196975" y="5367338"/>
          <p14:tracePt t="555067" x="1250950" y="5357813"/>
          <p14:tracePt t="555084" x="1303338" y="5357813"/>
          <p14:tracePt t="555100" x="1322388" y="5349875"/>
          <p14:tracePt t="555117" x="1347788" y="5349875"/>
          <p14:tracePt t="555133" x="1366838" y="5349875"/>
          <p14:tracePt t="555150" x="1384300" y="5349875"/>
          <p14:tracePt t="555167" x="1393825" y="5340350"/>
          <p14:tracePt t="555185" x="1411288" y="5340350"/>
          <p14:tracePt t="555217" x="1428750" y="5330825"/>
          <p14:tracePt t="555250" x="1438275" y="5322888"/>
          <p14:tracePt t="555301" x="1446213" y="5313363"/>
          <p14:tracePt t="555317" x="1455738" y="5305425"/>
          <p14:tracePt t="555323" x="1455738" y="5295900"/>
          <p14:tracePt t="555333" x="1473200" y="5286375"/>
          <p14:tracePt t="555350" x="1473200" y="5268913"/>
          <p14:tracePt t="555367" x="1482725" y="5259388"/>
          <p14:tracePt t="555384" x="1490663" y="5241925"/>
          <p14:tracePt t="555401" x="1490663" y="5233988"/>
          <p14:tracePt t="555417" x="1490663" y="5214938"/>
          <p14:tracePt t="555434" x="1482725" y="5197475"/>
          <p14:tracePt t="555450" x="1473200" y="5187950"/>
          <p14:tracePt t="555467" x="1465263" y="5180013"/>
          <p14:tracePt t="555484" x="1446213" y="5162550"/>
          <p14:tracePt t="555500" x="1428750" y="5153025"/>
          <p14:tracePt t="555517" x="1401763" y="5143500"/>
          <p14:tracePt t="555533" x="1384300" y="5135563"/>
          <p14:tracePt t="555550" x="1366838" y="5126038"/>
          <p14:tracePt t="555567" x="1303338" y="5135563"/>
          <p14:tracePt t="555584" x="1258888" y="5153025"/>
          <p14:tracePt t="555601" x="1204913" y="5170488"/>
          <p14:tracePt t="555617" x="1187450" y="5170488"/>
          <p14:tracePt t="555634" x="1179513" y="5170488"/>
          <p14:tracePt t="555650" x="1169988" y="5170488"/>
          <p14:tracePt t="555667" x="1152525" y="5162550"/>
          <p14:tracePt t="555684" x="1133475" y="5162550"/>
          <p14:tracePt t="555700" x="1125538" y="5162550"/>
          <p14:tracePt t="555733" x="1116013" y="5162550"/>
          <p14:tracePt t="555777" x="1098550" y="5162550"/>
          <p14:tracePt t="555785" x="1098550" y="5170488"/>
          <p14:tracePt t="555800" x="1081088" y="5180013"/>
          <p14:tracePt t="555817" x="1036638" y="5207000"/>
          <p14:tracePt t="555833" x="1027113" y="5214938"/>
          <p14:tracePt t="555850" x="1009650" y="5224463"/>
          <p14:tracePt t="555883" x="1009650" y="5233988"/>
          <p14:tracePt t="555900" x="1000125" y="5251450"/>
          <p14:tracePt t="555918" x="1000125" y="5259388"/>
          <p14:tracePt t="555935" x="1000125" y="5286375"/>
          <p14:tracePt t="555950" x="1009650" y="5295900"/>
          <p14:tracePt t="555967" x="1017588" y="5313363"/>
          <p14:tracePt t="555983" x="1027113" y="5330825"/>
          <p14:tracePt t="556000" x="1036638" y="5340350"/>
          <p14:tracePt t="556017" x="1054100" y="5357813"/>
          <p14:tracePt t="556034" x="1062038" y="5367338"/>
          <p14:tracePt t="556050" x="1081088" y="5376863"/>
          <p14:tracePt t="556067" x="1108075" y="5402263"/>
          <p14:tracePt t="556084" x="1125538" y="5402263"/>
          <p14:tracePt t="556101" x="1133475" y="5411788"/>
          <p14:tracePt t="556117" x="1152525" y="5421313"/>
          <p14:tracePt t="556134" x="1169988" y="5421313"/>
          <p14:tracePt t="556150" x="1204913" y="5429250"/>
          <p14:tracePt t="556168" x="1241425" y="5429250"/>
          <p14:tracePt t="556184" x="1250950" y="5429250"/>
          <p14:tracePt t="556200" x="1276350" y="5429250"/>
          <p14:tracePt t="556217" x="1285875" y="5438775"/>
          <p14:tracePt t="556234" x="1295400" y="5438775"/>
          <p14:tracePt t="556251" x="1303338" y="5438775"/>
          <p14:tracePt t="556267" x="1312863" y="5438775"/>
          <p14:tracePt t="556283" x="1330325" y="5438775"/>
          <p14:tracePt t="556300" x="1339850" y="5438775"/>
          <p14:tracePt t="556318" x="1357313" y="5438775"/>
          <p14:tracePt t="556334" x="1374775" y="5438775"/>
          <p14:tracePt t="556350" x="1401763" y="5438775"/>
          <p14:tracePt t="556367" x="1411288" y="5429250"/>
          <p14:tracePt t="556384" x="1428750" y="5429250"/>
          <p14:tracePt t="556400" x="1438275" y="5421313"/>
          <p14:tracePt t="556417" x="1455738" y="5411788"/>
          <p14:tracePt t="556434" x="1455738" y="5402263"/>
          <p14:tracePt t="556450" x="1465263" y="5394325"/>
          <p14:tracePt t="556467" x="1482725" y="5376863"/>
          <p14:tracePt t="556484" x="1482725" y="5357813"/>
          <p14:tracePt t="556500" x="1500188" y="5349875"/>
          <p14:tracePt t="556517" x="1509713" y="5313363"/>
          <p14:tracePt t="556534" x="1509713" y="5295900"/>
          <p14:tracePt t="556550" x="1509713" y="5286375"/>
          <p14:tracePt t="556584" x="1509713" y="5268913"/>
          <p14:tracePt t="556600" x="1509713" y="5259388"/>
          <p14:tracePt t="556617" x="1509713" y="5241925"/>
          <p14:tracePt t="556634" x="1490663" y="5233988"/>
          <p14:tracePt t="556650" x="1482725" y="5224463"/>
          <p14:tracePt t="556668" x="1465263" y="5197475"/>
          <p14:tracePt t="556684" x="1446213" y="5187950"/>
          <p14:tracePt t="556701" x="1428750" y="5170488"/>
          <p14:tracePt t="556717" x="1419225" y="5162550"/>
          <p14:tracePt t="556734" x="1401763" y="5153025"/>
          <p14:tracePt t="556750" x="1393825" y="5153025"/>
          <p14:tracePt t="556767" x="1384300" y="5153025"/>
          <p14:tracePt t="556784" x="1366838" y="5143500"/>
          <p14:tracePt t="556801" x="1357313" y="5135563"/>
          <p14:tracePt t="556817" x="1339850" y="5116513"/>
          <p14:tracePt t="556834" x="1330325" y="5108575"/>
          <p14:tracePt t="556850" x="1312863" y="5108575"/>
          <p14:tracePt t="556883" x="1303338" y="5108575"/>
          <p14:tracePt t="557232" x="1303338" y="5116513"/>
          <p14:tracePt t="557240" x="1303338" y="5126038"/>
          <p14:tracePt t="557250" x="1295400" y="5135563"/>
          <p14:tracePt t="557284" x="1285875" y="5135563"/>
          <p14:tracePt t="557364" x="1276350" y="5135563"/>
          <p14:tracePt t="557380" x="1268413" y="5135563"/>
          <p14:tracePt t="557388" x="1258888" y="5126038"/>
          <p14:tracePt t="557404" x="1250950" y="5116513"/>
          <p14:tracePt t="557417" x="1241425" y="5081588"/>
          <p14:tracePt t="557434" x="1223963" y="5064125"/>
          <p14:tracePt t="557467" x="1214438" y="5064125"/>
          <p14:tracePt t="557584" x="1214438" y="5072063"/>
          <p14:tracePt t="557592" x="1204913" y="5072063"/>
          <p14:tracePt t="557638" x="1204913" y="5081588"/>
          <p14:tracePt t="557670" x="1204913" y="5091113"/>
          <p14:tracePt t="557716" x="1196975" y="5099050"/>
          <p14:tracePt t="557732" x="1196975" y="5108575"/>
          <p14:tracePt t="557764" x="1196975" y="5116513"/>
          <p14:tracePt t="557786" x="1187450" y="5116513"/>
          <p14:tracePt t="557794" x="1187450" y="5126038"/>
          <p14:tracePt t="557802" x="1187450" y="5135563"/>
          <p14:tracePt t="557888" x="1179513" y="5143500"/>
          <p14:tracePt t="557912" x="1169988" y="5143500"/>
          <p14:tracePt t="558240" x="1160463" y="5153025"/>
          <p14:tracePt t="558248" x="1152525" y="5153025"/>
          <p14:tracePt t="572263" x="1152525" y="5162550"/>
          <p14:tracePt t="572970" x="1160463" y="5162550"/>
          <p14:tracePt t="572986" x="1160463" y="5170488"/>
          <p14:tracePt t="572994" x="1169988" y="5170488"/>
          <p14:tracePt t="573010" x="1179513" y="5170488"/>
          <p14:tracePt t="573024" x="1187450" y="5180013"/>
          <p14:tracePt t="573056" x="1187450" y="5187950"/>
          <p14:tracePt t="573064" x="1196975" y="5187950"/>
          <p14:tracePt t="573073" x="1204913" y="5187950"/>
          <p14:tracePt t="573088" x="1214438" y="5187950"/>
          <p14:tracePt t="573119" x="1223963" y="5197475"/>
          <p14:tracePt t="573127" x="1231900" y="5197475"/>
          <p14:tracePt t="573150" x="1231900" y="5207000"/>
          <p14:tracePt t="573182" x="1241425" y="5207000"/>
          <p14:tracePt t="573196" x="1250950" y="5214938"/>
          <p14:tracePt t="573212" x="1258888" y="5214938"/>
          <p14:tracePt t="573282" x="1268413" y="5214938"/>
          <p14:tracePt t="573306" x="1276350" y="5224463"/>
          <p14:tracePt t="573376" x="1285875" y="5224463"/>
          <p14:tracePt t="573424" x="1295400" y="5233988"/>
          <p14:tracePt t="573479" x="1303338" y="5233988"/>
          <p14:tracePt t="573494" x="1312863" y="5233988"/>
          <p14:tracePt t="626901" x="1322388" y="5233988"/>
          <p14:tracePt t="627422" x="1330325" y="5233988"/>
          <p14:tracePt t="627430" x="1339850" y="5233988"/>
          <p14:tracePt t="627642" x="1374775" y="5268913"/>
          <p14:tracePt t="627649" x="1428750" y="5295900"/>
          <p14:tracePt t="627659" x="1509713" y="5357813"/>
          <p14:tracePt t="627676" x="1562100" y="5394325"/>
          <p14:tracePt t="627692" x="1598613" y="5421313"/>
          <p14:tracePt t="627709" x="1616075" y="5429250"/>
          <p14:tracePt t="627742" x="1643063" y="5429250"/>
          <p14:tracePt t="627812" x="1670050" y="5429250"/>
          <p14:tracePt t="627820" x="1731963" y="5429250"/>
          <p14:tracePt t="627828" x="1776413" y="5429250"/>
          <p14:tracePt t="627842" x="1919288" y="5402263"/>
          <p14:tracePt t="627859" x="2027238" y="5384800"/>
          <p14:tracePt t="627876" x="2125663" y="5322888"/>
          <p14:tracePt t="627893" x="2152650" y="5278438"/>
          <p14:tracePt t="627909" x="2170113" y="5224463"/>
          <p14:tracePt t="627926" x="2187575" y="5143500"/>
          <p14:tracePt t="627942" x="2205038" y="5000625"/>
          <p14:tracePt t="627960" x="2241550" y="4830763"/>
          <p14:tracePt t="627975" x="2276475" y="4616450"/>
          <p14:tracePt t="627992" x="2286000" y="4545013"/>
          <p14:tracePt t="628009" x="2295525" y="4492625"/>
          <p14:tracePt t="628026" x="2303463" y="4448175"/>
          <p14:tracePt t="628042" x="2303463" y="4429125"/>
          <p14:tracePt t="628059" x="2303463" y="4421188"/>
          <p14:tracePt t="628076" x="2303463" y="4411663"/>
          <p14:tracePt t="628092" x="2312988" y="4429125"/>
          <p14:tracePt t="628180" x="2322513" y="4465638"/>
          <p14:tracePt t="628188" x="2322513" y="4510088"/>
          <p14:tracePt t="628196" x="2322513" y="4572000"/>
          <p14:tracePt t="628209" x="2330450" y="4741863"/>
          <p14:tracePt t="628226" x="2347913" y="5000625"/>
          <p14:tracePt t="628243" x="2347913" y="5108575"/>
          <p14:tracePt t="628259" x="2347913" y="5187950"/>
          <p14:tracePt t="628276" x="2347913" y="5251450"/>
          <p14:tracePt t="628293" x="2347913" y="5367338"/>
          <p14:tracePt t="628309" x="2347913" y="5448300"/>
          <p14:tracePt t="628326" x="2339975" y="5537200"/>
          <p14:tracePt t="628342" x="2330450" y="5618163"/>
          <p14:tracePt t="628359" x="2322513" y="5670550"/>
          <p14:tracePt t="628376" x="2322513" y="5715000"/>
          <p14:tracePt t="628393" x="2322513" y="5724525"/>
          <p14:tracePt t="628409" x="2312988" y="5734050"/>
          <p14:tracePt t="628442" x="2303463" y="5724525"/>
          <p14:tracePt t="628500" x="2286000" y="5635625"/>
          <p14:tracePt t="628509" x="2268538" y="5546725"/>
          <p14:tracePt t="628516" x="2241550" y="5456238"/>
          <p14:tracePt t="628526" x="2179638" y="5241925"/>
          <p14:tracePt t="628543" x="2152650" y="5045075"/>
          <p14:tracePt t="628559" x="2133600" y="4857750"/>
          <p14:tracePt t="628576" x="2116138" y="4679950"/>
          <p14:tracePt t="628592" x="2098675" y="4510088"/>
          <p14:tracePt t="628609" x="2089150" y="4402138"/>
          <p14:tracePt t="628626" x="2081213" y="4340225"/>
          <p14:tracePt t="628643" x="2062163" y="4313238"/>
          <p14:tracePt t="628676" x="2054225" y="4330700"/>
          <p14:tracePt t="628766" x="2044700" y="4349750"/>
          <p14:tracePt t="628775" x="2036763" y="4376738"/>
          <p14:tracePt t="628782" x="2027238" y="4402138"/>
          <p14:tracePt t="628792" x="2009775" y="4473575"/>
          <p14:tracePt t="628809" x="1990725" y="4598988"/>
          <p14:tracePt t="628826" x="1990725" y="4733925"/>
          <p14:tracePt t="628843" x="1990725" y="4884738"/>
          <p14:tracePt t="628859" x="1990725" y="5027613"/>
          <p14:tracePt t="628876" x="2000250" y="5143500"/>
          <p14:tracePt t="628893" x="2017713" y="5214938"/>
          <p14:tracePt t="628911" x="2044700" y="5305425"/>
          <p14:tracePt t="628926" x="2062163" y="5367338"/>
          <p14:tracePt t="628942" x="2081213" y="5421313"/>
          <p14:tracePt t="628961" x="2098675" y="5473700"/>
          <p14:tracePt t="628976" x="2108200" y="5527675"/>
          <p14:tracePt t="628994" x="2133600" y="5581650"/>
          <p14:tracePt t="629009" x="2143125" y="5599113"/>
          <p14:tracePt t="629026" x="2143125" y="5608638"/>
          <p14:tracePt t="629042" x="2143125" y="5618163"/>
          <p14:tracePt t="629076" x="2152650" y="5572125"/>
          <p14:tracePt t="629151" x="2179638" y="5448300"/>
          <p14:tracePt t="629159" x="2187575" y="5340350"/>
          <p14:tracePt t="629166" x="2205038" y="5233988"/>
          <p14:tracePt t="629176" x="2205038" y="5054600"/>
          <p14:tracePt t="629192" x="2187575" y="4929188"/>
          <p14:tracePt t="629209" x="2170113" y="4822825"/>
          <p14:tracePt t="629226" x="2152650" y="4714875"/>
          <p14:tracePt t="629242" x="2125663" y="4616450"/>
          <p14:tracePt t="629259" x="2108200" y="4581525"/>
          <p14:tracePt t="629276" x="2108200" y="4564063"/>
          <p14:tracePt t="629292" x="2098675" y="4554538"/>
          <p14:tracePt t="629326" x="2089150" y="4554538"/>
          <p14:tracePt t="629369" x="2071688" y="4564063"/>
          <p14:tracePt t="629385" x="2054225" y="4581525"/>
          <p14:tracePt t="629393" x="2044700" y="4608513"/>
          <p14:tracePt t="629401" x="2027238" y="4625975"/>
          <p14:tracePt t="629409" x="2009775" y="4697413"/>
          <p14:tracePt t="629426" x="1990725" y="4778375"/>
          <p14:tracePt t="629443" x="1982788" y="4876800"/>
          <p14:tracePt t="629460" x="1982788" y="4956175"/>
          <p14:tracePt t="629476" x="1982788" y="5000625"/>
          <p14:tracePt t="629493" x="1990725" y="5064125"/>
          <p14:tracePt t="629509" x="2017713" y="5233988"/>
          <p14:tracePt t="629527" x="2036763" y="5349875"/>
          <p14:tracePt t="629543" x="2062163" y="5429250"/>
          <p14:tracePt t="629560" x="2071688" y="5492750"/>
          <p14:tracePt t="629576" x="2089150" y="5554663"/>
          <p14:tracePt t="629592" x="2108200" y="5608638"/>
          <p14:tracePt t="629609" x="2125663" y="5643563"/>
          <p14:tracePt t="629626" x="2133600" y="5662613"/>
          <p14:tracePt t="629643" x="2152650" y="5689600"/>
          <p14:tracePt t="629676" x="2160588" y="5689600"/>
          <p14:tracePt t="629705" x="2170113" y="5689600"/>
          <p14:tracePt t="629721" x="2187575" y="5689600"/>
          <p14:tracePt t="629729" x="2197100" y="5689600"/>
          <p14:tracePt t="629745" x="2205038" y="5689600"/>
          <p14:tracePt t="629759" x="2224088" y="5670550"/>
          <p14:tracePt t="629776" x="2241550" y="5662613"/>
          <p14:tracePt t="629792" x="2286000" y="5608638"/>
          <p14:tracePt t="629809" x="2303463" y="5564188"/>
          <p14:tracePt t="629826" x="2322513" y="5492750"/>
          <p14:tracePt t="629842" x="2357438" y="5349875"/>
          <p14:tracePt t="629859" x="2401888" y="5224463"/>
          <p14:tracePt t="629876" x="2428875" y="5099050"/>
          <p14:tracePt t="629892" x="2438400" y="4956175"/>
          <p14:tracePt t="629910" x="2446338" y="4849813"/>
          <p14:tracePt t="629926" x="2446338" y="4768850"/>
          <p14:tracePt t="629942" x="2446338" y="4706938"/>
          <p14:tracePt t="629960" x="2438400" y="4643438"/>
          <p14:tracePt t="629976" x="2419350" y="4598988"/>
          <p14:tracePt t="629993" x="2401888" y="4537075"/>
          <p14:tracePt t="630009" x="2374900" y="4438650"/>
          <p14:tracePt t="630026" x="2366963" y="4340225"/>
          <p14:tracePt t="630042" x="2347913" y="4268788"/>
          <p14:tracePt t="630059" x="2339975" y="4241800"/>
          <p14:tracePt t="630077" x="2322513" y="4224338"/>
          <p14:tracePt t="630093" x="2312988" y="4206875"/>
          <p14:tracePt t="630109" x="2295525" y="4206875"/>
          <p14:tracePt t="630126" x="2286000" y="4206875"/>
          <p14:tracePt t="630142" x="2276475" y="4206875"/>
          <p14:tracePt t="630176" x="2268538" y="4206875"/>
          <p14:tracePt t="630192" x="2259013" y="4206875"/>
          <p14:tracePt t="630209" x="2251075" y="4206875"/>
          <p14:tracePt t="630246" x="2241550" y="4206875"/>
          <p14:tracePt t="630261" x="2232025" y="4214813"/>
          <p14:tracePt t="630267" x="2224088" y="4214813"/>
          <p14:tracePt t="630275" x="2187575" y="4259263"/>
          <p14:tracePt t="630293" x="2143125" y="4313238"/>
          <p14:tracePt t="630310" x="2108200" y="4357688"/>
          <p14:tracePt t="630326" x="2098675" y="4394200"/>
          <p14:tracePt t="630343" x="2081213" y="4438650"/>
          <p14:tracePt t="630359" x="2062163" y="4500563"/>
          <p14:tracePt t="630376" x="2044700" y="4564063"/>
          <p14:tracePt t="630393" x="2009775" y="4670425"/>
          <p14:tracePt t="630409" x="1990725" y="4768850"/>
          <p14:tracePt t="630426" x="1982788" y="4938713"/>
          <p14:tracePt t="630442" x="1965325" y="5162550"/>
          <p14:tracePt t="630460" x="1982788" y="5340350"/>
          <p14:tracePt t="630476" x="2000250" y="5456238"/>
          <p14:tracePt t="630492" x="2027238" y="5581650"/>
          <p14:tracePt t="630509" x="2062163" y="5715000"/>
          <p14:tracePt t="630527" x="2081213" y="5768975"/>
          <p14:tracePt t="630543" x="2125663" y="5832475"/>
          <p14:tracePt t="630560" x="2170113" y="5894388"/>
          <p14:tracePt t="630576" x="2187575" y="5948363"/>
          <p14:tracePt t="630593" x="2224088" y="5983288"/>
          <p14:tracePt t="630609" x="2268538" y="6037263"/>
          <p14:tracePt t="630626" x="2339975" y="6108700"/>
          <p14:tracePt t="630643" x="2393950" y="6126163"/>
          <p14:tracePt t="630660" x="2446338" y="6126163"/>
          <p14:tracePt t="630676" x="2509838" y="6099175"/>
          <p14:tracePt t="630693" x="2562225" y="6054725"/>
          <p14:tracePt t="630709" x="2581275" y="6019800"/>
          <p14:tracePt t="630726" x="2598738" y="5929313"/>
          <p14:tracePt t="630743" x="2625725" y="5778500"/>
          <p14:tracePt t="630759" x="2616200" y="5572125"/>
          <p14:tracePt t="630777" x="2554288" y="5421313"/>
          <p14:tracePt t="630792" x="2500313" y="5241925"/>
          <p14:tracePt t="630809" x="2419350" y="5108575"/>
          <p14:tracePt t="630826" x="2330450" y="4992688"/>
          <p14:tracePt t="630843" x="2268538" y="4857750"/>
          <p14:tracePt t="630859" x="2224088" y="4733925"/>
          <p14:tracePt t="630876" x="2205038" y="4608513"/>
          <p14:tracePt t="630893" x="2179638" y="4492625"/>
          <p14:tracePt t="630909" x="2160588" y="4438650"/>
          <p14:tracePt t="630926" x="2143125" y="4429125"/>
          <p14:tracePt t="630942" x="2133600" y="4421188"/>
          <p14:tracePt t="630960" x="2125663" y="4411663"/>
          <p14:tracePt t="630976" x="2116138" y="4411663"/>
          <p14:tracePt t="631049" x="2108200" y="4411663"/>
          <p14:tracePt t="631159" x="2108200" y="4421188"/>
          <p14:tracePt t="632389" x="2108200" y="4429125"/>
          <p14:tracePt t="632597" x="2108200" y="4438650"/>
          <p14:tracePt t="632613" x="2098675" y="4448175"/>
          <p14:tracePt t="632621" x="2098675" y="4456113"/>
          <p14:tracePt t="632637" x="2098675" y="4465638"/>
          <p14:tracePt t="632646" x="2081213" y="4473575"/>
          <p14:tracePt t="632659" x="2071688" y="4492625"/>
          <p14:tracePt t="632676" x="2062163" y="4500563"/>
          <p14:tracePt t="632693" x="2062163" y="4510088"/>
          <p14:tracePt t="632710" x="2054225" y="4519613"/>
          <p14:tracePt t="632743" x="2062163" y="4527550"/>
          <p14:tracePt t="632863" x="2071688" y="4527550"/>
          <p14:tracePt t="632879" x="2071688" y="4537075"/>
          <p14:tracePt t="632887" x="2081213" y="4537075"/>
          <p14:tracePt t="632895" x="2098675" y="4545013"/>
          <p14:tracePt t="632910" x="2108200" y="4554538"/>
          <p14:tracePt t="632926" x="2116138" y="4572000"/>
          <p14:tracePt t="632944" x="2133600" y="4581525"/>
          <p14:tracePt t="632960" x="2133600" y="4598988"/>
          <p14:tracePt t="632993" x="2133600" y="4608513"/>
          <p14:tracePt t="633113" x="2133600" y="4616450"/>
          <p14:tracePt t="633137" x="2133600" y="4625975"/>
          <p14:tracePt t="633153" x="2125663" y="4635500"/>
          <p14:tracePt t="633160" x="2116138" y="4643438"/>
          <p14:tracePt t="633176" x="2098675" y="4652963"/>
          <p14:tracePt t="633193" x="2089150" y="4670425"/>
          <p14:tracePt t="633210" x="2081213" y="4679950"/>
          <p14:tracePt t="633226" x="2062163" y="4687888"/>
          <p14:tracePt t="633243" x="2054225" y="4687888"/>
          <p14:tracePt t="633259" x="2044700" y="4697413"/>
          <p14:tracePt t="633277" x="2044700" y="4706938"/>
          <p14:tracePt t="633371" x="2036763" y="4714875"/>
          <p14:tracePt t="633379" x="2036763" y="4724400"/>
          <p14:tracePt t="633393" x="2027238" y="4759325"/>
          <p14:tracePt t="633410" x="2017713" y="4778375"/>
          <p14:tracePt t="633426" x="2017713" y="4805363"/>
          <p14:tracePt t="633443" x="2017713" y="4849813"/>
          <p14:tracePt t="633460" x="2017713" y="4894263"/>
          <p14:tracePt t="633476" x="2017713" y="4948238"/>
          <p14:tracePt t="633493" x="2017713" y="4983163"/>
          <p14:tracePt t="633509" x="2027238" y="5019675"/>
          <p14:tracePt t="633526" x="2036763" y="5054600"/>
          <p14:tracePt t="633559" x="2036763" y="5064125"/>
          <p14:tracePt t="633747" x="2036763" y="5072063"/>
          <p14:tracePt t="633754" x="2044700" y="5081588"/>
          <p14:tracePt t="633762" x="2054225" y="5091113"/>
          <p14:tracePt t="633777" x="2054225" y="5099050"/>
          <p14:tracePt t="633793" x="2054225" y="5126038"/>
          <p14:tracePt t="633810" x="2044700" y="5153025"/>
          <p14:tracePt t="633826" x="2027238" y="5187950"/>
          <p14:tracePt t="633843" x="2009775" y="5241925"/>
          <p14:tracePt t="633860" x="1982788" y="5295900"/>
          <p14:tracePt t="633876" x="1919288" y="5357813"/>
          <p14:tracePt t="633894" x="1857375" y="5438775"/>
          <p14:tracePt t="633910" x="1643063" y="5618163"/>
          <p14:tracePt t="633926" x="1455738" y="5768975"/>
          <p14:tracePt t="633943" x="1250950" y="5876925"/>
          <p14:tracePt t="633961" x="1009650" y="5929313"/>
          <p14:tracePt t="633976" x="847725" y="5965825"/>
          <p14:tracePt t="633993" x="795338" y="5983288"/>
          <p14:tracePt t="634010" x="768350" y="5992813"/>
          <p14:tracePt t="634027" x="741363" y="6000750"/>
          <p14:tracePt t="634044" x="731838" y="6019800"/>
          <p14:tracePt t="634060" x="723900" y="6019800"/>
          <p14:tracePt t="634076" x="714375" y="6027738"/>
          <p14:tracePt t="634093" x="696913" y="6027738"/>
          <p14:tracePt t="634110" x="687388" y="6027738"/>
          <p14:tracePt t="634126" x="669925" y="6027738"/>
          <p14:tracePt t="634159" x="660400" y="6027738"/>
          <p14:tracePt t="634176" x="660400" y="6037263"/>
          <p14:tracePt t="634255" x="660400" y="6046788"/>
          <p14:tracePt t="634263" x="687388" y="6064250"/>
          <p14:tracePt t="634277" x="741363" y="6118225"/>
          <p14:tracePt t="634293" x="812800" y="6162675"/>
          <p14:tracePt t="634310" x="839788" y="6162675"/>
          <p14:tracePt t="634326" x="893763" y="6162675"/>
          <p14:tracePt t="634343" x="938213" y="6162675"/>
          <p14:tracePt t="634360" x="1000125" y="6135688"/>
          <p14:tracePt t="634377" x="1054100" y="6118225"/>
          <p14:tracePt t="634393" x="1108075" y="6081713"/>
          <p14:tracePt t="634410" x="1160463" y="6046788"/>
          <p14:tracePt t="634427" x="1196975" y="6019800"/>
          <p14:tracePt t="634460" x="1196975" y="6046788"/>
          <p14:tracePt t="634535" x="1196975" y="6081713"/>
          <p14:tracePt t="634543" x="1204913" y="6118225"/>
          <p14:tracePt t="634551" x="1214438" y="6143625"/>
          <p14:tracePt t="634560" x="1214438" y="6170613"/>
          <p14:tracePt t="634577" x="1214438" y="6180138"/>
          <p14:tracePt t="634610" x="1223963" y="6153150"/>
          <p14:tracePt t="634723" x="1223963" y="6118225"/>
          <p14:tracePt t="634731" x="1231900" y="6081713"/>
          <p14:tracePt t="634743" x="1241425" y="6010275"/>
          <p14:tracePt t="634760" x="1241425" y="5965825"/>
          <p14:tracePt t="634776" x="1241425" y="5876925"/>
          <p14:tracePt t="634794" x="1241425" y="5786438"/>
          <p14:tracePt t="634810" x="1258888" y="5715000"/>
          <p14:tracePt t="634827" x="1276350" y="5635625"/>
          <p14:tracePt t="634843" x="1295400" y="5564188"/>
          <p14:tracePt t="634860" x="1303338" y="5500688"/>
          <p14:tracePt t="634876" x="1303338" y="5483225"/>
          <p14:tracePt t="634893" x="1303338" y="5473700"/>
          <p14:tracePt t="634910" x="1303338" y="5465763"/>
          <p14:tracePt t="634926" x="1303338" y="5473700"/>
          <p14:tracePt t="635122" x="1303338" y="5500688"/>
          <p14:tracePt t="635130" x="1303338" y="5519738"/>
          <p14:tracePt t="635144" x="1285875" y="5564188"/>
          <p14:tracePt t="635160" x="1268413" y="5626100"/>
          <p14:tracePt t="635177" x="1258888" y="5662613"/>
          <p14:tracePt t="635193" x="1231900" y="5724525"/>
          <p14:tracePt t="635210" x="1214438" y="5786438"/>
          <p14:tracePt t="635227" x="1214438" y="5849938"/>
          <p14:tracePt t="635244" x="1204913" y="5921375"/>
          <p14:tracePt t="635260" x="1204913" y="5948363"/>
          <p14:tracePt t="635278" x="1204913" y="5956300"/>
          <p14:tracePt t="635294" x="1196975" y="5975350"/>
          <p14:tracePt t="635310" x="1196975" y="5992813"/>
          <p14:tracePt t="635327" x="1187450" y="6000750"/>
          <p14:tracePt t="635343" x="1187450" y="6010275"/>
          <p14:tracePt t="635360" x="1187450" y="6019800"/>
          <p14:tracePt t="635377" x="1187450" y="6037263"/>
          <p14:tracePt t="635410" x="1187450" y="6027738"/>
          <p14:tracePt t="635474" x="1187450" y="6010275"/>
          <p14:tracePt t="635482" x="1187450" y="5992813"/>
          <p14:tracePt t="635493" x="1187450" y="5929313"/>
          <p14:tracePt t="635510" x="1196975" y="5849938"/>
          <p14:tracePt t="635527" x="1196975" y="5805488"/>
          <p14:tracePt t="635543" x="1196975" y="5715000"/>
          <p14:tracePt t="635561" x="1196975" y="5643563"/>
          <p14:tracePt t="635577" x="1179513" y="5599113"/>
          <p14:tracePt t="635593" x="1169988" y="5554663"/>
          <p14:tracePt t="635610" x="1169988" y="5527675"/>
          <p14:tracePt t="635626" x="1160463" y="5510213"/>
          <p14:tracePt t="635643" x="1160463" y="5500688"/>
          <p14:tracePt t="635660" x="1152525" y="5492750"/>
          <p14:tracePt t="635677" x="1152525" y="5527675"/>
          <p14:tracePt t="635850" x="1152525" y="5564188"/>
          <p14:tracePt t="635858" x="1152525" y="5608638"/>
          <p14:tracePt t="635866" x="1152525" y="5643563"/>
          <p14:tracePt t="635876" x="1143000" y="5689600"/>
          <p14:tracePt t="635893" x="1143000" y="5697538"/>
          <p14:tracePt t="635910" x="1143000" y="5707063"/>
          <p14:tracePt t="635926" x="1143000" y="5724525"/>
          <p14:tracePt t="635960" x="1152525" y="5724525"/>
          <p14:tracePt t="636124" x="1160463" y="5724525"/>
          <p14:tracePt t="636132" x="1169988" y="5724525"/>
          <p14:tracePt t="636143" x="1214438" y="5715000"/>
          <p14:tracePt t="636160" x="1258888" y="5707063"/>
          <p14:tracePt t="636177" x="1303338" y="5697538"/>
          <p14:tracePt t="636194" x="1366838" y="5689600"/>
          <p14:tracePt t="636210" x="1419225" y="5670550"/>
          <p14:tracePt t="636227" x="1490663" y="5662613"/>
          <p14:tracePt t="636243" x="1554163" y="5635625"/>
          <p14:tracePt t="636260" x="1625600" y="5591175"/>
          <p14:tracePt t="636276" x="1652588" y="5581650"/>
          <p14:tracePt t="636293" x="1670050" y="5564188"/>
          <p14:tracePt t="636311" x="1670050" y="5537200"/>
          <p14:tracePt t="636327" x="1660525" y="5492750"/>
          <p14:tracePt t="636344" x="1643063" y="5448300"/>
          <p14:tracePt t="636360" x="1616075" y="5394325"/>
          <p14:tracePt t="636377" x="1581150" y="5340350"/>
          <p14:tracePt t="636393" x="1527175" y="5268913"/>
          <p14:tracePt t="636410" x="1455738" y="5197475"/>
          <p14:tracePt t="636427" x="1366838" y="5153025"/>
          <p14:tracePt t="636444" x="1322388" y="5143500"/>
          <p14:tracePt t="636461" x="1312863" y="5135563"/>
          <p14:tracePt t="636477" x="1285875" y="5135563"/>
          <p14:tracePt t="636494" x="1268413" y="5135563"/>
          <p14:tracePt t="636510" x="1258888" y="5135563"/>
          <p14:tracePt t="636527" x="1241425" y="5135563"/>
          <p14:tracePt t="636560" x="1196975" y="5170488"/>
          <p14:tracePt t="636576" x="1169988" y="5224463"/>
          <p14:tracePt t="636593" x="1133475" y="5278438"/>
          <p14:tracePt t="636610" x="1108075" y="5349875"/>
          <p14:tracePt t="636627" x="1081088" y="5421313"/>
          <p14:tracePt t="636643" x="1062038" y="5483225"/>
          <p14:tracePt t="636660" x="1062038" y="5537200"/>
          <p14:tracePt t="636676" x="1062038" y="5599113"/>
          <p14:tracePt t="636693" x="1071563" y="5643563"/>
          <p14:tracePt t="636710" x="1081088" y="5653088"/>
          <p14:tracePt t="636727" x="1098550" y="5697538"/>
          <p14:tracePt t="636743" x="1116013" y="5761038"/>
          <p14:tracePt t="636761" x="1133475" y="5822950"/>
          <p14:tracePt t="636777" x="1160463" y="5857875"/>
          <p14:tracePt t="636793" x="1223963" y="5894388"/>
          <p14:tracePt t="636810" x="1276350" y="5911850"/>
          <p14:tracePt t="636827" x="1295400" y="5911850"/>
          <p14:tracePt t="636843" x="1312863" y="5921375"/>
          <p14:tracePt t="636877" x="1312863" y="5929313"/>
          <p14:tracePt t="636928" x="1312863" y="5948363"/>
          <p14:tracePt t="636944" x="1312863" y="5965825"/>
          <p14:tracePt t="636952" x="1322388" y="5992813"/>
          <p14:tracePt t="636961" x="1322388" y="6010275"/>
          <p14:tracePt t="636977" x="1322388" y="6037263"/>
          <p14:tracePt t="636994" x="1322388" y="6054725"/>
          <p14:tracePt t="637010" x="1322388" y="6064250"/>
          <p14:tracePt t="637027" x="1322388" y="6072188"/>
          <p14:tracePt t="637043" x="1322388" y="6091238"/>
          <p14:tracePt t="637061" x="1322388" y="6099175"/>
          <p14:tracePt t="637077" x="1322388" y="6108700"/>
          <p14:tracePt t="637110" x="1322388" y="6118225"/>
          <p14:tracePt t="637126" x="1322388" y="6099175"/>
          <p14:tracePt t="637297" x="1330325" y="6072188"/>
          <p14:tracePt t="637304" x="1339850" y="6019800"/>
          <p14:tracePt t="637312" x="1366838" y="5894388"/>
          <p14:tracePt t="637327" x="1374775" y="5822950"/>
          <p14:tracePt t="637343" x="1384300" y="5786438"/>
          <p14:tracePt t="637360" x="1393825" y="5768975"/>
          <p14:tracePt t="637377" x="1401763" y="5761038"/>
          <p14:tracePt t="637410" x="1401763" y="5751513"/>
          <p14:tracePt t="637584" x="1401763" y="5741988"/>
          <p14:tracePt t="637592" x="1401763" y="5734050"/>
          <p14:tracePt t="637624" x="1411288" y="5734050"/>
          <p14:tracePt t="637632" x="1411288" y="5724525"/>
          <p14:tracePt t="637748" x="1411288" y="5734050"/>
          <p14:tracePt t="637882" x="1401763" y="5761038"/>
          <p14:tracePt t="637898" x="1393825" y="5768975"/>
          <p14:tracePt t="637906" x="1384300" y="5795963"/>
          <p14:tracePt t="637914" x="1374775" y="5813425"/>
          <p14:tracePt t="637926" x="1366838" y="5832475"/>
          <p14:tracePt t="637943" x="1347788" y="5849938"/>
          <p14:tracePt t="637977" x="1339850" y="5876925"/>
          <p14:tracePt t="638022" x="1330325" y="5884863"/>
          <p14:tracePt t="638030" x="1322388" y="5884863"/>
          <p14:tracePt t="638043" x="1330325" y="5876925"/>
          <p14:tracePt t="638242" x="1347788" y="5857875"/>
          <p14:tracePt t="638250" x="1374775" y="5832475"/>
          <p14:tracePt t="638260" x="1446213" y="5761038"/>
          <p14:tracePt t="638277" x="1581150" y="5689600"/>
          <p14:tracePt t="638294" x="1714500" y="5608638"/>
          <p14:tracePt t="638310" x="1847850" y="5519738"/>
          <p14:tracePt t="638327" x="2036763" y="5384800"/>
          <p14:tracePt t="638343" x="2160588" y="5286375"/>
          <p14:tracePt t="638360" x="2268538" y="5214938"/>
          <p14:tracePt t="638377" x="2330450" y="5162550"/>
          <p14:tracePt t="638393" x="2393950" y="5108575"/>
          <p14:tracePt t="638410" x="2428875" y="5099050"/>
          <p14:tracePt t="638427" x="2446338" y="5081588"/>
          <p14:tracePt t="638443" x="2465388" y="5072063"/>
          <p14:tracePt t="638443" x="2473325" y="5072063"/>
          <p14:tracePt t="638461" x="2482850" y="5054600"/>
          <p14:tracePt t="638477" x="2490788" y="5054600"/>
          <p14:tracePt t="638493" x="2500313" y="5054600"/>
          <p14:tracePt t="638527" x="2490788" y="5054600"/>
          <p14:tracePt t="638608" x="2490788" y="5064125"/>
          <p14:tracePt t="638617" x="2482850" y="5064125"/>
          <p14:tracePt t="638627" x="2473325" y="5081588"/>
          <p14:tracePt t="638643" x="2455863" y="5099050"/>
          <p14:tracePt t="638661" x="2419350" y="5126038"/>
          <p14:tracePt t="638678" x="2374900" y="5162550"/>
          <p14:tracePt t="638694" x="2295525" y="5233988"/>
          <p14:tracePt t="638711" x="2224088" y="5295900"/>
          <p14:tracePt t="638728" x="2143125" y="5349875"/>
          <p14:tracePt t="638745" x="2036763" y="5411788"/>
          <p14:tracePt t="638761" x="1901825" y="5492750"/>
          <p14:tracePt t="638778" x="1776413" y="5554663"/>
          <p14:tracePt t="638794" x="1643063" y="5626100"/>
          <p14:tracePt t="638811" x="1571625" y="5653088"/>
          <p14:tracePt t="638828" x="1490663" y="5715000"/>
          <p14:tracePt t="638845" x="1446213" y="5768975"/>
          <p14:tracePt t="638861" x="1393825" y="5813425"/>
          <p14:tracePt t="638878" x="1366838" y="5832475"/>
          <p14:tracePt t="638911" x="1374775" y="5822950"/>
          <p14:tracePt t="639031" x="1393825" y="5805488"/>
          <p14:tracePt t="639039" x="1419225" y="5786438"/>
          <p14:tracePt t="639047" x="1438275" y="5768975"/>
          <p14:tracePt t="639061" x="1490663" y="5734050"/>
          <p14:tracePt t="639078" x="1554163" y="5689600"/>
          <p14:tracePt t="639094" x="1714500" y="5581650"/>
          <p14:tracePt t="639112" x="1911350" y="5483225"/>
          <p14:tracePt t="639128" x="2160588" y="5384800"/>
          <p14:tracePt t="639145" x="2347913" y="5313363"/>
          <p14:tracePt t="639161" x="2438400" y="5278438"/>
          <p14:tracePt t="639178" x="2473325" y="5259388"/>
          <p14:tracePt t="639194" x="2517775" y="5251450"/>
          <p14:tracePt t="639211" x="2562225" y="5224463"/>
          <p14:tracePt t="639228" x="2571750" y="5214938"/>
          <p14:tracePt t="639244" x="2581275" y="5214938"/>
          <p14:tracePt t="639278" x="2589213" y="5214938"/>
          <p14:tracePt t="639329" x="2598738" y="5214938"/>
          <p14:tracePt t="639407" x="2608263" y="5207000"/>
          <p14:tracePt t="639431" x="2608263" y="5197475"/>
          <p14:tracePt t="639445" x="2616200" y="5187950"/>
          <p14:tracePt t="639453" x="2625725" y="5162550"/>
          <p14:tracePt t="639462" x="2643188" y="5108575"/>
          <p14:tracePt t="639478" x="2652713" y="5045075"/>
          <p14:tracePt t="639494" x="2652713" y="4938713"/>
          <p14:tracePt t="639511" x="2652713" y="4830763"/>
          <p14:tracePt t="639528" x="2660650" y="4724400"/>
          <p14:tracePt t="639544" x="2670175" y="4625975"/>
          <p14:tracePt t="639561" x="2670175" y="4572000"/>
          <p14:tracePt t="639578" x="2670175" y="4510088"/>
          <p14:tracePt t="639595" x="2670175" y="4465638"/>
          <p14:tracePt t="639612" x="2670175" y="4456113"/>
          <p14:tracePt t="639644" x="2670175" y="4465638"/>
          <p14:tracePt t="639805" x="2670175" y="4500563"/>
          <p14:tracePt t="639813" x="2670175" y="4545013"/>
          <p14:tracePt t="639828" x="2679700" y="4697413"/>
          <p14:tracePt t="639845" x="2714625" y="4867275"/>
          <p14:tracePt t="639862" x="2803525" y="5091113"/>
          <p14:tracePt t="639878" x="2901950" y="5180013"/>
          <p14:tracePt t="639894" x="2973388" y="5214938"/>
          <p14:tracePt t="639911" x="3054350" y="5224463"/>
          <p14:tracePt t="639928" x="3116263" y="5224463"/>
          <p14:tracePt t="639945" x="3170238" y="5207000"/>
          <p14:tracePt t="639945" x="3187700" y="5197475"/>
          <p14:tracePt t="639962" x="3205163" y="5187950"/>
          <p14:tracePt t="639978" x="3224213" y="5162550"/>
          <p14:tracePt t="639994" x="3241675" y="5116513"/>
          <p14:tracePt t="640011" x="3295650" y="5054600"/>
          <p14:tracePt t="640028" x="3348038" y="4973638"/>
          <p14:tracePt t="640045" x="3384550" y="4911725"/>
          <p14:tracePt t="640061" x="3411538" y="4867275"/>
          <p14:tracePt t="640078" x="3455988" y="4813300"/>
          <p14:tracePt t="640095" x="3500438" y="4714875"/>
          <p14:tracePt t="640112" x="3527425" y="4662488"/>
          <p14:tracePt t="640128" x="3544888" y="4591050"/>
          <p14:tracePt t="640145" x="3562350" y="4545013"/>
          <p14:tracePt t="640161" x="3571875" y="4519613"/>
          <p14:tracePt t="640178" x="3571875" y="4510088"/>
          <p14:tracePt t="640194" x="3589338" y="4492625"/>
          <p14:tracePt t="640211" x="3598863" y="4473575"/>
          <p14:tracePt t="640228" x="3598863" y="4465638"/>
          <p14:tracePt t="640261" x="3608388" y="4465638"/>
          <p14:tracePt t="640298" x="3616325" y="4483100"/>
          <p14:tracePt t="640305" x="3616325" y="4492625"/>
          <p14:tracePt t="640321" x="3625850" y="4500563"/>
          <p14:tracePt t="640330" x="3625850" y="4510088"/>
          <p14:tracePt t="640345" x="3633788" y="4510088"/>
          <p14:tracePt t="643002" x="3652838" y="4492625"/>
          <p14:tracePt t="643504" x="3679825" y="4465638"/>
          <p14:tracePt t="643512" x="3714750" y="4421188"/>
          <p14:tracePt t="643520" x="3724275" y="4402138"/>
          <p14:tracePt t="643529" x="3732213" y="4384675"/>
          <p14:tracePt t="643562" x="3741738" y="4367213"/>
          <p14:tracePt t="643590" x="3759200" y="4330700"/>
          <p14:tracePt t="643598" x="3768725" y="4295775"/>
          <p14:tracePt t="643611" x="3768725" y="4278313"/>
          <p14:tracePt t="643628" x="3768725" y="4268788"/>
          <p14:tracePt t="643668" x="3768725" y="4241800"/>
          <p14:tracePt t="643684" x="3759200" y="4224338"/>
          <p14:tracePt t="643692" x="3751263" y="4187825"/>
          <p14:tracePt t="643700" x="3741738" y="4162425"/>
          <p14:tracePt t="643712" x="3724275" y="4125913"/>
          <p14:tracePt t="643728" x="3679825" y="4081463"/>
          <p14:tracePt t="643745" x="3571875" y="4000500"/>
          <p14:tracePt t="643762" x="3276600" y="3876675"/>
          <p14:tracePt t="643779" x="3071813" y="3805238"/>
          <p14:tracePt t="643795" x="2946400" y="3751263"/>
          <p14:tracePt t="643812" x="2857500" y="3724275"/>
          <p14:tracePt t="643828" x="2776538" y="3706813"/>
          <p14:tracePt t="643845" x="2705100" y="3687763"/>
          <p14:tracePt t="643862" x="2643188" y="3670300"/>
          <p14:tracePt t="643879" x="2536825" y="3643313"/>
          <p14:tracePt t="643895" x="2465388" y="3625850"/>
          <p14:tracePt t="643912" x="2393950" y="3616325"/>
          <p14:tracePt t="643929" x="2268538" y="3589338"/>
          <p14:tracePt t="643945" x="2133600" y="3571875"/>
          <p14:tracePt t="643962" x="2009775" y="3536950"/>
          <p14:tracePt t="643978" x="1919288" y="3527425"/>
          <p14:tracePt t="643995" x="1874838" y="3517900"/>
          <p14:tracePt t="644012" x="1724025" y="3517900"/>
          <p14:tracePt t="644029" x="1616075" y="3517900"/>
          <p14:tracePt t="644045" x="1554163" y="3517900"/>
          <p14:tracePt t="644062" x="1517650" y="3517900"/>
          <p14:tracePt t="644078" x="1500188" y="3517900"/>
          <p14:tracePt t="644095" x="1482725" y="3509963"/>
          <p14:tracePt t="644112" x="1465263" y="3500438"/>
          <p14:tracePt t="644128" x="1455738" y="3492500"/>
          <p14:tracePt t="644145" x="1446213" y="3492500"/>
          <p14:tracePt t="644179" x="1438275" y="3473450"/>
          <p14:tracePt t="644195" x="1419225" y="3465513"/>
          <p14:tracePt t="644212" x="1411288" y="3455988"/>
          <p14:tracePt t="644229" x="1411288" y="3446463"/>
          <p14:tracePt t="644245" x="1401763" y="3446463"/>
          <p14:tracePt t="644300" x="1393825" y="3446463"/>
          <p14:tracePt t="644418" x="1384300" y="3446463"/>
          <p14:tracePt t="644427" x="1374775" y="3465513"/>
          <p14:tracePt t="644442" x="1374775" y="3473450"/>
          <p14:tracePt t="644450" x="1366838" y="3492500"/>
          <p14:tracePt t="644462" x="1347788" y="3527425"/>
          <p14:tracePt t="644478" x="1330325" y="3554413"/>
          <p14:tracePt t="644495" x="1322388" y="3571875"/>
          <p14:tracePt t="644512" x="1303338" y="3589338"/>
          <p14:tracePt t="644529" x="1295400" y="3635375"/>
          <p14:tracePt t="644546" x="1285875" y="3679825"/>
          <p14:tracePt t="644562" x="1276350" y="3741738"/>
          <p14:tracePt t="644578" x="1258888" y="3786188"/>
          <p14:tracePt t="644595" x="1258888" y="3813175"/>
          <p14:tracePt t="644612" x="1258888" y="3857625"/>
          <p14:tracePt t="644628" x="1258888" y="3929063"/>
          <p14:tracePt t="644645" x="1268413" y="3973513"/>
          <p14:tracePt t="644662" x="1276350" y="4019550"/>
          <p14:tracePt t="644678" x="1285875" y="4081463"/>
          <p14:tracePt t="644695" x="1295400" y="4152900"/>
          <p14:tracePt t="644712" x="1295400" y="4214813"/>
          <p14:tracePt t="644728" x="1295400" y="4305300"/>
          <p14:tracePt t="644745" x="1295400" y="4376738"/>
          <p14:tracePt t="644762" x="1295400" y="4483100"/>
          <p14:tracePt t="644779" x="1303338" y="4581525"/>
          <p14:tracePt t="644795" x="1322388" y="4706938"/>
          <p14:tracePt t="644812" x="1339850" y="4830763"/>
          <p14:tracePt t="644829" x="1366838" y="4956175"/>
          <p14:tracePt t="644845" x="1374775" y="5099050"/>
          <p14:tracePt t="644862" x="1374775" y="5233988"/>
          <p14:tracePt t="644879" x="1374775" y="5357813"/>
          <p14:tracePt t="644895" x="1374775" y="5510213"/>
          <p14:tracePt t="644912" x="1366838" y="5554663"/>
          <p14:tracePt t="644929" x="1347788" y="5608638"/>
          <p14:tracePt t="644945" x="1330325" y="5662613"/>
          <p14:tracePt t="644963" x="1322388" y="5707063"/>
          <p14:tracePt t="644980" x="1322388" y="5715000"/>
          <p14:tracePt t="644997" x="1322388" y="5734050"/>
          <p14:tracePt t="645013" x="1322388" y="5741988"/>
          <p14:tracePt t="645029" x="1322388" y="5751513"/>
          <p14:tracePt t="645045" x="1330325" y="5786438"/>
          <p14:tracePt t="645062" x="1339850" y="5805488"/>
          <p14:tracePt t="645079" x="1339850" y="5813425"/>
          <p14:tracePt t="645096" x="1339850" y="5822950"/>
          <p14:tracePt t="645112" x="1339850" y="5832475"/>
          <p14:tracePt t="645129" x="1357313" y="5805488"/>
          <p14:tracePt t="645350" x="1419225" y="5680075"/>
          <p14:tracePt t="645366" x="1465263" y="5608638"/>
          <p14:tracePt t="645382" x="1473200" y="5572125"/>
          <p14:tracePt t="645396" x="1509713" y="5402263"/>
          <p14:tracePt t="645412" x="1527175" y="5278438"/>
          <p14:tracePt t="645429" x="1527175" y="5108575"/>
          <p14:tracePt t="645446" x="1490663" y="4938713"/>
          <p14:tracePt t="645463" x="1419225" y="4768850"/>
          <p14:tracePt t="645479" x="1366838" y="4635500"/>
          <p14:tracePt t="645496" x="1330325" y="4500563"/>
          <p14:tracePt t="645514" x="1312863" y="4429125"/>
          <p14:tracePt t="645530" x="1295400" y="4367213"/>
          <p14:tracePt t="645546" x="1268413" y="4295775"/>
          <p14:tracePt t="645562" x="1241425" y="4224338"/>
          <p14:tracePt t="645579" x="1214438" y="4135438"/>
          <p14:tracePt t="645596" x="1196975" y="4071938"/>
          <p14:tracePt t="645612" x="1179513" y="4000500"/>
          <p14:tracePt t="645629" x="1160463" y="3929063"/>
          <p14:tracePt t="645645" x="1133475" y="3830638"/>
          <p14:tracePt t="645662" x="1116013" y="3768725"/>
          <p14:tracePt t="645679" x="1098550" y="3714750"/>
          <p14:tracePt t="645696" x="1081088" y="3679825"/>
          <p14:tracePt t="645712" x="1062038" y="3662363"/>
          <p14:tracePt t="645729" x="1054100" y="3652838"/>
          <p14:tracePt t="645746" x="1044575" y="3652838"/>
          <p14:tracePt t="645762" x="1036638" y="3652838"/>
          <p14:tracePt t="645780" x="1027113" y="3652838"/>
          <p14:tracePt t="645796" x="1017588" y="3652838"/>
          <p14:tracePt t="645813" x="982663" y="3679825"/>
          <p14:tracePt t="645829" x="955675" y="3714750"/>
          <p14:tracePt t="645846" x="938213" y="3741738"/>
          <p14:tracePt t="645862" x="928688" y="3768725"/>
          <p14:tracePt t="645879" x="911225" y="3805238"/>
          <p14:tracePt t="645896" x="884238" y="3902075"/>
          <p14:tracePt t="645912" x="866775" y="3973513"/>
          <p14:tracePt t="645929" x="847725" y="4037013"/>
          <p14:tracePt t="645946" x="847725" y="4143375"/>
          <p14:tracePt t="645964" x="847725" y="4278313"/>
          <p14:tracePt t="645979" x="874713" y="4438650"/>
          <p14:tracePt t="645995" x="893763" y="4545013"/>
          <p14:tracePt t="646012" x="938213" y="4768850"/>
          <p14:tracePt t="646029" x="946150" y="4921250"/>
          <p14:tracePt t="646045" x="973138" y="5045075"/>
          <p14:tracePt t="646062" x="982663" y="5170488"/>
          <p14:tracePt t="646079" x="990600" y="5286375"/>
          <p14:tracePt t="646096" x="990600" y="5438775"/>
          <p14:tracePt t="646113" x="990600" y="5564188"/>
          <p14:tracePt t="646132" x="973138" y="5643563"/>
          <p14:tracePt t="646146" x="965200" y="5813425"/>
          <p14:tracePt t="646162" x="973138" y="5894388"/>
          <p14:tracePt t="646179" x="990600" y="5948363"/>
          <p14:tracePt t="646196" x="1027113" y="6019800"/>
          <p14:tracePt t="646212" x="1054100" y="6091238"/>
          <p14:tracePt t="646229" x="1062038" y="6118225"/>
          <p14:tracePt t="646246" x="1071563" y="6135688"/>
          <p14:tracePt t="646279" x="1081088" y="6135688"/>
          <p14:tracePt t="646303" x="1089025" y="6135688"/>
          <p14:tracePt t="646312" x="1133475" y="6143625"/>
          <p14:tracePt t="646329" x="1179513" y="6143625"/>
          <p14:tracePt t="646346" x="1223963" y="6143625"/>
          <p14:tracePt t="646362" x="1276350" y="6143625"/>
          <p14:tracePt t="646379" x="1330325" y="6135688"/>
          <p14:tracePt t="646396" x="1401763" y="6108700"/>
          <p14:tracePt t="646413" x="1616075" y="6019800"/>
          <p14:tracePt t="646429" x="1731963" y="5956300"/>
          <p14:tracePt t="646446" x="1795463" y="5903913"/>
          <p14:tracePt t="646463" x="1847850" y="5849938"/>
          <p14:tracePt t="646479" x="1901825" y="5768975"/>
          <p14:tracePt t="646496" x="1946275" y="5697538"/>
          <p14:tracePt t="646512" x="1982788" y="5537200"/>
          <p14:tracePt t="646529" x="1982788" y="5411788"/>
          <p14:tracePt t="646545" x="1982788" y="5259388"/>
          <p14:tracePt t="646563" x="1973263" y="5081588"/>
          <p14:tracePt t="646580" x="1946275" y="4902200"/>
          <p14:tracePt t="646595" x="1928813" y="4662488"/>
          <p14:tracePt t="646613" x="1901825" y="4421188"/>
          <p14:tracePt t="646629" x="1866900" y="4197350"/>
          <p14:tracePt t="646646" x="1795463" y="3992563"/>
          <p14:tracePt t="646662" x="1687513" y="3724275"/>
          <p14:tracePt t="646679" x="1633538" y="3536950"/>
          <p14:tracePt t="646695" x="1571625" y="3384550"/>
          <p14:tracePt t="646712" x="1517650" y="3268663"/>
          <p14:tracePt t="646729" x="1465263" y="3170238"/>
          <p14:tracePt t="646745" x="1419225" y="3116263"/>
          <p14:tracePt t="646762" x="1374775" y="3071813"/>
          <p14:tracePt t="646780" x="1339850" y="3044825"/>
          <p14:tracePt t="646796" x="1322388" y="3027363"/>
          <p14:tracePt t="646813" x="1303338" y="3017838"/>
          <p14:tracePt t="646830" x="1295400" y="3017838"/>
          <p14:tracePt t="646846" x="1276350" y="3017838"/>
          <p14:tracePt t="646862" x="1268413" y="3017838"/>
          <p14:tracePt t="646879" x="1250950" y="3027363"/>
          <p14:tracePt t="646896" x="1196975" y="3063875"/>
          <p14:tracePt t="646912" x="1098550" y="3135313"/>
          <p14:tracePt t="646929" x="1044575" y="3197225"/>
          <p14:tracePt t="646946" x="1009650" y="3259138"/>
          <p14:tracePt t="646964" x="990600" y="3303588"/>
          <p14:tracePt t="646979" x="973138" y="3357563"/>
          <p14:tracePt t="646996" x="973138" y="3402013"/>
          <p14:tracePt t="647012" x="965200" y="3563938"/>
          <p14:tracePt t="647029" x="955675" y="3741738"/>
          <p14:tracePt t="647046" x="946150" y="3921125"/>
          <p14:tracePt t="647062" x="946150" y="4116388"/>
          <p14:tracePt t="647079" x="1000125" y="4278313"/>
          <p14:tracePt t="647096" x="1071563" y="4421188"/>
          <p14:tracePt t="647113" x="1108075" y="4545013"/>
          <p14:tracePt t="647129" x="1133475" y="4662488"/>
          <p14:tracePt t="647146" x="1169988" y="4733925"/>
          <p14:tracePt t="647163" x="1223963" y="4840288"/>
          <p14:tracePt t="647179" x="1268413" y="4884738"/>
          <p14:tracePt t="647196" x="1322388" y="4902200"/>
          <p14:tracePt t="647213" x="1446213" y="4902200"/>
          <p14:tracePt t="647229" x="1643063" y="4884738"/>
          <p14:tracePt t="647246" x="1884363" y="4840288"/>
          <p14:tracePt t="647263" x="2312988" y="4751388"/>
          <p14:tracePt t="647280" x="2571750" y="4652963"/>
          <p14:tracePt t="647296" x="2822575" y="4527550"/>
          <p14:tracePt t="647312" x="2990850" y="4384675"/>
          <p14:tracePt t="647329" x="3062288" y="4268788"/>
          <p14:tracePt t="647346" x="3089275" y="4152900"/>
          <p14:tracePt t="647362" x="3089275" y="4090988"/>
          <p14:tracePt t="647379" x="3089275" y="4037013"/>
          <p14:tracePt t="647396" x="3081338" y="3992563"/>
          <p14:tracePt t="647413" x="3054350" y="3948113"/>
          <p14:tracePt t="647429" x="3044825" y="3921125"/>
          <p14:tracePt t="647446" x="3027363" y="3894138"/>
          <p14:tracePt t="647464" x="3027363" y="3876675"/>
          <p14:tracePt t="647479" x="3027363" y="3849688"/>
          <p14:tracePt t="647495" x="3017838" y="3813175"/>
          <p14:tracePt t="647512" x="3000375" y="3724275"/>
          <p14:tracePt t="647529" x="2982913" y="3643313"/>
          <p14:tracePt t="647546" x="2955925" y="3554413"/>
          <p14:tracePt t="647562" x="2919413" y="3492500"/>
          <p14:tracePt t="647579" x="2901950" y="3465513"/>
          <p14:tracePt t="647596" x="2867025" y="3438525"/>
          <p14:tracePt t="647612" x="2840038" y="3429000"/>
          <p14:tracePt t="647629" x="2795588" y="3429000"/>
          <p14:tracePt t="647646" x="2741613" y="3429000"/>
          <p14:tracePt t="647662" x="2660650" y="3438525"/>
          <p14:tracePt t="647680" x="2598738" y="3455988"/>
          <p14:tracePt t="647696" x="2536825" y="3473450"/>
          <p14:tracePt t="647713" x="2490788" y="3517900"/>
          <p14:tracePt t="647730" x="2446338" y="3581400"/>
          <p14:tracePt t="647746" x="2411413" y="3662363"/>
          <p14:tracePt t="647763" x="2339975" y="3911600"/>
          <p14:tracePt t="647780" x="2322513" y="4098925"/>
          <p14:tracePt t="647796" x="2322513" y="4278313"/>
          <p14:tracePt t="647813" x="2366963" y="4448175"/>
          <p14:tracePt t="647829" x="2419350" y="4581525"/>
          <p14:tracePt t="647846" x="2446338" y="4714875"/>
          <p14:tracePt t="647863" x="2465388" y="4911725"/>
          <p14:tracePt t="647879" x="2527300" y="5126038"/>
          <p14:tracePt t="647896" x="2544763" y="5357813"/>
          <p14:tracePt t="647913" x="2652713" y="5662613"/>
          <p14:tracePt t="647930" x="2697163" y="5805488"/>
          <p14:tracePt t="647946" x="2714625" y="5876925"/>
          <p14:tracePt t="647964" x="2732088" y="5921375"/>
          <p14:tracePt t="647979" x="2751138" y="5956300"/>
          <p14:tracePt t="647995" x="2759075" y="5975350"/>
          <p14:tracePt t="648013" x="2768600" y="5992813"/>
          <p14:tracePt t="648031" x="2795588" y="5992813"/>
          <p14:tracePt t="648046" x="2813050" y="5992813"/>
          <p14:tracePt t="648063" x="2857500" y="5983288"/>
          <p14:tracePt t="648080" x="2911475" y="5965825"/>
          <p14:tracePt t="648096" x="3000375" y="5929313"/>
          <p14:tracePt t="648113" x="3133725" y="5857875"/>
          <p14:tracePt t="648129" x="3348038" y="5778500"/>
          <p14:tracePt t="648146" x="3616325" y="5635625"/>
          <p14:tracePt t="648163" x="3911600" y="5473700"/>
          <p14:tracePt t="648180" x="4000500" y="5376863"/>
          <p14:tracePt t="648196" x="4054475" y="5259388"/>
          <p14:tracePt t="648213" x="4071938" y="5081588"/>
          <p14:tracePt t="648229" x="4071938" y="4884738"/>
          <p14:tracePt t="648246" x="4071938" y="4670425"/>
          <p14:tracePt t="648263" x="3990975" y="4367213"/>
          <p14:tracePt t="648280" x="3919538" y="4197350"/>
          <p14:tracePt t="648296" x="3894138" y="4081463"/>
          <p14:tracePt t="648312" x="3875088" y="3983038"/>
          <p14:tracePt t="648329" x="3875088" y="3921125"/>
          <p14:tracePt t="648346" x="3875088" y="3849688"/>
          <p14:tracePt t="648363" x="3875088" y="3805238"/>
          <p14:tracePt t="648379" x="3875088" y="3778250"/>
          <p14:tracePt t="648396" x="3867150" y="3759200"/>
          <p14:tracePt t="648413" x="3857625" y="3741738"/>
          <p14:tracePt t="648430" x="3857625" y="3733800"/>
          <p14:tracePt t="648446" x="3857625" y="3706813"/>
          <p14:tracePt t="648463" x="3848100" y="3670300"/>
          <p14:tracePt t="648479" x="3848100" y="3643313"/>
          <p14:tracePt t="648496" x="3848100" y="3625850"/>
          <p14:tracePt t="648513" x="3840163" y="3625850"/>
          <p14:tracePt t="648546" x="3830638" y="3625850"/>
          <p14:tracePt t="648579" x="3803650" y="3679825"/>
          <p14:tracePt t="648595" x="3741738" y="3805238"/>
          <p14:tracePt t="648613" x="3633788" y="4098925"/>
          <p14:tracePt t="648632" x="3598863" y="4206875"/>
          <p14:tracePt t="648646" x="3554413" y="4384675"/>
          <p14:tracePt t="648663" x="3536950" y="4662488"/>
          <p14:tracePt t="648680" x="3536950" y="4813300"/>
          <p14:tracePt t="648696" x="3544888" y="4921250"/>
          <p14:tracePt t="648713" x="3571875" y="5010150"/>
          <p14:tracePt t="648729" x="3581400" y="5126038"/>
          <p14:tracePt t="648746" x="3598863" y="5224463"/>
          <p14:tracePt t="648762" x="3633788" y="5349875"/>
          <p14:tracePt t="648780" x="3652838" y="5402263"/>
          <p14:tracePt t="648796" x="3670300" y="5429250"/>
          <p14:tracePt t="648812" x="3679825" y="5438775"/>
          <p14:tracePt t="648829" x="3687763" y="5438775"/>
          <p14:tracePt t="648846" x="3697288" y="5448300"/>
          <p14:tracePt t="648865" x="3697288" y="5456238"/>
          <p14:tracePt t="648879" x="3705225" y="5465763"/>
          <p14:tracePt t="648896" x="3705225" y="5473700"/>
          <p14:tracePt t="648912" x="3705225" y="5500688"/>
          <p14:tracePt t="648929" x="3705225" y="5510213"/>
          <p14:tracePt t="648946" x="3687763" y="5519738"/>
          <p14:tracePt t="648963" x="3679825" y="5519738"/>
          <p14:tracePt t="649549" x="3660775" y="5510213"/>
          <p14:tracePt t="649564" x="3660775" y="5500688"/>
          <p14:tracePt t="649581" x="3652838" y="5492750"/>
          <p14:tracePt t="649597" x="3652838" y="5483225"/>
          <p14:tracePt t="649619" x="3643313" y="5483225"/>
          <p14:tracePt t="649791" x="3625850" y="5483225"/>
          <p14:tracePt t="649807" x="3608388" y="5483225"/>
          <p14:tracePt t="649823" x="3589338" y="5473700"/>
          <p14:tracePt t="649838" x="3562350" y="5465763"/>
          <p14:tracePt t="649855" x="3536950" y="5465763"/>
          <p14:tracePt t="649868" x="3527425" y="5465763"/>
          <p14:tracePt t="649879" x="3482975" y="5465763"/>
          <p14:tracePt t="649896" x="3438525" y="5465763"/>
          <p14:tracePt t="649913" x="3330575" y="5473700"/>
          <p14:tracePt t="649930" x="3214688" y="5492750"/>
          <p14:tracePt t="649946" x="3098800" y="5510213"/>
          <p14:tracePt t="649963" x="2928938" y="5519738"/>
          <p14:tracePt t="649979" x="2803525" y="5527675"/>
          <p14:tracePt t="649996" x="2687638" y="5527675"/>
          <p14:tracePt t="650013" x="2608263" y="5537200"/>
          <p14:tracePt t="650029" x="2509838" y="5554663"/>
          <p14:tracePt t="650046" x="2276475" y="5591175"/>
          <p14:tracePt t="650062" x="2108200" y="5608638"/>
          <p14:tracePt t="650079" x="2000250" y="5608638"/>
          <p14:tracePt t="650096" x="1955800" y="5591175"/>
          <p14:tracePt t="650113" x="1938338" y="5591175"/>
          <p14:tracePt t="650129" x="1928813" y="5591175"/>
          <p14:tracePt t="650146" x="1901825" y="5591175"/>
          <p14:tracePt t="650162" x="1830388" y="5618163"/>
          <p14:tracePt t="650180" x="1776413" y="5626100"/>
          <p14:tracePt t="650197" x="1724025" y="5635625"/>
          <p14:tracePt t="650213" x="1679575" y="5635625"/>
          <p14:tracePt t="650230" x="1633538" y="5635625"/>
          <p14:tracePt t="650247" x="1571625" y="5618163"/>
          <p14:tracePt t="650263" x="1517650" y="5599113"/>
          <p14:tracePt t="650280" x="1473200" y="5572125"/>
          <p14:tracePt t="650296" x="1438275" y="5546725"/>
          <p14:tracePt t="650313" x="1419225" y="5527675"/>
          <p14:tracePt t="650329" x="1419225" y="5519738"/>
          <p14:tracePt t="650346" x="1411288" y="5519738"/>
          <p14:tracePt t="650363" x="1411288" y="5510213"/>
          <p14:tracePt t="650379" x="1401763" y="5510213"/>
          <p14:tracePt t="650396" x="1393825" y="5510213"/>
          <p14:tracePt t="650414" x="1384300" y="5492750"/>
          <p14:tracePt t="650430" x="1374775" y="5483225"/>
          <p14:tracePt t="650446" x="1366838" y="5483225"/>
          <p14:tracePt t="650465" x="1357313" y="5483225"/>
          <p14:tracePt t="650480" x="1357313" y="5473700"/>
          <p14:tracePt t="650603" x="1339850" y="5465763"/>
          <p14:tracePt t="650619" x="1330325" y="5448300"/>
          <p14:tracePt t="650638" x="1322388" y="5438775"/>
          <p14:tracePt t="650649" x="1322388" y="5429250"/>
          <p14:tracePt t="650664" x="1322388" y="5421313"/>
          <p14:tracePt t="650720" x="1330325" y="5421313"/>
          <p14:tracePt t="650743" x="1347788" y="5421313"/>
          <p14:tracePt t="650759" x="1393825" y="5411788"/>
          <p14:tracePt t="650775" x="1446213" y="5394325"/>
          <p14:tracePt t="650791" x="1500188" y="5384800"/>
          <p14:tracePt t="650801" x="1536700" y="5376863"/>
          <p14:tracePt t="650814" x="1697038" y="5340350"/>
          <p14:tracePt t="650829" x="1803400" y="5322888"/>
          <p14:tracePt t="650846" x="1928813" y="5305425"/>
          <p14:tracePt t="650863" x="2054225" y="5278438"/>
          <p14:tracePt t="650879" x="2187575" y="5214938"/>
          <p14:tracePt t="650896" x="2339975" y="5170488"/>
          <p14:tracePt t="650913" x="2589213" y="5091113"/>
          <p14:tracePt t="650930" x="2724150" y="5037138"/>
          <p14:tracePt t="650946" x="2813050" y="5000625"/>
          <p14:tracePt t="650964" x="2847975" y="4973638"/>
          <p14:tracePt t="650979" x="2857500" y="4965700"/>
          <p14:tracePt t="651013" x="2847975" y="4973638"/>
          <p14:tracePt t="651087" x="2840038" y="4983163"/>
          <p14:tracePt t="651103" x="2830513" y="4992688"/>
          <p14:tracePt t="651119" x="2822575" y="4992688"/>
          <p14:tracePt t="651135" x="2803525" y="4992688"/>
          <p14:tracePt t="651151" x="2776538" y="5010150"/>
          <p14:tracePt t="651166" x="2724150" y="5019675"/>
          <p14:tracePt t="651182" x="2616200" y="5064125"/>
          <p14:tracePt t="651196" x="2465388" y="5081588"/>
          <p14:tracePt t="651213" x="2286000" y="5081588"/>
          <p14:tracePt t="651230" x="2133600" y="5081588"/>
          <p14:tracePt t="651246" x="2009775" y="5108575"/>
          <p14:tracePt t="651263" x="1884363" y="5126038"/>
          <p14:tracePt t="651280" x="1776413" y="5143500"/>
          <p14:tracePt t="651296" x="1670050" y="5170488"/>
          <p14:tracePt t="651315" x="1589088" y="5187950"/>
          <p14:tracePt t="651331" x="1482725" y="5207000"/>
          <p14:tracePt t="651348" x="1393825" y="5224463"/>
          <p14:tracePt t="651364" x="1268413" y="5259388"/>
          <p14:tracePt t="651382" x="1143000" y="5278438"/>
          <p14:tracePt t="651396" x="1044575" y="5295900"/>
          <p14:tracePt t="651413" x="1009650" y="5313363"/>
          <p14:tracePt t="651446" x="1017588" y="5305425"/>
          <p14:tracePt t="651494" x="1036638" y="5295900"/>
          <p14:tracePt t="651509" x="1062038" y="5286375"/>
          <p14:tracePt t="651519" x="1081088" y="5278438"/>
          <p14:tracePt t="651530" x="1143000" y="5259388"/>
          <p14:tracePt t="651547" x="1223963" y="5251450"/>
          <p14:tracePt t="651547" x="1268413" y="5241925"/>
          <p14:tracePt t="651565" x="1384300" y="5224463"/>
          <p14:tracePt t="651579" x="1490663" y="5197475"/>
          <p14:tracePt t="651596" x="1679575" y="5143500"/>
          <p14:tracePt t="651613" x="1874838" y="5108575"/>
          <p14:tracePt t="651629" x="2062163" y="5091113"/>
          <p14:tracePt t="651646" x="2187575" y="5072063"/>
          <p14:tracePt t="651663" x="2286000" y="5045075"/>
          <p14:tracePt t="651680" x="2384425" y="5037138"/>
          <p14:tracePt t="651696" x="2438400" y="5037138"/>
          <p14:tracePt t="651713" x="2517775" y="5027613"/>
          <p14:tracePt t="651729" x="2616200" y="5019675"/>
          <p14:tracePt t="651746" x="2705100" y="5000625"/>
          <p14:tracePt t="651763" x="2822575" y="4983163"/>
          <p14:tracePt t="651779" x="2965450" y="4965700"/>
          <p14:tracePt t="651797" x="3125788" y="4938713"/>
          <p14:tracePt t="651813" x="3419475" y="4902200"/>
          <p14:tracePt t="651831" x="3616325" y="4867275"/>
          <p14:tracePt t="651846" x="3741738" y="4849813"/>
          <p14:tracePt t="651864" x="3803650" y="4840288"/>
          <p14:tracePt t="651880" x="3848100" y="4840288"/>
          <p14:tracePt t="651896" x="3867150" y="4840288"/>
          <p14:tracePt t="651913" x="3884613" y="4830763"/>
          <p14:tracePt t="651930" x="3894138" y="4830763"/>
          <p14:tracePt t="651946" x="3911600" y="4830763"/>
          <p14:tracePt t="651964" x="3919538" y="4830763"/>
          <p14:tracePt t="651979" x="3929063" y="4840288"/>
          <p14:tracePt t="651997" x="3938588" y="4840288"/>
          <p14:tracePt t="652014" x="3938588" y="4849813"/>
          <p14:tracePt t="652030" x="3956050" y="4857750"/>
          <p14:tracePt t="652047" x="3965575" y="4867275"/>
          <p14:tracePt t="652063" x="3973513" y="4894263"/>
          <p14:tracePt t="652081" x="3983038" y="4902200"/>
          <p14:tracePt t="652096" x="3983038" y="4921250"/>
          <p14:tracePt t="652113" x="3983038" y="4938713"/>
          <p14:tracePt t="652130" x="3983038" y="4965700"/>
          <p14:tracePt t="652146" x="3983038" y="4973638"/>
          <p14:tracePt t="652179" x="3983038" y="4965700"/>
          <p14:tracePt t="652345" x="3983038" y="4948238"/>
          <p14:tracePt t="652361" x="3983038" y="4929188"/>
          <p14:tracePt t="652378" x="3973513" y="4921250"/>
          <p14:tracePt t="652388" x="3956050" y="4911725"/>
          <p14:tracePt t="652400" x="3929063" y="4902200"/>
          <p14:tracePt t="652413" x="3830638" y="4902200"/>
          <p14:tracePt t="652431" x="3724275" y="4902200"/>
          <p14:tracePt t="652446" x="3571875" y="4902200"/>
          <p14:tracePt t="652464" x="3384550" y="4902200"/>
          <p14:tracePt t="652480" x="3232150" y="4911725"/>
          <p14:tracePt t="652496" x="3143250" y="4929188"/>
          <p14:tracePt t="652514" x="3089275" y="4948238"/>
          <p14:tracePt t="652531" x="3036888" y="4965700"/>
          <p14:tracePt t="652547" x="3017838" y="4983163"/>
          <p14:tracePt t="652563" x="3000375" y="5000625"/>
          <p14:tracePt t="652581" x="2982913" y="5010150"/>
          <p14:tracePt t="652596" x="2973388" y="5027613"/>
          <p14:tracePt t="652613" x="2955925" y="5037138"/>
          <p14:tracePt t="652630" x="2946400" y="5045075"/>
          <p14:tracePt t="652646" x="2938463" y="5045075"/>
          <p14:tracePt t="652663" x="2911475" y="5072063"/>
          <p14:tracePt t="652681" x="2867025" y="5081588"/>
          <p14:tracePt t="652697" x="2822575" y="5081588"/>
          <p14:tracePt t="652713" x="2768600" y="5091113"/>
          <p14:tracePt t="652730" x="2714625" y="5099050"/>
          <p14:tracePt t="652746" x="2633663" y="5116513"/>
          <p14:tracePt t="652763" x="2446338" y="5143500"/>
          <p14:tracePt t="652780" x="2251075" y="5162550"/>
          <p14:tracePt t="652796" x="2027238" y="5187950"/>
          <p14:tracePt t="652813" x="1652588" y="5224463"/>
          <p14:tracePt t="652831" x="1455738" y="5233988"/>
          <p14:tracePt t="652847" x="1347788" y="5259388"/>
          <p14:tracePt t="652863" x="1285875" y="5278438"/>
          <p14:tracePt t="652880" x="1276350" y="5278438"/>
          <p14:tracePt t="652896" x="1268413" y="5278438"/>
          <p14:tracePt t="652913" x="1258888" y="5278438"/>
          <p14:tracePt t="652955" x="1241425" y="5278438"/>
          <p14:tracePt t="652972" x="1231900" y="5278438"/>
          <p14:tracePt t="652987" x="1223963" y="5278438"/>
          <p14:tracePt t="653003" x="1241425" y="5268913"/>
          <p14:tracePt t="653103" x="1339850" y="5251450"/>
          <p14:tracePt t="653119" x="1490663" y="5224463"/>
          <p14:tracePt t="653134" x="1598613" y="5214938"/>
          <p14:tracePt t="653146" x="1812925" y="5197475"/>
          <p14:tracePt t="653163" x="2009775" y="5170488"/>
          <p14:tracePt t="653180" x="2268538" y="5116513"/>
          <p14:tracePt t="653196" x="2393950" y="5091113"/>
          <p14:tracePt t="653213" x="2455863" y="5081588"/>
          <p14:tracePt t="653229" x="2482850" y="5072063"/>
          <p14:tracePt t="653246" x="2490788" y="5072063"/>
          <p14:tracePt t="653263" x="2500313" y="5064125"/>
          <p14:tracePt t="653280" x="2509838" y="5054600"/>
          <p14:tracePt t="653297" x="2517775" y="5045075"/>
          <p14:tracePt t="653314" x="2527300" y="5045075"/>
          <p14:tracePt t="653433" x="2554288" y="5045075"/>
          <p14:tracePt t="653448" x="2608263" y="5027613"/>
          <p14:tracePt t="653464" x="2751138" y="4992688"/>
          <p14:tracePt t="653480" x="2965450" y="4973638"/>
          <p14:tracePt t="653496" x="3197225" y="4948238"/>
          <p14:tracePt t="653513" x="3438525" y="4938713"/>
          <p14:tracePt t="653530" x="3616325" y="4921250"/>
          <p14:tracePt t="653546" x="3724275" y="4921250"/>
          <p14:tracePt t="653563" x="3786188" y="4911725"/>
          <p14:tracePt t="653581" x="3803650" y="4902200"/>
          <p14:tracePt t="653597" x="3803650" y="4894263"/>
          <p14:tracePt t="653615" x="3813175" y="4902200"/>
          <p14:tracePt t="653791" x="3822700" y="4911725"/>
          <p14:tracePt t="653808" x="3830638" y="4921250"/>
          <p14:tracePt t="653823" x="3840163" y="4929188"/>
          <p14:tracePt t="653834" x="3840163" y="4938713"/>
          <p14:tracePt t="653847" x="3840163" y="4948238"/>
          <p14:tracePt t="653863" x="3840163" y="4965700"/>
          <p14:tracePt t="653880" x="3803650" y="4983163"/>
          <p14:tracePt t="653897" x="3741738" y="5010150"/>
          <p14:tracePt t="653913" x="3633788" y="5027613"/>
          <p14:tracePt t="653930" x="3438525" y="5045075"/>
          <p14:tracePt t="653947" x="3133725" y="5019675"/>
          <p14:tracePt t="653965" x="2982913" y="4992688"/>
          <p14:tracePt t="653980" x="2857500" y="4983163"/>
          <p14:tracePt t="653997" x="2803525" y="4983163"/>
          <p14:tracePt t="654013" x="2751138" y="4983163"/>
          <p14:tracePt t="654030" x="2732088" y="4983163"/>
          <p14:tracePt t="654047" x="2705100" y="4992688"/>
          <p14:tracePt t="654065" x="2697163" y="5000625"/>
          <p14:tracePt t="654081" x="2670175" y="5010150"/>
          <p14:tracePt t="654097" x="2660650" y="5019675"/>
          <p14:tracePt t="654113" x="2652713" y="5037138"/>
          <p14:tracePt t="654130" x="2633663" y="5037138"/>
          <p14:tracePt t="654147" x="2625725" y="5037138"/>
          <p14:tracePt t="654163" x="2616200" y="5045075"/>
          <p14:tracePt t="654180" x="2608263" y="5045075"/>
          <p14:tracePt t="654197" x="2589213" y="5064125"/>
          <p14:tracePt t="654213" x="2517775" y="5072063"/>
          <p14:tracePt t="654230" x="2393950" y="5099050"/>
          <p14:tracePt t="654247" x="2268538" y="5126038"/>
          <p14:tracePt t="654263" x="2098675" y="5162550"/>
          <p14:tracePt t="654280" x="1884363" y="5233988"/>
          <p14:tracePt t="654297" x="1625600" y="5305425"/>
          <p14:tracePt t="654313" x="1322388" y="5376863"/>
          <p14:tracePt t="654331" x="1169988" y="5394325"/>
          <p14:tracePt t="654347" x="1098550" y="5402263"/>
          <p14:tracePt t="654363" x="1081088" y="5402263"/>
          <p14:tracePt t="654380" x="1071563" y="5402263"/>
          <p14:tracePt t="654397" x="1081088" y="5402263"/>
          <p14:tracePt t="654573" x="1169988" y="5384800"/>
          <p14:tracePt t="654589" x="1295400" y="5330825"/>
          <p14:tracePt t="654606" x="1482725" y="5259388"/>
          <p14:tracePt t="654622" x="1687513" y="5187950"/>
          <p14:tracePt t="654636" x="1776413" y="5153025"/>
          <p14:tracePt t="654646" x="1965325" y="5108575"/>
          <p14:tracePt t="654663" x="2089150" y="5081588"/>
          <p14:tracePt t="654680" x="2133600" y="5064125"/>
          <p14:tracePt t="654696" x="2170113" y="5064125"/>
          <p14:tracePt t="654713" x="2197100" y="5054600"/>
          <p14:tracePt t="654746" x="2205038" y="5045075"/>
          <p14:tracePt t="654763" x="2214563" y="5037138"/>
          <p14:tracePt t="654780" x="2224088" y="5037138"/>
          <p14:tracePt t="654796" x="2251075" y="5037138"/>
          <p14:tracePt t="654813" x="2276475" y="5037138"/>
          <p14:tracePt t="654831" x="2295525" y="5037138"/>
          <p14:tracePt t="654863" x="2303463" y="5037138"/>
          <p14:tracePt t="654893" x="2312988" y="5045075"/>
          <p14:tracePt t="654917" x="2322513" y="5045075"/>
          <p14:tracePt t="654932" x="2330450" y="5045075"/>
          <p14:tracePt t="654947" x="2339975" y="5045075"/>
          <p14:tracePt t="654965" x="2401888" y="5045075"/>
          <p14:tracePt t="654980" x="2482850" y="5027613"/>
          <p14:tracePt t="654997" x="2608263" y="4983163"/>
          <p14:tracePt t="655013" x="2795588" y="4948238"/>
          <p14:tracePt t="655030" x="2990850" y="4929188"/>
          <p14:tracePt t="655047" x="3197225" y="4902200"/>
          <p14:tracePt t="655063" x="3500438" y="4876800"/>
          <p14:tracePt t="655081" x="3652838" y="4876800"/>
          <p14:tracePt t="655097" x="3786188" y="4876800"/>
          <p14:tracePt t="655114" x="3919538" y="4876800"/>
          <p14:tracePt t="655130" x="4027488" y="4876800"/>
          <p14:tracePt t="655147" x="4089400" y="4876800"/>
          <p14:tracePt t="655163" x="4098925" y="4884738"/>
          <p14:tracePt t="655197" x="4098925" y="4894263"/>
          <p14:tracePt t="655396" x="4089400" y="4894263"/>
          <p14:tracePt t="655450" x="4081463" y="4902200"/>
          <p14:tracePt t="655466" x="4054475" y="4921250"/>
          <p14:tracePt t="655480" x="4044950" y="4921250"/>
          <p14:tracePt t="655497" x="4037013" y="4929188"/>
          <p14:tracePt t="655513" x="4027488" y="4929188"/>
          <p14:tracePt t="655530" x="4017963" y="4938713"/>
          <p14:tracePt t="655547" x="4000500" y="4938713"/>
          <p14:tracePt t="655564" x="3983038" y="4956175"/>
          <p14:tracePt t="655581" x="3973513" y="4965700"/>
          <p14:tracePt t="655597" x="3946525" y="4983163"/>
          <p14:tracePt t="655614" x="3902075" y="5000625"/>
          <p14:tracePt t="655630" x="3875088" y="5010150"/>
          <p14:tracePt t="655646" x="3857625" y="5019675"/>
          <p14:tracePt t="655680" x="3857625" y="5027613"/>
          <p14:tracePt t="655737" x="3848100" y="5027613"/>
          <p14:tracePt t="655754" x="3840163" y="5037138"/>
          <p14:tracePt t="655769" x="3822700" y="5045075"/>
          <p14:tracePt t="655786" x="3813175" y="5045075"/>
          <p14:tracePt t="655802" x="3803650" y="5045075"/>
          <p14:tracePt t="655813" x="3795713" y="5045075"/>
          <p14:tracePt t="655830" x="3776663" y="5045075"/>
          <p14:tracePt t="655848" x="3768725" y="5045075"/>
          <p14:tracePt t="655863" x="3751263" y="5045075"/>
          <p14:tracePt t="655880" x="3741738" y="5045075"/>
          <p14:tracePt t="655897" x="3732213" y="5045075"/>
          <p14:tracePt t="655913" x="3714750" y="5054600"/>
          <p14:tracePt t="655930" x="3705225" y="5054600"/>
          <p14:tracePt t="655946" x="3687763" y="5072063"/>
          <p14:tracePt t="655965" x="3679825" y="5072063"/>
          <p14:tracePt t="655981" x="3670300" y="5072063"/>
          <p14:tracePt t="655996" x="3660775" y="5072063"/>
          <p14:tracePt t="656081" x="3652838" y="5072063"/>
          <p14:tracePt t="656105" x="3643313" y="5064125"/>
          <p14:tracePt t="656113" x="3633788" y="5054600"/>
          <p14:tracePt t="656137" x="3625850" y="5045075"/>
          <p14:tracePt t="656151" x="3616325" y="5045075"/>
          <p14:tracePt t="656167" x="3608388" y="5045075"/>
          <p14:tracePt t="656239" x="3598863" y="5045075"/>
          <p14:tracePt t="656255" x="3589338" y="5054600"/>
          <p14:tracePt t="656271" x="3571875" y="5064125"/>
          <p14:tracePt t="656289" x="3544888" y="5072063"/>
          <p14:tracePt t="656304" x="3509963" y="5081588"/>
          <p14:tracePt t="656317" x="3482975" y="5091113"/>
          <p14:tracePt t="656331" x="3465513" y="5099050"/>
          <p14:tracePt t="656348" x="3455988" y="5108575"/>
          <p14:tracePt t="656364" x="3446463" y="5108575"/>
          <p14:tracePt t="656380" x="3438525" y="5108575"/>
          <p14:tracePt t="656397" x="3429000" y="5116513"/>
          <p14:tracePt t="656442" x="3419475" y="5126038"/>
          <p14:tracePt t="656482" x="3419475" y="5135563"/>
          <p14:tracePt t="656497" x="3402013" y="5135563"/>
          <p14:tracePt t="656531" x="3384550" y="5135563"/>
          <p14:tracePt t="656547" x="3375025" y="5135563"/>
          <p14:tracePt t="656564" x="3357563" y="5116513"/>
          <p14:tracePt t="656581" x="3348038" y="5116513"/>
          <p14:tracePt t="656597" x="3348038" y="5108575"/>
          <p14:tracePt t="656614" x="3348038" y="5099050"/>
          <p14:tracePt t="755846" x="3348038" y="5091113"/>
          <p14:tracePt t="756634" x="3295650" y="5054600"/>
          <p14:tracePt t="756653" x="3241675" y="5027613"/>
          <p14:tracePt t="756664" x="3098800" y="4921250"/>
          <p14:tracePt t="756676" x="2901950" y="4751388"/>
          <p14:tracePt t="756692" x="2795588" y="4616450"/>
          <p14:tracePt t="756709" x="2741613" y="4554538"/>
          <p14:tracePt t="756726" x="2679700" y="4473575"/>
          <p14:tracePt t="756743" x="2625725" y="4456113"/>
          <p14:tracePt t="756759" x="2616200" y="4448175"/>
          <p14:tracePt t="756776" x="2608263" y="4448175"/>
          <p14:tracePt t="756946" x="2589213" y="4421188"/>
          <p14:tracePt t="756963" x="2490788" y="4340225"/>
          <p14:tracePt t="756979" x="2393950" y="4259263"/>
          <p14:tracePt t="756993" x="2330450" y="4206875"/>
          <p14:tracePt t="757009" x="2312988" y="4187825"/>
          <p14:tracePt t="757026" x="2295525" y="4179888"/>
          <p14:tracePt t="757042" x="2286000" y="4162425"/>
          <p14:tracePt t="757059" x="2259013" y="4135438"/>
          <p14:tracePt t="757076" x="2224088" y="4090988"/>
          <p14:tracePt t="757092" x="2143125" y="4037013"/>
          <p14:tracePt t="757109" x="2098675" y="4000500"/>
          <p14:tracePt t="757126" x="2044700" y="3983038"/>
          <p14:tracePt t="757143" x="2027238" y="3965575"/>
          <p14:tracePt t="757159" x="2009775" y="3956050"/>
          <p14:tracePt t="757176" x="1990725" y="3948113"/>
          <p14:tracePt t="757192" x="1982788" y="3938588"/>
          <p14:tracePt t="757226" x="1973263" y="3929063"/>
          <p14:tracePt t="757260" x="1946275" y="3911600"/>
          <p14:tracePt t="757273" x="1928813" y="3911600"/>
          <p14:tracePt t="757281" x="1901825" y="3902075"/>
          <p14:tracePt t="757292" x="1857375" y="3884613"/>
          <p14:tracePt t="757308" x="1822450" y="3867150"/>
          <p14:tracePt t="757326" x="1751013" y="3822700"/>
          <p14:tracePt t="757342" x="1660525" y="3778250"/>
          <p14:tracePt t="757359" x="1652588" y="3768725"/>
          <p14:tracePt t="757375" x="1608138" y="3751263"/>
          <p14:tracePt t="757392" x="1562100" y="3714750"/>
          <p14:tracePt t="757409" x="1509713" y="3679825"/>
          <p14:tracePt t="757425" x="1465263" y="3670300"/>
          <p14:tracePt t="757442" x="1411288" y="3643313"/>
          <p14:tracePt t="757459" x="1357313" y="3616325"/>
          <p14:tracePt t="757459" x="1347788" y="3608388"/>
          <p14:tracePt t="757477" x="1339850" y="3598863"/>
          <p14:tracePt t="757492" x="1330325" y="3598863"/>
          <p14:tracePt t="757509" x="1312863" y="3581400"/>
          <p14:tracePt t="757532" x="1276350" y="3563938"/>
          <p14:tracePt t="757548" x="1258888" y="3554413"/>
          <p14:tracePt t="757564" x="1250950" y="3544888"/>
          <p14:tracePt t="778839" x="1268413" y="3536950"/>
          <p14:tracePt t="779040" x="1401763" y="3509963"/>
          <p14:tracePt t="779056" x="1581150" y="3465513"/>
          <p14:tracePt t="779069" x="2098675" y="3455988"/>
          <p14:tracePt t="779079" x="2286000" y="3563938"/>
          <p14:tracePt t="779095" x="2295525" y="3741738"/>
          <p14:tracePt t="779112" x="2268538" y="3956050"/>
          <p14:tracePt t="779128" x="2232025" y="4170363"/>
          <p14:tracePt t="779145" x="2152650" y="4367213"/>
          <p14:tracePt t="779162" x="2054225" y="4545013"/>
          <p14:tracePt t="779179" x="2027238" y="4733925"/>
          <p14:tracePt t="779196" x="2036763" y="4840288"/>
          <p14:tracePt t="779212" x="2089150" y="4948238"/>
          <p14:tracePt t="779228" x="2152650" y="5081588"/>
          <p14:tracePt t="779245" x="2224088" y="5187950"/>
          <p14:tracePt t="779262" x="2303463" y="5233988"/>
          <p14:tracePt t="779278" x="2339975" y="5251450"/>
          <p14:tracePt t="779295" x="2357438" y="5268913"/>
          <p14:tracePt t="779311" x="2366963" y="5286375"/>
          <p14:tracePt t="779328" x="2374900" y="5295900"/>
          <p14:tracePt t="779344" x="2384425" y="5295900"/>
          <p14:tracePt t="779408" x="2401888" y="5259388"/>
          <p14:tracePt t="779425" x="2438400" y="5224463"/>
          <p14:tracePt t="779441" x="2446338" y="5214938"/>
          <p14:tracePt t="779457" x="2455863" y="5207000"/>
          <p14:tracePt t="779467" x="2473325" y="5197475"/>
          <p14:tracePt t="779478" x="2509838" y="5162550"/>
          <p14:tracePt t="779495" x="2562225" y="5108575"/>
          <p14:tracePt t="779511" x="2589213" y="5081588"/>
          <p14:tracePt t="779530" x="2633663" y="5037138"/>
          <p14:tracePt t="779546" x="2679700" y="4983163"/>
          <p14:tracePt t="779562" x="2724150" y="4929188"/>
          <p14:tracePt t="779579" x="2741613" y="4921250"/>
          <p14:tracePt t="779595" x="2741613" y="4911725"/>
          <p14:tracePt t="779612" x="2768600" y="4911725"/>
          <p14:tracePt t="779758" x="2830513" y="4956175"/>
          <p14:tracePt t="779774" x="2911475" y="4983163"/>
          <p14:tracePt t="779788" x="3081338" y="5054600"/>
          <p14:tracePt t="779797" x="3160713" y="5081588"/>
          <p14:tracePt t="779812" x="3322638" y="5116513"/>
          <p14:tracePt t="779829" x="3357563" y="5135563"/>
          <p14:tracePt t="779846" x="3375025" y="5135563"/>
          <p14:tracePt t="779878" x="3384550" y="5143500"/>
          <p14:tracePt t="780008" x="3411538" y="5143500"/>
          <p14:tracePt t="780025" x="3438525" y="5143500"/>
          <p14:tracePt t="780040" x="3490913" y="5143500"/>
          <p14:tracePt t="780056" x="3608388" y="5108575"/>
          <p14:tracePt t="780073" x="3768725" y="5045075"/>
          <p14:tracePt t="780089" x="3902075" y="5010150"/>
          <p14:tracePt t="780105" x="3956050" y="4983163"/>
          <p14:tracePt t="780120" x="3973513" y="4983163"/>
          <p14:tracePt t="780136" x="3973513" y="4973638"/>
          <p14:tracePt t="780150" x="3973513" y="4983163"/>
          <p14:tracePt t="780376" x="3965575" y="4983163"/>
          <p14:tracePt t="780532" x="3946525" y="4973638"/>
          <p14:tracePt t="780626" x="3938588" y="4973638"/>
          <p14:tracePt t="780643" x="3929063" y="4956175"/>
          <p14:tracePt t="780665" x="3919538" y="4956175"/>
          <p14:tracePt t="780682" x="3911600" y="4956175"/>
          <p14:tracePt t="780735" x="3902075" y="4956175"/>
          <p14:tracePt t="780916" x="3848100" y="4956175"/>
          <p14:tracePt t="780932" x="3795713" y="4956175"/>
          <p14:tracePt t="780950" x="3768725" y="4965700"/>
          <p14:tracePt t="780962" x="3697288" y="4973638"/>
          <p14:tracePt t="780980" x="3625850" y="4992688"/>
          <p14:tracePt t="780995" x="3571875" y="5010150"/>
          <p14:tracePt t="781012" x="3500438" y="5027613"/>
          <p14:tracePt t="781028" x="3429000" y="5045075"/>
          <p14:tracePt t="781045" x="3276600" y="5091113"/>
          <p14:tracePt t="781062" x="3062288" y="5162550"/>
          <p14:tracePt t="781079" x="2822575" y="5241925"/>
          <p14:tracePt t="781096" x="2768600" y="5241925"/>
          <p14:tracePt t="781112" x="2732088" y="5241925"/>
          <p14:tracePt t="781128" x="2714625" y="5224463"/>
          <p14:tracePt t="781145" x="2670175" y="5214938"/>
          <p14:tracePt t="781163" x="2581275" y="5197475"/>
          <p14:tracePt t="781179" x="2500313" y="5187950"/>
          <p14:tracePt t="781195" x="2286000" y="5162550"/>
          <p14:tracePt t="781212" x="2152650" y="5153025"/>
          <p14:tracePt t="781229" x="2054225" y="5143500"/>
          <p14:tracePt t="781245" x="2000250" y="5135563"/>
          <p14:tracePt t="781262" x="1965325" y="5135563"/>
          <p14:tracePt t="781279" x="1938338" y="5135563"/>
          <p14:tracePt t="781295" x="1919288" y="5135563"/>
          <p14:tracePt t="781312" x="1884363" y="5135563"/>
          <p14:tracePt t="781329" x="1758950" y="5135563"/>
          <p14:tracePt t="781346" x="1643063" y="5143500"/>
          <p14:tracePt t="781362" x="1517650" y="5170488"/>
          <p14:tracePt t="781379" x="1347788" y="5187950"/>
          <p14:tracePt t="781395" x="1160463" y="5197475"/>
          <p14:tracePt t="781412" x="1017588" y="5197475"/>
          <p14:tracePt t="781428" x="973138" y="5207000"/>
          <p14:tracePt t="781445" x="955675" y="5207000"/>
          <p14:tracePt t="781462" x="928688" y="5207000"/>
          <p14:tracePt t="781480" x="893763" y="5207000"/>
          <p14:tracePt t="781496" x="830263" y="5214938"/>
          <p14:tracePt t="781512" x="714375" y="5241925"/>
          <p14:tracePt t="781528" x="608013" y="5259388"/>
          <p14:tracePt t="781545" x="544513" y="5259388"/>
          <p14:tracePt t="781578" x="554038" y="5259388"/>
          <p14:tracePt t="781628" x="652463" y="5278438"/>
          <p14:tracePt t="781645" x="776288" y="5305425"/>
          <p14:tracePt t="781662" x="884238" y="5322888"/>
          <p14:tracePt t="781679" x="946150" y="5340350"/>
          <p14:tracePt t="781695" x="1009650" y="5367338"/>
          <p14:tracePt t="781713" x="1044575" y="5376863"/>
          <p14:tracePt t="781729" x="1081088" y="5376863"/>
          <p14:tracePt t="781745" x="1116013" y="5394325"/>
          <p14:tracePt t="781762" x="1179513" y="5421313"/>
          <p14:tracePt t="781779" x="1241425" y="5438775"/>
          <p14:tracePt t="781795" x="1285875" y="5448300"/>
          <p14:tracePt t="781812" x="1295400" y="5448300"/>
          <p14:tracePt t="781829" x="1303338" y="5448300"/>
          <p14:tracePt t="781845" x="1285875" y="5429250"/>
          <p14:tracePt t="781916" x="1258888" y="5394325"/>
          <p14:tracePt t="781932" x="1152525" y="5313363"/>
          <p14:tracePt t="781948" x="1089025" y="5278438"/>
          <p14:tracePt t="781962" x="919163" y="5214938"/>
          <p14:tracePt t="781980" x="822325" y="5187950"/>
          <p14:tracePt t="781995" x="768350" y="5180013"/>
          <p14:tracePt t="782012" x="731838" y="5180013"/>
          <p14:tracePt t="782045" x="731838" y="5187950"/>
          <p14:tracePt t="782104" x="785813" y="5224463"/>
          <p14:tracePt t="782121" x="847725" y="5251450"/>
          <p14:tracePt t="782137" x="919163" y="5268913"/>
          <p14:tracePt t="782154" x="965200" y="5278438"/>
          <p14:tracePt t="782165" x="1062038" y="5295900"/>
          <p14:tracePt t="782179" x="1143000" y="5313363"/>
          <p14:tracePt t="782195" x="1196975" y="5322888"/>
          <p14:tracePt t="782212" x="1223963" y="5322888"/>
          <p14:tracePt t="782245" x="1214438" y="5322888"/>
          <p14:tracePt t="782565" x="1204913" y="5322888"/>
          <p14:tracePt t="782581" x="1196975" y="5322888"/>
          <p14:tracePt t="782644" x="1187450" y="5322888"/>
          <p14:tracePt t="782664" x="1187450" y="5313363"/>
          <p14:tracePt t="782698" x="1179513" y="5313363"/>
          <p14:tracePt t="782714" x="1169988" y="5313363"/>
          <p14:tracePt t="782722" x="1160463" y="5313363"/>
          <p14:tracePt t="782730" x="1152525" y="5313363"/>
          <p14:tracePt t="782775" x="1143000" y="5313363"/>
          <p14:tracePt t="782792" x="1133475" y="5313363"/>
          <p14:tracePt t="782808" x="1133475" y="5305425"/>
          <p14:tracePt t="782824" x="1125538" y="5305425"/>
          <p14:tracePt t="782911" x="1125538" y="5295900"/>
          <p14:tracePt t="783089" x="1108075" y="5286375"/>
          <p14:tracePt t="785777" x="1116013" y="5286375"/>
          <p14:tracePt t="787013" x="1125538" y="5286375"/>
          <p14:tracePt t="787609" x="1133475" y="5286375"/>
          <p14:tracePt t="787621" x="1143000" y="5286375"/>
          <p14:tracePt t="787679" x="1152525" y="5286375"/>
          <p14:tracePt t="787687" x="1160463" y="5278438"/>
          <p14:tracePt t="787703" x="1169988" y="5278438"/>
          <p14:tracePt t="787712" x="1179513" y="5278438"/>
          <p14:tracePt t="787729" x="1196975" y="5278438"/>
          <p14:tracePt t="787762" x="1204913" y="5268913"/>
          <p14:tracePt t="787781" x="1223963" y="5268913"/>
          <p14:tracePt t="787796" x="1231900" y="5268913"/>
          <p14:tracePt t="787812" x="1250950" y="5268913"/>
          <p14:tracePt t="787829" x="1258888" y="5268913"/>
          <p14:tracePt t="787846" x="1268413" y="5259388"/>
          <p14:tracePt t="787862" x="1295400" y="5251450"/>
          <p14:tracePt t="787879" x="1322388" y="5251450"/>
          <p14:tracePt t="787896" x="1357313" y="5241925"/>
          <p14:tracePt t="787912" x="1374775" y="5233988"/>
          <p14:tracePt t="787930" x="1411288" y="5214938"/>
          <p14:tracePt t="787947" x="1438275" y="5207000"/>
          <p14:tracePt t="787963" x="1446213" y="5197475"/>
          <p14:tracePt t="787980" x="1465263" y="5187950"/>
          <p14:tracePt t="787996" x="1509713" y="5180013"/>
          <p14:tracePt t="788012" x="1562100" y="5162550"/>
          <p14:tracePt t="788029" x="1776413" y="5054600"/>
          <p14:tracePt t="788046" x="1938338" y="4956175"/>
          <p14:tracePt t="788063" x="2044700" y="4894263"/>
          <p14:tracePt t="788079" x="2116138" y="4857750"/>
          <p14:tracePt t="788096" x="2152650" y="4849813"/>
          <p14:tracePt t="788112" x="2170113" y="4840288"/>
          <p14:tracePt t="788129" x="2197100" y="4830763"/>
          <p14:tracePt t="788146" x="2251075" y="4822825"/>
          <p14:tracePt t="788163" x="2312988" y="4830763"/>
          <p14:tracePt t="788179" x="2366963" y="4849813"/>
          <p14:tracePt t="788196" x="2419350" y="4867275"/>
          <p14:tracePt t="788212" x="2428875" y="4876800"/>
          <p14:tracePt t="788229" x="2446338" y="4884738"/>
          <p14:tracePt t="788246" x="2446338" y="4894263"/>
          <p14:tracePt t="788263" x="2455863" y="4902200"/>
          <p14:tracePt t="788279" x="2473325" y="4938713"/>
          <p14:tracePt t="788296" x="2473325" y="4956175"/>
          <p14:tracePt t="788313" x="2473325" y="4973638"/>
          <p14:tracePt t="788329" x="2473325" y="5019675"/>
          <p14:tracePt t="788346" x="2465388" y="5072063"/>
          <p14:tracePt t="788363" x="2455863" y="5081588"/>
          <p14:tracePt t="788379" x="2455863" y="5091113"/>
          <p14:tracePt t="788396" x="2446338" y="5091113"/>
          <p14:tracePt t="788984" x="2438400" y="5091113"/>
          <p14:tracePt t="2692508" x="2347913" y="4938713"/>
          <p14:tracePt t="2692522" x="517525" y="3706813"/>
          <p14:tracePt t="2693459" x="561975" y="3687763"/>
          <p14:tracePt t="2693470" x="679450" y="3608388"/>
          <p14:tracePt t="2693478" x="785813" y="3536950"/>
          <p14:tracePt t="2693491" x="1089025" y="3367088"/>
          <p14:tracePt t="2693509" x="1231900" y="3313113"/>
          <p14:tracePt t="2693525" x="1276350" y="3286125"/>
          <p14:tracePt t="2693541" x="1285875" y="3278188"/>
          <p14:tracePt t="2693558" x="1303338" y="3268663"/>
          <p14:tracePt t="2693574" x="1312863" y="3259138"/>
          <p14:tracePt t="2693591" x="1322388" y="3241675"/>
          <p14:tracePt t="2693625" x="1330325" y="3232150"/>
          <p14:tracePt t="2693806" x="1339850" y="3224213"/>
          <p14:tracePt t="2693828" x="1339850" y="3214688"/>
          <p14:tracePt t="2693836" x="1347788" y="3214688"/>
          <p14:tracePt t="2694000" x="1347788" y="3206750"/>
          <p14:tracePt t="2694024" x="1347788" y="3197225"/>
          <p14:tracePt t="2694032" x="1357313" y="3187700"/>
          <p14:tracePt t="2694046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82706" y="1206279"/>
            <a:ext cx="1586755" cy="2083768"/>
            <a:chOff x="8083813" y="4343926"/>
            <a:chExt cx="1003642" cy="1838259"/>
          </a:xfrm>
        </p:grpSpPr>
        <p:grpSp>
          <p:nvGrpSpPr>
            <p:cNvPr id="7" name="Group 6"/>
            <p:cNvGrpSpPr/>
            <p:nvPr/>
          </p:nvGrpSpPr>
          <p:grpSpPr>
            <a:xfrm>
              <a:off x="8083813" y="4343926"/>
              <a:ext cx="1003642" cy="1838259"/>
              <a:chOff x="929636" y="2590800"/>
              <a:chExt cx="4588994" cy="3124200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929636" y="2590800"/>
                <a:ext cx="4588994" cy="31242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29640" y="2590800"/>
                <a:ext cx="2733899" cy="627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Neo Sans Intel Medium" panose="020B0604020202020204" pitchFamily="34" charset="0"/>
                  </a:rPr>
                  <a:t>RAT</a:t>
                </a:r>
                <a:endParaRPr lang="ru-RU" dirty="0">
                  <a:latin typeface="Neo Sans Intel Medium" panose="020B0604020202020204" pitchFamily="34" charset="0"/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 bwMode="auto">
            <a:xfrm>
              <a:off x="8083813" y="5772150"/>
              <a:ext cx="94352" cy="14097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Draft for Register Renaming</a:t>
            </a:r>
            <a:endParaRPr lang="ru-RU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258780"/>
              </p:ext>
            </p:extLst>
          </p:nvPr>
        </p:nvGraphicFramePr>
        <p:xfrm>
          <a:off x="1030256" y="1624937"/>
          <a:ext cx="1040590" cy="1579966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20295"/>
                <a:gridCol w="520295"/>
              </a:tblGrid>
              <a:tr h="4684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Neo Sans Intel" panose="020B0504020202020204" pitchFamily="34" charset="0"/>
                        </a:rPr>
                        <a:t>ROB</a:t>
                      </a:r>
                      <a:r>
                        <a:rPr lang="en-US" sz="1200" b="0" baseline="0" dirty="0" smtClean="0">
                          <a:latin typeface="Neo Sans Intel" panose="020B0504020202020204" pitchFamily="34" charset="0"/>
                        </a:rPr>
                        <a:t> or ARF ?</a:t>
                      </a:r>
                      <a:endParaRPr lang="ru-RU" sz="12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err="1" smtClean="0">
                          <a:latin typeface="Neo Sans Intel" panose="020B0504020202020204" pitchFamily="34" charset="0"/>
                        </a:rPr>
                        <a:t>ROBid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</a:tr>
              <a:tr h="277877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77877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77877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77877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804857" y="1206279"/>
            <a:ext cx="2653667" cy="2559609"/>
            <a:chOff x="8045133" y="4343925"/>
            <a:chExt cx="2008525" cy="2062798"/>
          </a:xfrm>
        </p:grpSpPr>
        <p:grpSp>
          <p:nvGrpSpPr>
            <p:cNvPr id="12" name="Group 11"/>
            <p:cNvGrpSpPr/>
            <p:nvPr/>
          </p:nvGrpSpPr>
          <p:grpSpPr>
            <a:xfrm>
              <a:off x="8045133" y="4343925"/>
              <a:ext cx="2008525" cy="2062798"/>
              <a:chOff x="752778" y="2590799"/>
              <a:chExt cx="9183663" cy="3505813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752778" y="2590799"/>
                <a:ext cx="9183663" cy="350581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29640" y="2590800"/>
                <a:ext cx="8033567" cy="553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Neo Sans Intel Medium" panose="020B0604020202020204" pitchFamily="34" charset="0"/>
                  </a:rPr>
                  <a:t>Dependency Matrix</a:t>
                </a:r>
                <a:endParaRPr lang="ru-RU" dirty="0">
                  <a:latin typeface="Neo Sans Intel Medium" panose="020B0604020202020204" pitchFamily="34" charset="0"/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 bwMode="auto">
            <a:xfrm>
              <a:off x="8083813" y="5772150"/>
              <a:ext cx="94352" cy="14097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568264"/>
              </p:ext>
            </p:extLst>
          </p:nvPr>
        </p:nvGraphicFramePr>
        <p:xfrm>
          <a:off x="3216213" y="1822527"/>
          <a:ext cx="2125323" cy="183251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36147"/>
                <a:gridCol w="236147"/>
                <a:gridCol w="236147"/>
                <a:gridCol w="236147"/>
                <a:gridCol w="236147"/>
                <a:gridCol w="236147"/>
                <a:gridCol w="236147"/>
                <a:gridCol w="236147"/>
                <a:gridCol w="236147"/>
              </a:tblGrid>
              <a:tr h="247555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Producers</a:t>
                      </a:r>
                      <a:endParaRPr lang="ru-RU" sz="1300" b="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sz="1300" b="0" dirty="0"/>
                    </a:p>
                  </a:txBody>
                  <a:tcPr marL="0" marR="0" marT="0" marB="0" anchor="ctr"/>
                </a:tc>
              </a:tr>
              <a:tr h="188241">
                <a:tc rowSpan="8">
                  <a:txBody>
                    <a:bodyPr/>
                    <a:lstStyle/>
                    <a:p>
                      <a:pPr algn="ctr"/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Consumer</a:t>
                      </a:r>
                      <a:endParaRPr lang="ru-RU" sz="1300" b="0" dirty="0"/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88241">
                <a:tc v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88241">
                <a:tc v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88241">
                <a:tc v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88241">
                <a:tc v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88241">
                <a:tc v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88241">
                <a:tc vMerge="1"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88241">
                <a:tc vMerge="1">
                  <a:txBody>
                    <a:bodyPr/>
                    <a:lstStyle/>
                    <a:p>
                      <a:pPr algn="ctr"/>
                      <a:endParaRPr lang="ru-RU" sz="1300" b="0" dirty="0"/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738514" y="3763195"/>
            <a:ext cx="1379842" cy="2348045"/>
            <a:chOff x="8083813" y="4343926"/>
            <a:chExt cx="783383" cy="2071399"/>
          </a:xfrm>
        </p:grpSpPr>
        <p:grpSp>
          <p:nvGrpSpPr>
            <p:cNvPr id="18" name="Group 17"/>
            <p:cNvGrpSpPr/>
            <p:nvPr/>
          </p:nvGrpSpPr>
          <p:grpSpPr>
            <a:xfrm>
              <a:off x="8083814" y="4343926"/>
              <a:ext cx="783382" cy="2071399"/>
              <a:chOff x="929640" y="2590800"/>
              <a:chExt cx="3581888" cy="3520431"/>
            </a:xfrm>
          </p:grpSpPr>
          <p:sp>
            <p:nvSpPr>
              <p:cNvPr id="20" name="Rectangle 19"/>
              <p:cNvSpPr/>
              <p:nvPr/>
            </p:nvSpPr>
            <p:spPr bwMode="auto">
              <a:xfrm>
                <a:off x="929640" y="2590800"/>
                <a:ext cx="3581888" cy="352043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29640" y="2590800"/>
                <a:ext cx="2291663" cy="553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Neo Sans Intel Medium" panose="020B0604020202020204" pitchFamily="34" charset="0"/>
                  </a:rPr>
                  <a:t>ROB</a:t>
                </a:r>
                <a:endParaRPr lang="ru-RU" dirty="0">
                  <a:latin typeface="Neo Sans Intel Medium" panose="020B0604020202020204" pitchFamily="34" charset="0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 bwMode="auto">
            <a:xfrm>
              <a:off x="8083813" y="5772150"/>
              <a:ext cx="94352" cy="14097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902051"/>
              </p:ext>
            </p:extLst>
          </p:nvPr>
        </p:nvGraphicFramePr>
        <p:xfrm>
          <a:off x="1114738" y="4150659"/>
          <a:ext cx="929214" cy="1884885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4607"/>
                <a:gridCol w="464607"/>
              </a:tblGrid>
              <a:tr h="2999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/>
                        <a:t>…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</a:tr>
              <a:tr h="138939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38939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38939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38939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38939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38939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38939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138939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570183" y="4272981"/>
            <a:ext cx="1110554" cy="1838259"/>
            <a:chOff x="8083813" y="4343926"/>
            <a:chExt cx="895777" cy="1838259"/>
          </a:xfrm>
        </p:grpSpPr>
        <p:grpSp>
          <p:nvGrpSpPr>
            <p:cNvPr id="29" name="Group 28"/>
            <p:cNvGrpSpPr/>
            <p:nvPr/>
          </p:nvGrpSpPr>
          <p:grpSpPr>
            <a:xfrm>
              <a:off x="8083814" y="4343926"/>
              <a:ext cx="895776" cy="1838259"/>
              <a:chOff x="929640" y="2590800"/>
              <a:chExt cx="4095795" cy="3124200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929640" y="2590800"/>
                <a:ext cx="4095795" cy="31242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29640" y="2590800"/>
                <a:ext cx="2779339" cy="627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Neo Sans Intel Medium" panose="020B0604020202020204" pitchFamily="34" charset="0"/>
                  </a:rPr>
                  <a:t>ARF</a:t>
                </a:r>
                <a:endParaRPr lang="ru-RU" dirty="0">
                  <a:latin typeface="Neo Sans Intel Medium" panose="020B0604020202020204" pitchFamily="34" charset="0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 bwMode="auto">
            <a:xfrm>
              <a:off x="8083813" y="5772150"/>
              <a:ext cx="94352" cy="14097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904613"/>
              </p:ext>
            </p:extLst>
          </p:nvPr>
        </p:nvGraphicFramePr>
        <p:xfrm>
          <a:off x="2972024" y="4700524"/>
          <a:ext cx="552948" cy="135334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2948"/>
              </a:tblGrid>
              <a:tr h="284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latin typeface="Neo Sans Intel" panose="020B0504020202020204" pitchFamily="34" charset="0"/>
                        </a:rPr>
                        <a:t>Data</a:t>
                      </a:r>
                      <a:endParaRPr lang="ru-RU" sz="1300" b="0" dirty="0" smtClean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  <a:tr h="267173">
                <a:tc>
                  <a:txBody>
                    <a:bodyPr/>
                    <a:lstStyle/>
                    <a:p>
                      <a:pPr algn="ctr"/>
                      <a:endParaRPr lang="ru-RU" sz="13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2582202" y="4962041"/>
            <a:ext cx="433132" cy="1133810"/>
            <a:chOff x="625808" y="2071205"/>
            <a:chExt cx="433132" cy="1133810"/>
          </a:xfrm>
        </p:grpSpPr>
        <p:sp>
          <p:nvSpPr>
            <p:cNvPr id="34" name="TextBox 33"/>
            <p:cNvSpPr txBox="1"/>
            <p:nvPr/>
          </p:nvSpPr>
          <p:spPr>
            <a:xfrm>
              <a:off x="642260" y="2071205"/>
              <a:ext cx="3513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R0</a:t>
              </a:r>
              <a:endParaRPr lang="ru-RU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2259" y="2376666"/>
              <a:ext cx="3513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R1</a:t>
              </a:r>
              <a:endParaRPr lang="ru-RU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5808" y="2943405"/>
              <a:ext cx="4331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" panose="020B0504020202020204" pitchFamily="34" charset="0"/>
                </a:rPr>
                <a:t>R31</a:t>
              </a:r>
              <a:endParaRPr lang="ru-RU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1952" y="2663246"/>
              <a:ext cx="2680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" panose="020B0504020202020204" pitchFamily="34" charset="0"/>
                </a:rPr>
                <a:t>…</a:t>
              </a:r>
              <a:endParaRPr lang="ru-RU" sz="1100" dirty="0" smtClean="0">
                <a:latin typeface="Neo Sans Intel" panose="020B05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22231" y="2085484"/>
            <a:ext cx="433131" cy="1133810"/>
            <a:chOff x="637831" y="2071205"/>
            <a:chExt cx="433131" cy="1133810"/>
          </a:xfrm>
        </p:grpSpPr>
        <p:sp>
          <p:nvSpPr>
            <p:cNvPr id="40" name="TextBox 39"/>
            <p:cNvSpPr txBox="1"/>
            <p:nvPr/>
          </p:nvSpPr>
          <p:spPr>
            <a:xfrm>
              <a:off x="658290" y="2071205"/>
              <a:ext cx="3513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R0</a:t>
              </a:r>
              <a:endParaRPr lang="ru-RU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8289" y="2376666"/>
              <a:ext cx="3513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R1</a:t>
              </a:r>
              <a:endParaRPr lang="ru-RU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7831" y="2943405"/>
              <a:ext cx="4331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R31</a:t>
              </a:r>
              <a:endParaRPr lang="ru-RU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5158" y="2663246"/>
              <a:ext cx="2680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…</a:t>
              </a:r>
              <a:endParaRPr lang="ru-RU" sz="1100" dirty="0" smtClean="0">
                <a:latin typeface="Neo Sans Intel" panose="020B0504020202020204" pitchFamily="34" charset="0"/>
              </a:endParaRP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754625"/>
              </p:ext>
            </p:extLst>
          </p:nvPr>
        </p:nvGraphicFramePr>
        <p:xfrm>
          <a:off x="738518" y="4469362"/>
          <a:ext cx="342126" cy="1555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2126"/>
              </a:tblGrid>
              <a:tr h="194440">
                <a:tc>
                  <a:txBody>
                    <a:bodyPr/>
                    <a:lstStyle/>
                    <a:p>
                      <a:pPr lvl="0"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id1</a:t>
                      </a:r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id2</a:t>
                      </a:r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id3</a:t>
                      </a:r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r>
                        <a:rPr lang="en-US" sz="1100" dirty="0" smtClean="0"/>
                        <a:t>…</a:t>
                      </a:r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id63</a:t>
                      </a:r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146075"/>
              </p:ext>
            </p:extLst>
          </p:nvPr>
        </p:nvGraphicFramePr>
        <p:xfrm>
          <a:off x="2859427" y="2080969"/>
          <a:ext cx="342126" cy="15555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2126"/>
              </a:tblGrid>
              <a:tr h="194440">
                <a:tc>
                  <a:txBody>
                    <a:bodyPr/>
                    <a:lstStyle/>
                    <a:p>
                      <a:pPr lvl="0"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id1</a:t>
                      </a:r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id2</a:t>
                      </a:r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id3</a:t>
                      </a:r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r>
                        <a:rPr lang="en-US" sz="1100" dirty="0" smtClean="0"/>
                        <a:t>…</a:t>
                      </a:r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lvl="0"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id63</a:t>
                      </a:r>
                      <a:endParaRPr lang="ru-RU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818010"/>
              </p:ext>
            </p:extLst>
          </p:nvPr>
        </p:nvGraphicFramePr>
        <p:xfrm>
          <a:off x="3455766" y="1617538"/>
          <a:ext cx="1889176" cy="188241"/>
        </p:xfrm>
        <a:graphic>
          <a:graphicData uri="http://schemas.openxmlformats.org/drawingml/2006/table">
            <a:tbl>
              <a:tblPr firstCol="1">
                <a:tableStyleId>{2D5ABB26-0587-4C30-8999-92F81FD0307C}</a:tableStyleId>
              </a:tblPr>
              <a:tblGrid>
                <a:gridCol w="236147"/>
                <a:gridCol w="236147"/>
                <a:gridCol w="236147"/>
                <a:gridCol w="236147"/>
                <a:gridCol w="236147"/>
                <a:gridCol w="236147"/>
                <a:gridCol w="166775"/>
                <a:gridCol w="305519"/>
              </a:tblGrid>
              <a:tr h="188241"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id1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id2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Neo Sans Intel" panose="020B0504020202020204" pitchFamily="34" charset="0"/>
                          <a:ea typeface="+mn-ea"/>
                          <a:cs typeface="+mn-cs"/>
                        </a:rPr>
                        <a:t>…</a:t>
                      </a:r>
                      <a:endParaRPr lang="ru-RU" sz="1100" kern="1200" dirty="0">
                        <a:solidFill>
                          <a:schemeClr val="tx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ru-RU" sz="1100" kern="1200" dirty="0">
                        <a:solidFill>
                          <a:schemeClr val="tx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ru-RU" sz="1100" kern="1200" dirty="0">
                        <a:solidFill>
                          <a:schemeClr val="tx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ru-RU" sz="1100" kern="1200" dirty="0">
                        <a:solidFill>
                          <a:schemeClr val="tx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/>
                      <a:endParaRPr lang="ru-RU" sz="1100" kern="1200" dirty="0">
                        <a:solidFill>
                          <a:schemeClr val="tx1"/>
                        </a:solidFill>
                        <a:latin typeface="Neo Sans Intel" panose="020B0504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Neo Sans Intel" panose="020B0504020202020204" pitchFamily="34" charset="0"/>
                        </a:rPr>
                        <a:t>id63</a:t>
                      </a:r>
                      <a:endParaRPr lang="ru-RU" sz="11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506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9.1|49.1|24.3|1.6|52.1|1.2|9.9|10.8|26.1|23.3|21.9|26.3|1.6|21.1|10.9|12.6|10.3|4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5.5|7.9|16|27.9|26.3|4.2|22.4|11.4|63.3|40.5|4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8.7|8.2|71.9|20.4|7.3|53.6|1.5|2.9|30.8|17.7|12.5|116.1|3.1|43.2|96.2|1.2|3.6|2.4|13.6|4.5|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38.1|18.5|10.8|23.3|14.9|15.4|4.8|218.9|36.5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4222</TotalTime>
  <Words>671</Words>
  <Application>Microsoft Office PowerPoint</Application>
  <PresentationFormat>On-screen Show (4:3)</PresentationFormat>
  <Paragraphs>385</Paragraphs>
  <Slides>9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ＭＳ Ｐゴシック</vt:lpstr>
      <vt:lpstr>ＭＳ Ｐゴシック</vt:lpstr>
      <vt:lpstr>Arial</vt:lpstr>
      <vt:lpstr>Calibri</vt:lpstr>
      <vt:lpstr>Courier New</vt:lpstr>
      <vt:lpstr>Neo Sans Intel</vt:lpstr>
      <vt:lpstr>Neo Sans Intel Light</vt:lpstr>
      <vt:lpstr>Neo Sans Intel Medium</vt:lpstr>
      <vt:lpstr>Times</vt:lpstr>
      <vt:lpstr>Verdana</vt:lpstr>
      <vt:lpstr>Wingdings</vt:lpstr>
      <vt:lpstr>mdsp_2011</vt:lpstr>
      <vt:lpstr>1_mdsp_2011</vt:lpstr>
      <vt:lpstr>MIPT-MIPS 2013   ROB-based OOO execution</vt:lpstr>
      <vt:lpstr>Allocate Stage</vt:lpstr>
      <vt:lpstr>Issue Stage</vt:lpstr>
      <vt:lpstr>Execute Stage</vt:lpstr>
      <vt:lpstr>WriteBack Stage</vt:lpstr>
      <vt:lpstr>Commit Stage</vt:lpstr>
      <vt:lpstr>Thank You Q/A</vt:lpstr>
      <vt:lpstr>Draft for Register Renaming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366</cp:revision>
  <dcterms:created xsi:type="dcterms:W3CDTF">2011-10-24T08:13:52Z</dcterms:created>
  <dcterms:modified xsi:type="dcterms:W3CDTF">2014-04-07T09:57:11Z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